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1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10" Type="http://schemas.openxmlformats.org/officeDocument/2006/relationships/customXml" Target="../customXml/item3.xml"/><Relationship Id="rId4" Type="http://schemas.openxmlformats.org/officeDocument/2006/relationships/viewProps" Target="viewProps.xml"/><Relationship Id="rId9"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295D4C7-856A-479D-B65E-6AEE27DFD671}" type="datetimeFigureOut">
              <a:rPr lang="en-US" smtClean="0"/>
              <a:t>08/08/2017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520C4-5A5D-4573-A0D7-5E0272475A93}" type="slidenum">
              <a:rPr lang="en-US" smtClean="0"/>
              <a:t>‹#›</a:t>
            </a:fld>
            <a:endParaRPr lang="en-US"/>
          </a:p>
        </p:txBody>
      </p:sp>
    </p:spTree>
    <p:extLst>
      <p:ext uri="{BB962C8B-B14F-4D97-AF65-F5344CB8AC3E}">
        <p14:creationId xmlns:p14="http://schemas.microsoft.com/office/powerpoint/2010/main" val="3156378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95D4C7-856A-479D-B65E-6AEE27DFD671}" type="datetimeFigureOut">
              <a:rPr lang="en-US" smtClean="0"/>
              <a:t>08/08/2017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520C4-5A5D-4573-A0D7-5E0272475A93}" type="slidenum">
              <a:rPr lang="en-US" smtClean="0"/>
              <a:t>‹#›</a:t>
            </a:fld>
            <a:endParaRPr lang="en-US"/>
          </a:p>
        </p:txBody>
      </p:sp>
    </p:spTree>
    <p:extLst>
      <p:ext uri="{BB962C8B-B14F-4D97-AF65-F5344CB8AC3E}">
        <p14:creationId xmlns:p14="http://schemas.microsoft.com/office/powerpoint/2010/main" val="1146097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95D4C7-856A-479D-B65E-6AEE27DFD671}" type="datetimeFigureOut">
              <a:rPr lang="en-US" smtClean="0"/>
              <a:t>08/08/2017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520C4-5A5D-4573-A0D7-5E0272475A93}" type="slidenum">
              <a:rPr lang="en-US" smtClean="0"/>
              <a:t>‹#›</a:t>
            </a:fld>
            <a:endParaRPr lang="en-US"/>
          </a:p>
        </p:txBody>
      </p:sp>
    </p:spTree>
    <p:extLst>
      <p:ext uri="{BB962C8B-B14F-4D97-AF65-F5344CB8AC3E}">
        <p14:creationId xmlns:p14="http://schemas.microsoft.com/office/powerpoint/2010/main" val="7969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95D4C7-856A-479D-B65E-6AEE27DFD671}" type="datetimeFigureOut">
              <a:rPr lang="en-US" smtClean="0"/>
              <a:t>08/08/2017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520C4-5A5D-4573-A0D7-5E0272475A93}" type="slidenum">
              <a:rPr lang="en-US" smtClean="0"/>
              <a:t>‹#›</a:t>
            </a:fld>
            <a:endParaRPr lang="en-US"/>
          </a:p>
        </p:txBody>
      </p:sp>
    </p:spTree>
    <p:extLst>
      <p:ext uri="{BB962C8B-B14F-4D97-AF65-F5344CB8AC3E}">
        <p14:creationId xmlns:p14="http://schemas.microsoft.com/office/powerpoint/2010/main" val="1651718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95D4C7-856A-479D-B65E-6AEE27DFD671}" type="datetimeFigureOut">
              <a:rPr lang="en-US" smtClean="0"/>
              <a:t>08/08/2017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520C4-5A5D-4573-A0D7-5E0272475A93}" type="slidenum">
              <a:rPr lang="en-US" smtClean="0"/>
              <a:t>‹#›</a:t>
            </a:fld>
            <a:endParaRPr lang="en-US"/>
          </a:p>
        </p:txBody>
      </p:sp>
    </p:spTree>
    <p:extLst>
      <p:ext uri="{BB962C8B-B14F-4D97-AF65-F5344CB8AC3E}">
        <p14:creationId xmlns:p14="http://schemas.microsoft.com/office/powerpoint/2010/main" val="1794570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95D4C7-856A-479D-B65E-6AEE27DFD671}" type="datetimeFigureOut">
              <a:rPr lang="en-US" smtClean="0"/>
              <a:t>08/08/2017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5520C4-5A5D-4573-A0D7-5E0272475A93}" type="slidenum">
              <a:rPr lang="en-US" smtClean="0"/>
              <a:t>‹#›</a:t>
            </a:fld>
            <a:endParaRPr lang="en-US"/>
          </a:p>
        </p:txBody>
      </p:sp>
    </p:spTree>
    <p:extLst>
      <p:ext uri="{BB962C8B-B14F-4D97-AF65-F5344CB8AC3E}">
        <p14:creationId xmlns:p14="http://schemas.microsoft.com/office/powerpoint/2010/main" val="24367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95D4C7-856A-479D-B65E-6AEE27DFD671}" type="datetimeFigureOut">
              <a:rPr lang="en-US" smtClean="0"/>
              <a:t>08/08/2017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5520C4-5A5D-4573-A0D7-5E0272475A93}" type="slidenum">
              <a:rPr lang="en-US" smtClean="0"/>
              <a:t>‹#›</a:t>
            </a:fld>
            <a:endParaRPr lang="en-US"/>
          </a:p>
        </p:txBody>
      </p:sp>
    </p:spTree>
    <p:extLst>
      <p:ext uri="{BB962C8B-B14F-4D97-AF65-F5344CB8AC3E}">
        <p14:creationId xmlns:p14="http://schemas.microsoft.com/office/powerpoint/2010/main" val="250506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95D4C7-856A-479D-B65E-6AEE27DFD671}" type="datetimeFigureOut">
              <a:rPr lang="en-US" smtClean="0"/>
              <a:t>08/08/2017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5520C4-5A5D-4573-A0D7-5E0272475A93}" type="slidenum">
              <a:rPr lang="en-US" smtClean="0"/>
              <a:t>‹#›</a:t>
            </a:fld>
            <a:endParaRPr lang="en-US"/>
          </a:p>
        </p:txBody>
      </p:sp>
    </p:spTree>
    <p:extLst>
      <p:ext uri="{BB962C8B-B14F-4D97-AF65-F5344CB8AC3E}">
        <p14:creationId xmlns:p14="http://schemas.microsoft.com/office/powerpoint/2010/main" val="3771109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5D4C7-856A-479D-B65E-6AEE27DFD671}" type="datetimeFigureOut">
              <a:rPr lang="en-US" smtClean="0"/>
              <a:t>08/08/2017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5520C4-5A5D-4573-A0D7-5E0272475A93}" type="slidenum">
              <a:rPr lang="en-US" smtClean="0"/>
              <a:t>‹#›</a:t>
            </a:fld>
            <a:endParaRPr lang="en-US"/>
          </a:p>
        </p:txBody>
      </p:sp>
    </p:spTree>
    <p:extLst>
      <p:ext uri="{BB962C8B-B14F-4D97-AF65-F5344CB8AC3E}">
        <p14:creationId xmlns:p14="http://schemas.microsoft.com/office/powerpoint/2010/main" val="5560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95D4C7-856A-479D-B65E-6AEE27DFD671}" type="datetimeFigureOut">
              <a:rPr lang="en-US" smtClean="0"/>
              <a:t>08/08/2017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5520C4-5A5D-4573-A0D7-5E0272475A93}" type="slidenum">
              <a:rPr lang="en-US" smtClean="0"/>
              <a:t>‹#›</a:t>
            </a:fld>
            <a:endParaRPr lang="en-US"/>
          </a:p>
        </p:txBody>
      </p:sp>
    </p:spTree>
    <p:extLst>
      <p:ext uri="{BB962C8B-B14F-4D97-AF65-F5344CB8AC3E}">
        <p14:creationId xmlns:p14="http://schemas.microsoft.com/office/powerpoint/2010/main" val="42763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95D4C7-856A-479D-B65E-6AEE27DFD671}" type="datetimeFigureOut">
              <a:rPr lang="en-US" smtClean="0"/>
              <a:t>08/08/2017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5520C4-5A5D-4573-A0D7-5E0272475A93}" type="slidenum">
              <a:rPr lang="en-US" smtClean="0"/>
              <a:t>‹#›</a:t>
            </a:fld>
            <a:endParaRPr lang="en-US"/>
          </a:p>
        </p:txBody>
      </p:sp>
    </p:spTree>
    <p:extLst>
      <p:ext uri="{BB962C8B-B14F-4D97-AF65-F5344CB8AC3E}">
        <p14:creationId xmlns:p14="http://schemas.microsoft.com/office/powerpoint/2010/main" val="49829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5D4C7-856A-479D-B65E-6AEE27DFD671}" type="datetimeFigureOut">
              <a:rPr lang="en-US" smtClean="0"/>
              <a:t>08/08/2017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520C4-5A5D-4573-A0D7-5E0272475A93}" type="slidenum">
              <a:rPr lang="en-US" smtClean="0"/>
              <a:t>‹#›</a:t>
            </a:fld>
            <a:endParaRPr lang="en-US"/>
          </a:p>
        </p:txBody>
      </p:sp>
    </p:spTree>
    <p:extLst>
      <p:ext uri="{BB962C8B-B14F-4D97-AF65-F5344CB8AC3E}">
        <p14:creationId xmlns:p14="http://schemas.microsoft.com/office/powerpoint/2010/main" val="2013429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4" y="977153"/>
            <a:ext cx="11645152" cy="5504329"/>
          </a:xfrm>
        </p:spPr>
        <p:txBody>
          <a:bodyPr>
            <a:noAutofit/>
          </a:bodyPr>
          <a:lstStyle/>
          <a:p>
            <a:pPr algn="l">
              <a:lnSpc>
                <a:spcPct val="150000"/>
              </a:lnSpc>
            </a:pPr>
            <a:r>
              <a:rPr lang="en-US" sz="3200"/>
              <a:t>B1. Cài đặt Form.Chạy setup trong disk1 (cần thiết lập pagefile trước)</a:t>
            </a:r>
            <a:br>
              <a:rPr lang="en-US" sz="3200"/>
            </a:br>
            <a:r>
              <a:rPr lang="en-US" sz="3200"/>
              <a:t>B2. Cài đặt Form(tt).Khi báo thiếu disk2 thì đổi đường dần disk1 thành disk2</a:t>
            </a:r>
            <a:br>
              <a:rPr lang="en-US" sz="3200"/>
            </a:br>
            <a:r>
              <a:rPr lang="en-US" sz="3200"/>
              <a:t>B3. Cài Jinit </a:t>
            </a:r>
            <a:r>
              <a:rPr lang="en-US" sz="1600" i="1"/>
              <a:t>(Slide 17  trong bài 3-Giới thiệu oracle ….)</a:t>
            </a:r>
            <a:br>
              <a:rPr lang="en-US" sz="3200"/>
            </a:br>
            <a:r>
              <a:rPr lang="en-US" sz="3200"/>
              <a:t>B4. Cài JDK 6 – 32 bit </a:t>
            </a:r>
            <a:r>
              <a:rPr lang="en-US" sz="1600" i="1"/>
              <a:t>(Slide 17  trong bài 3-Giới thiệu…)</a:t>
            </a:r>
            <a:br>
              <a:rPr lang="en-US" sz="3200"/>
            </a:br>
            <a:r>
              <a:rPr lang="en-US" sz="3200"/>
              <a:t>B5. Cấu hình để kết nối được vs CSDL.</a:t>
            </a:r>
            <a:r>
              <a:rPr lang="en-US" sz="1600" i="1"/>
              <a:t> (Thực hiện trong slide 6 bài 4. Làm việc với Form builder)</a:t>
            </a:r>
            <a:br>
              <a:rPr lang="en-US" sz="3200"/>
            </a:br>
            <a:r>
              <a:rPr lang="en-US" sz="3200"/>
              <a:t>B6. Cấu hình để chạy được form. </a:t>
            </a:r>
            <a:r>
              <a:rPr lang="en-US" sz="2000"/>
              <a:t>(</a:t>
            </a:r>
            <a:r>
              <a:rPr lang="en-US" sz="1600" i="1"/>
              <a:t>Thực hiện silde 19 trong bài 4. Làm việc vs Form builder)</a:t>
            </a:r>
            <a:br>
              <a:rPr lang="en-US" sz="3200"/>
            </a:br>
            <a:r>
              <a:rPr lang="en-US" sz="3200"/>
              <a:t>B7. Tạo form demo</a:t>
            </a:r>
          </a:p>
        </p:txBody>
      </p:sp>
      <p:sp>
        <p:nvSpPr>
          <p:cNvPr id="4" name="Rectangle 3">
            <a:extLst>
              <a:ext uri="{FF2B5EF4-FFF2-40B4-BE49-F238E27FC236}">
                <a16:creationId xmlns:a16="http://schemas.microsoft.com/office/drawing/2014/main" id="{7E7AD186-3AAB-45EF-8B12-ADDADE22C95D}"/>
              </a:ext>
            </a:extLst>
          </p:cNvPr>
          <p:cNvSpPr/>
          <p:nvPr/>
        </p:nvSpPr>
        <p:spPr>
          <a:xfrm>
            <a:off x="563252" y="83403"/>
            <a:ext cx="10984816" cy="707886"/>
          </a:xfrm>
          <a:prstGeom prst="rect">
            <a:avLst/>
          </a:prstGeom>
          <a:noFill/>
        </p:spPr>
        <p:txBody>
          <a:bodyPr wrap="square" lIns="91440" tIns="45720" rIns="91440" bIns="45720">
            <a:spAutoFit/>
          </a:bodyPr>
          <a:lstStyle/>
          <a:p>
            <a:pPr algn="ctr"/>
            <a:r>
              <a:rPr lang="en-US" sz="4000" b="1" cap="none" spc="0">
                <a:ln w="0"/>
                <a:solidFill>
                  <a:srgbClr val="FF0000"/>
                </a:solidFill>
                <a:effectLst>
                  <a:reflection blurRad="6350" stA="53000" endA="300" endPos="35500" dir="5400000" sy="-90000" algn="bl" rotWithShape="0"/>
                </a:effectLst>
                <a:latin typeface="Arial" panose="020B0604020202020204" pitchFamily="34" charset="0"/>
                <a:cs typeface="Arial" panose="020B0604020202020204" pitchFamily="34" charset="0"/>
              </a:rPr>
              <a:t>H</a:t>
            </a:r>
            <a:r>
              <a:rPr lang="vi-VN" sz="4000" b="1" cap="none" spc="0">
                <a:ln w="0"/>
                <a:solidFill>
                  <a:srgbClr val="FF0000"/>
                </a:solidFill>
                <a:effectLst>
                  <a:reflection blurRad="6350" stA="53000" endA="300" endPos="35500" dir="5400000" sy="-90000" algn="bl" rotWithShape="0"/>
                </a:effectLst>
                <a:latin typeface="Arial" panose="020B0604020202020204" pitchFamily="34" charset="0"/>
                <a:cs typeface="Arial" panose="020B0604020202020204" pitchFamily="34" charset="0"/>
              </a:rPr>
              <a:t>Ư</a:t>
            </a:r>
            <a:r>
              <a:rPr lang="en-US" sz="4000" b="1" cap="none" spc="0">
                <a:ln w="0"/>
                <a:solidFill>
                  <a:srgbClr val="FF0000"/>
                </a:solidFill>
                <a:effectLst>
                  <a:reflection blurRad="6350" stA="53000" endA="300" endPos="35500" dir="5400000" sy="-90000" algn="bl" rotWithShape="0"/>
                </a:effectLst>
                <a:latin typeface="Arial" panose="020B0604020202020204" pitchFamily="34" charset="0"/>
                <a:cs typeface="Arial" panose="020B0604020202020204" pitchFamily="34" charset="0"/>
              </a:rPr>
              <a:t>ỚNG DẪN CÀI ĐẶT ORACLE FORM 10G</a:t>
            </a:r>
          </a:p>
        </p:txBody>
      </p:sp>
    </p:spTree>
    <p:extLst>
      <p:ext uri="{BB962C8B-B14F-4D97-AF65-F5344CB8AC3E}">
        <p14:creationId xmlns:p14="http://schemas.microsoft.com/office/powerpoint/2010/main" val="2639135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E9D68F80C5CCC4695A83CE6ECAA6761" ma:contentTypeVersion="0" ma:contentTypeDescription="Tạo tài liệu mới." ma:contentTypeScope="" ma:versionID="38796cbffd4d15f62ceb245b18084293">
  <xsd:schema xmlns:xsd="http://www.w3.org/2001/XMLSchema" xmlns:xs="http://www.w3.org/2001/XMLSchema" xmlns:p="http://schemas.microsoft.com/office/2006/metadata/properties" targetNamespace="http://schemas.microsoft.com/office/2006/metadata/properties" ma:root="true" ma:fieldsID="6ef506a9e505cd8b2c704d12ca9a8d7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AA5FB7-6DF2-4F8E-87FE-24ACA60F8D9A}"/>
</file>

<file path=customXml/itemProps2.xml><?xml version="1.0" encoding="utf-8"?>
<ds:datastoreItem xmlns:ds="http://schemas.openxmlformats.org/officeDocument/2006/customXml" ds:itemID="{6C6D3985-172E-47D5-AB95-61F0EE5865E2}"/>
</file>

<file path=customXml/itemProps3.xml><?xml version="1.0" encoding="utf-8"?>
<ds:datastoreItem xmlns:ds="http://schemas.openxmlformats.org/officeDocument/2006/customXml" ds:itemID="{2DCA0C73-FEC6-440F-8BD8-62A8630F9602}"/>
</file>

<file path=docProps/app.xml><?xml version="1.0" encoding="utf-8"?>
<Properties xmlns="http://schemas.openxmlformats.org/officeDocument/2006/extended-properties" xmlns:vt="http://schemas.openxmlformats.org/officeDocument/2006/docPropsVTypes">
  <TotalTime>22</TotalTime>
  <Words>26</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B1. Cài đặt Form.Chạy setup trong disk1 (cần thiết lập pagefile trước) B2. Cài đặt Form(tt).Khi báo thiếu disk2 thì đổi đường dần disk1 thành disk2 B3. Cài Jinit (Slide 17  trong bài 3-Giới thiệu oracle ….) B4. Cài JDK 6 – 32 bit (Slide 17  trong bài 3-Giới thiệu…) B5. Cấu hình để kết nối được vs CSDL. (Thực hiện trong slide 6 bài 4. Làm việc với Form builder) B6. Cấu hình để chạy được form. (Thực hiện silde 19 trong bài 4. Làm việc vs Form builder) B7. Tạo form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B1. Cài đặt Form.Chạy setup trong disk1 (cần thiết lập pagefile trước) B2. Cài đặt Form(tt).Khi báo thiếu disk2 thì đổi đường dần disk1 thành disk2 B3. Cài Jinit (Slide 17  trong bài 3-Giới thiệu oracle ….) B4. Cài JDK 6 – 32 bit B5. Cấu hình để kết nối đ</dc:title>
  <dc:creator>Nguyễn Việt Hưng</dc:creator>
  <cp:lastModifiedBy>Nguyễn Việt Hưng</cp:lastModifiedBy>
  <cp:revision>5</cp:revision>
  <dcterms:created xsi:type="dcterms:W3CDTF">2016-09-30T01:06:30Z</dcterms:created>
  <dcterms:modified xsi:type="dcterms:W3CDTF">2017-08-08T07:13:57Z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0x0101001E9D68F80C5CCC4695A83CE6ECAA6761</vt:lpwstr>
  </property>
  <property fmtid="{D5CDD505-2E9C-101B-9397-08002B2CF9AE}" pid="3" name="Order">
    <vt:r8>2300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_SourceUrl">
    <vt:lpwstr/>
  </property>
  <property fmtid="{D5CDD505-2E9C-101B-9397-08002B2CF9AE}" pid="8" name="_SharedFileIndex">
    <vt:lpwstr/>
  </property>
  <property fmtid="{D5CDD505-2E9C-101B-9397-08002B2CF9AE}" pid="9" name="TemplateUrl">
    <vt:lpwstr/>
  </property>
  <property fmtid="{D5CDD505-2E9C-101B-9397-08002B2CF9AE}" pid="10" name="ComplianceAssetId">
    <vt:lpwstr/>
  </property>
</Properties>
</file>