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5EC22-6F30-4B92-99C5-9B2BBED7B80E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22E82-DC6C-486B-8B6F-EC8AC434140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0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09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372B-4471-4C45-3D8B-FD0C42A5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72AFAFE-56C4-9CF2-7AF9-A6132B184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502FC99-3710-EBA2-7489-A4B040958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A64A2C-D850-7950-1615-C9B6FC36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108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BBFE-C726-F646-69F1-FDC467646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122A6A-D544-1CBE-57E3-1D2C6A52D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9430F91-333E-7C0D-F68C-C6AE74073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422B45-B5AE-ACE6-1E7D-1E1AF2122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2E82-DC6C-486B-8B6F-EC8AC4341408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3768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B2FD3-0340-0F65-B8FC-CC3156906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1766A1-B0A7-74E5-FC4D-1AFF07AED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1ADD3C-FAAF-EF2D-DC08-52C36866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1FC9D3-9725-5D2E-CB43-29B96F6B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907B5-3C79-E327-1141-00AE7917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24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22DB1-F19A-BD0D-37D0-2D3B2097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66768A-01E7-709B-22D1-90C177988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D0BB36-650A-5455-75DA-C081EC55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4564C-F4C2-0493-B3CA-9532883E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3AB88-D35A-338B-3514-2C32E93C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116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B71D60-BA32-6B44-508B-A3A4A8B44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3B9EA2-212C-1AF7-571B-F24B2C49B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D0CE5-C421-ED01-4457-D6624E20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4645E2-5A55-1F3D-83AF-015F89FE0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9736F4-487C-31BF-99E9-3FC65A2A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32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6D5D9-E1D9-97A9-B333-9AF54F25B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5B821E-C21D-CD6D-96BB-61BBC1B4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848B0-6475-0B2B-FED8-7A886469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DB2FA5-E90D-02A8-000E-8BC4DEB3B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EEEA9-857E-40AB-DE81-5C04361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188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DDBEE-EA79-ED4D-A2C7-1A98D715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ADECEC-60B3-C36B-2F99-459ADB771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62C39-87F0-0ADE-BC20-4AA49D63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BA0DD-952B-C0E0-3598-F2911BCB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0D1B0-E5CB-D2BC-116B-5BF5CEC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625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86328-8BBE-FC5B-6FF9-B5F5397B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DADCF-34A1-68BF-B257-9C5C5EE1E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C3B6B2-8DC9-3809-6D08-3D8105A8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57931F-122D-F8B8-647F-C987D65D5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414F38-0327-95F9-3E16-E2002A7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BE9AAA-B14B-8D95-1981-FA6F2CD9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57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B4E63-190B-91A2-F8B4-1AA7C6B9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0185D-39BC-8EBF-17C8-A05FED518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D84456-7808-3762-889E-C93FE0C70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9F2D79-DF60-4963-F66E-41E38E717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EBF9FC-6C10-771F-9F26-3360E0B22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BB52B6-F869-5C34-F532-4218E30D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89F480-213D-9A1C-C27C-50026ACF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CA4007-DA89-E1E7-0E8D-4C1CFC0E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57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D5C35-B64F-0D3A-DB74-2C1181CE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35E1D60-C220-2384-7926-58FDF119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03E435-046C-E1FC-F0DA-30C93485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DEABB6D-FAEE-C4F7-4285-31E1096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92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FDF869-FAD5-4518-47E7-B3490F84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FEEAE2-D988-D739-768A-DBB27792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81E2AE-9DC4-7300-C973-B5A95243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41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86105-72B0-5C25-5B53-39814DB1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C868B-C326-05DD-D724-B2B542B5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C34CF0-58CF-FA1E-ABD8-C0DC47EC8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56E96-11BA-1491-5ED0-ED57D9B4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7F602-8582-1B3F-3AEC-3DAC16C0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AAF5F0-B1ED-A342-DC77-E7B4D77D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2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37133-D972-6D66-F3F0-43BFB8DB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F9B951-92AD-29FD-B1B3-3FC69BC9A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4CCFDA-DAD7-9496-12F4-C0A65CB5D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EAE9AB-499B-4B91-240F-605AC266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76FFBE-D2C7-4ECD-53D3-82415D62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1E3B7E-83C2-9597-952B-9C9B35E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802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E34A89-B749-E14A-2F94-9FCE71758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0445B1-472E-33B9-0196-C4AECA7E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E8E0C-BEBB-69C5-377D-46528039C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9EAB7-CC76-4288-8185-2E850FE905B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20B532-9551-183A-FAB8-21F7870C6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1220B8-F540-D6A8-BD5D-42DEFAE3B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C3BE0-877B-48DE-9A2B-F6C1F8D798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968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70BA10-6755-857D-D5CE-2B63F6FD2535}"/>
              </a:ext>
            </a:extLst>
          </p:cNvPr>
          <p:cNvSpPr/>
          <p:nvPr/>
        </p:nvSpPr>
        <p:spPr>
          <a:xfrm>
            <a:off x="2018581" y="120770"/>
            <a:ext cx="8384876" cy="67372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5EC20B-1FB8-C68E-DBC6-6312AF1C9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523" y="260952"/>
            <a:ext cx="2740952" cy="167244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F5F743E-7329-B5BA-9CF1-D954F40F0B38}"/>
              </a:ext>
            </a:extLst>
          </p:cNvPr>
          <p:cNvSpPr/>
          <p:nvPr/>
        </p:nvSpPr>
        <p:spPr>
          <a:xfrm>
            <a:off x="4953562" y="1915065"/>
            <a:ext cx="2284876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90D237-016A-8B35-39CE-9F754EBFF0D7}"/>
              </a:ext>
            </a:extLst>
          </p:cNvPr>
          <p:cNvSpPr/>
          <p:nvPr/>
        </p:nvSpPr>
        <p:spPr>
          <a:xfrm>
            <a:off x="3105508" y="3571335"/>
            <a:ext cx="1620015" cy="47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D631DD-B9BF-4EA8-396C-43257A80CF4A}"/>
              </a:ext>
            </a:extLst>
          </p:cNvPr>
          <p:cNvSpPr/>
          <p:nvPr/>
        </p:nvSpPr>
        <p:spPr>
          <a:xfrm>
            <a:off x="5035827" y="3555161"/>
            <a:ext cx="4157932" cy="473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F838824-625E-D7F6-C1AD-0D7367074922}"/>
              </a:ext>
            </a:extLst>
          </p:cNvPr>
          <p:cNvSpPr/>
          <p:nvPr/>
        </p:nvSpPr>
        <p:spPr>
          <a:xfrm>
            <a:off x="3105508" y="4370357"/>
            <a:ext cx="1620015" cy="47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CONTRASEÑA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119274E-FAE5-466F-B930-E347D0AE5689}"/>
              </a:ext>
            </a:extLst>
          </p:cNvPr>
          <p:cNvSpPr/>
          <p:nvPr/>
        </p:nvSpPr>
        <p:spPr>
          <a:xfrm>
            <a:off x="5035826" y="4329381"/>
            <a:ext cx="4157933" cy="5143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6B9F980-5959-38F1-36EC-37AC1BB0FE44}"/>
              </a:ext>
            </a:extLst>
          </p:cNvPr>
          <p:cNvSpPr/>
          <p:nvPr/>
        </p:nvSpPr>
        <p:spPr>
          <a:xfrm>
            <a:off x="5035826" y="5195257"/>
            <a:ext cx="2745200" cy="473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INGRESAR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E43AA51-1B00-FC57-9427-58881114F5D7}"/>
              </a:ext>
            </a:extLst>
          </p:cNvPr>
          <p:cNvSpPr/>
          <p:nvPr/>
        </p:nvSpPr>
        <p:spPr>
          <a:xfrm>
            <a:off x="7988060" y="6384624"/>
            <a:ext cx="2415397" cy="47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88D1F11-BC8B-14D9-B3E8-0631893E490F}"/>
              </a:ext>
            </a:extLst>
          </p:cNvPr>
          <p:cNvSpPr/>
          <p:nvPr/>
        </p:nvSpPr>
        <p:spPr>
          <a:xfrm>
            <a:off x="8954219" y="5870273"/>
            <a:ext cx="1449238" cy="473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</p:spTree>
    <p:extLst>
      <p:ext uri="{BB962C8B-B14F-4D97-AF65-F5344CB8AC3E}">
        <p14:creationId xmlns:p14="http://schemas.microsoft.com/office/powerpoint/2010/main" val="259612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01CE824-8B9F-298D-87BF-93471F515341}"/>
              </a:ext>
            </a:extLst>
          </p:cNvPr>
          <p:cNvSpPr/>
          <p:nvPr/>
        </p:nvSpPr>
        <p:spPr>
          <a:xfrm>
            <a:off x="1759789" y="-12077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EB28C77-5EB7-5747-C1D4-5EDC29C15069}"/>
              </a:ext>
            </a:extLst>
          </p:cNvPr>
          <p:cNvSpPr/>
          <p:nvPr/>
        </p:nvSpPr>
        <p:spPr>
          <a:xfrm>
            <a:off x="1759790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B9B71DD-FED7-7325-4D98-F32582D22F7E}"/>
              </a:ext>
            </a:extLst>
          </p:cNvPr>
          <p:cNvSpPr/>
          <p:nvPr/>
        </p:nvSpPr>
        <p:spPr>
          <a:xfrm>
            <a:off x="1958197" y="664962"/>
            <a:ext cx="914400" cy="444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505A06F-2CB0-0AC2-AEB0-10B4A7372AB1}"/>
              </a:ext>
            </a:extLst>
          </p:cNvPr>
          <p:cNvSpPr/>
          <p:nvPr/>
        </p:nvSpPr>
        <p:spPr>
          <a:xfrm>
            <a:off x="1958196" y="1938560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8BEFF3-B800-F655-6EDC-23B0FDD7DB92}"/>
              </a:ext>
            </a:extLst>
          </p:cNvPr>
          <p:cNvSpPr/>
          <p:nvPr/>
        </p:nvSpPr>
        <p:spPr>
          <a:xfrm>
            <a:off x="1958196" y="1259826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 DE LLANTAS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BA872CF-F8CB-4470-3462-43FD716C4D70}"/>
              </a:ext>
            </a:extLst>
          </p:cNvPr>
          <p:cNvSpPr/>
          <p:nvPr/>
        </p:nvSpPr>
        <p:spPr>
          <a:xfrm>
            <a:off x="9793856" y="-120770"/>
            <a:ext cx="2093343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070AE30-4453-A9CB-92CC-9B34DA698F8F}"/>
              </a:ext>
            </a:extLst>
          </p:cNvPr>
          <p:cNvSpPr/>
          <p:nvPr/>
        </p:nvSpPr>
        <p:spPr>
          <a:xfrm>
            <a:off x="9793857" y="-88419"/>
            <a:ext cx="2093343" cy="9165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9B338C-3340-1034-A6FF-7C214256FEE4}"/>
              </a:ext>
            </a:extLst>
          </p:cNvPr>
          <p:cNvSpPr/>
          <p:nvPr/>
        </p:nvSpPr>
        <p:spPr>
          <a:xfrm>
            <a:off x="9793856" y="5036457"/>
            <a:ext cx="2093343" cy="1835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BD48CC2B-A25E-6B85-9BA7-476F63A4DD73}"/>
              </a:ext>
            </a:extLst>
          </p:cNvPr>
          <p:cNvSpPr/>
          <p:nvPr/>
        </p:nvSpPr>
        <p:spPr>
          <a:xfrm>
            <a:off x="10840528" y="6518875"/>
            <a:ext cx="1046672" cy="306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42C4969-F769-3D65-DFCA-D1DD4F4F1DF5}"/>
              </a:ext>
            </a:extLst>
          </p:cNvPr>
          <p:cNvSpPr/>
          <p:nvPr/>
        </p:nvSpPr>
        <p:spPr>
          <a:xfrm>
            <a:off x="9903124" y="5682382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SUBTOTAL: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34270146-5AEF-75E7-B474-A20D91855458}"/>
              </a:ext>
            </a:extLst>
          </p:cNvPr>
          <p:cNvSpPr/>
          <p:nvPr/>
        </p:nvSpPr>
        <p:spPr>
          <a:xfrm>
            <a:off x="1958197" y="2868283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E1E73D3-6CE8-72BA-7C7E-ECBF07EB5C08}"/>
              </a:ext>
            </a:extLst>
          </p:cNvPr>
          <p:cNvSpPr/>
          <p:nvPr/>
        </p:nvSpPr>
        <p:spPr>
          <a:xfrm>
            <a:off x="9905999" y="6002100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8E12FD9-ED9C-9051-C0EC-DBC965D85BE7}"/>
              </a:ext>
            </a:extLst>
          </p:cNvPr>
          <p:cNvSpPr/>
          <p:nvPr/>
        </p:nvSpPr>
        <p:spPr>
          <a:xfrm>
            <a:off x="11179832" y="5657045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ED9F2B3-E0CB-26D1-40D4-8867080F66CC}"/>
              </a:ext>
            </a:extLst>
          </p:cNvPr>
          <p:cNvSpPr/>
          <p:nvPr/>
        </p:nvSpPr>
        <p:spPr>
          <a:xfrm>
            <a:off x="11174082" y="6002100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6EC0AD4-F9AE-8D40-D1F0-D018C5178B32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0DF1DFB-3186-8A42-9B5D-A6646C6B2643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CA49DFA7-E87C-8AB4-43D3-F783E8BF609C}"/>
              </a:ext>
            </a:extLst>
          </p:cNvPr>
          <p:cNvSpPr/>
          <p:nvPr/>
        </p:nvSpPr>
        <p:spPr>
          <a:xfrm>
            <a:off x="1958197" y="4886860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DEL DIA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31C406C-EF5A-1820-FBC3-57966D8EFBBB}"/>
              </a:ext>
            </a:extLst>
          </p:cNvPr>
          <p:cNvSpPr/>
          <p:nvPr/>
        </p:nvSpPr>
        <p:spPr>
          <a:xfrm>
            <a:off x="9859992" y="6501081"/>
            <a:ext cx="914400" cy="3240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ELIMINAR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BC61E664-358C-A89C-6553-BE382B66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856973AC-6016-15A0-4506-4A68C3987984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21EDDD0B-43E6-C532-D794-EC69B19D025B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6" name="Rectángulo 25">
            <a:hlinkClick r:id="rId4" action="ppaction://hlinksldjump"/>
            <a:extLst>
              <a:ext uri="{FF2B5EF4-FFF2-40B4-BE49-F238E27FC236}">
                <a16:creationId xmlns:a16="http://schemas.microsoft.com/office/drawing/2014/main" id="{2DB0E430-E4E2-A202-EE74-F3A7DD9191F2}"/>
              </a:ext>
            </a:extLst>
          </p:cNvPr>
          <p:cNvSpPr/>
          <p:nvPr/>
        </p:nvSpPr>
        <p:spPr>
          <a:xfrm>
            <a:off x="10003970" y="5090856"/>
            <a:ext cx="1673113" cy="511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SOLICITAR AL DE ALMACEN</a:t>
            </a:r>
          </a:p>
        </p:txBody>
      </p:sp>
      <p:pic>
        <p:nvPicPr>
          <p:cNvPr id="27" name="Picture 2" descr="Las mejores marcas de Llantas del mercado - A&amp;M Cars">
            <a:extLst>
              <a:ext uri="{FF2B5EF4-FFF2-40B4-BE49-F238E27FC236}">
                <a16:creationId xmlns:a16="http://schemas.microsoft.com/office/drawing/2014/main" id="{D6AC1888-B6AC-93FC-C7E8-6A31CFFDD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17" y="1291449"/>
            <a:ext cx="5359881" cy="296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A6DDE9DB-F951-5E5B-F6F3-3E0419B86F25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F61AB37-DC3A-11CC-4293-C85912266A0A}"/>
              </a:ext>
            </a:extLst>
          </p:cNvPr>
          <p:cNvSpPr/>
          <p:nvPr/>
        </p:nvSpPr>
        <p:spPr>
          <a:xfrm>
            <a:off x="6823494" y="4803544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SIGUIENTE</a:t>
            </a:r>
          </a:p>
        </p:txBody>
      </p:sp>
    </p:spTree>
    <p:extLst>
      <p:ext uri="{BB962C8B-B14F-4D97-AF65-F5344CB8AC3E}">
        <p14:creationId xmlns:p14="http://schemas.microsoft.com/office/powerpoint/2010/main" val="278964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1944-AB26-9183-F2B9-C019D97A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A89FD9-11C2-DA98-6160-9A07F6E517AA}"/>
              </a:ext>
            </a:extLst>
          </p:cNvPr>
          <p:cNvSpPr/>
          <p:nvPr/>
        </p:nvSpPr>
        <p:spPr>
          <a:xfrm>
            <a:off x="1759789" y="-12077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0C19BE8-050F-D4C0-3005-8FC51A253420}"/>
              </a:ext>
            </a:extLst>
          </p:cNvPr>
          <p:cNvSpPr/>
          <p:nvPr/>
        </p:nvSpPr>
        <p:spPr>
          <a:xfrm>
            <a:off x="1759790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B3115E-4B46-B4BF-B5CB-63E2741D21D0}"/>
              </a:ext>
            </a:extLst>
          </p:cNvPr>
          <p:cNvSpPr/>
          <p:nvPr/>
        </p:nvSpPr>
        <p:spPr>
          <a:xfrm>
            <a:off x="1958197" y="664962"/>
            <a:ext cx="914400" cy="444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B5BDD3F-731F-5F78-9C79-2DDBE4D8BE58}"/>
              </a:ext>
            </a:extLst>
          </p:cNvPr>
          <p:cNvSpPr/>
          <p:nvPr/>
        </p:nvSpPr>
        <p:spPr>
          <a:xfrm>
            <a:off x="1931634" y="2040719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5BF0A2F-C115-099E-6874-0CF4C4B2E156}"/>
              </a:ext>
            </a:extLst>
          </p:cNvPr>
          <p:cNvSpPr/>
          <p:nvPr/>
        </p:nvSpPr>
        <p:spPr>
          <a:xfrm>
            <a:off x="1958196" y="1299845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 DE LLANTA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9635C64-5B59-8D59-7DEC-CC9B3FC57C04}"/>
              </a:ext>
            </a:extLst>
          </p:cNvPr>
          <p:cNvSpPr/>
          <p:nvPr/>
        </p:nvSpPr>
        <p:spPr>
          <a:xfrm>
            <a:off x="9793856" y="-120770"/>
            <a:ext cx="2093343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DD94986-16B0-66D6-6364-781437B51D42}"/>
              </a:ext>
            </a:extLst>
          </p:cNvPr>
          <p:cNvSpPr/>
          <p:nvPr/>
        </p:nvSpPr>
        <p:spPr>
          <a:xfrm>
            <a:off x="9793857" y="-88419"/>
            <a:ext cx="2093343" cy="9165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34F3389-6AA9-30E0-F426-7B985376AF4B}"/>
              </a:ext>
            </a:extLst>
          </p:cNvPr>
          <p:cNvSpPr/>
          <p:nvPr/>
        </p:nvSpPr>
        <p:spPr>
          <a:xfrm>
            <a:off x="9793856" y="5036457"/>
            <a:ext cx="2093343" cy="1835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DE57639-3127-D173-BA46-D9578B76DFD0}"/>
              </a:ext>
            </a:extLst>
          </p:cNvPr>
          <p:cNvSpPr/>
          <p:nvPr/>
        </p:nvSpPr>
        <p:spPr>
          <a:xfrm>
            <a:off x="10840528" y="6518875"/>
            <a:ext cx="1046672" cy="306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196DA5C-28A1-8CD8-F6DB-D8D7AE865EB8}"/>
              </a:ext>
            </a:extLst>
          </p:cNvPr>
          <p:cNvSpPr/>
          <p:nvPr/>
        </p:nvSpPr>
        <p:spPr>
          <a:xfrm>
            <a:off x="9903124" y="5682382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SUBTOTAL: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3815AA-9C34-7C70-474D-76AB162310C3}"/>
              </a:ext>
            </a:extLst>
          </p:cNvPr>
          <p:cNvSpPr/>
          <p:nvPr/>
        </p:nvSpPr>
        <p:spPr>
          <a:xfrm>
            <a:off x="1958197" y="2868283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EEBAC59-F6DD-22D3-190C-486C61ED9BFB}"/>
              </a:ext>
            </a:extLst>
          </p:cNvPr>
          <p:cNvSpPr/>
          <p:nvPr/>
        </p:nvSpPr>
        <p:spPr>
          <a:xfrm>
            <a:off x="9905999" y="6002100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0595566-8475-0EE0-7140-F8A275691392}"/>
              </a:ext>
            </a:extLst>
          </p:cNvPr>
          <p:cNvSpPr/>
          <p:nvPr/>
        </p:nvSpPr>
        <p:spPr>
          <a:xfrm>
            <a:off x="11179832" y="5657045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5F402D07-8576-334C-EDE9-A1FC4D954139}"/>
              </a:ext>
            </a:extLst>
          </p:cNvPr>
          <p:cNvSpPr/>
          <p:nvPr/>
        </p:nvSpPr>
        <p:spPr>
          <a:xfrm>
            <a:off x="11174082" y="6002100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F26A10E-DA3D-E1CF-83A7-88E4B0627992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7DD2BBC-B7F9-96E5-8C1F-8C36B8026CA9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EB4B813-DD26-B9AB-1E01-D4AE0EF3EA75}"/>
              </a:ext>
            </a:extLst>
          </p:cNvPr>
          <p:cNvSpPr/>
          <p:nvPr/>
        </p:nvSpPr>
        <p:spPr>
          <a:xfrm>
            <a:off x="1958197" y="4886860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DEL DIA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769B40-388A-4D66-0CD0-467DA079E0A1}"/>
              </a:ext>
            </a:extLst>
          </p:cNvPr>
          <p:cNvSpPr/>
          <p:nvPr/>
        </p:nvSpPr>
        <p:spPr>
          <a:xfrm>
            <a:off x="9859992" y="6501081"/>
            <a:ext cx="914400" cy="3240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ELIMINAR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B792D25-41DB-F43C-BADC-7830D8702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0CCECEC0-EDE0-4587-DB9B-E5293C91028F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31F64C78-056C-A1DF-0E9D-EA4D81762DCF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6" name="Rectángulo 25">
            <a:hlinkClick r:id="rId4" action="ppaction://hlinksldjump"/>
            <a:extLst>
              <a:ext uri="{FF2B5EF4-FFF2-40B4-BE49-F238E27FC236}">
                <a16:creationId xmlns:a16="http://schemas.microsoft.com/office/drawing/2014/main" id="{B086FD62-1365-727A-4792-C716577F8715}"/>
              </a:ext>
            </a:extLst>
          </p:cNvPr>
          <p:cNvSpPr/>
          <p:nvPr/>
        </p:nvSpPr>
        <p:spPr>
          <a:xfrm>
            <a:off x="10003970" y="5090856"/>
            <a:ext cx="1673113" cy="511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SOLICITAR AL DE ALMACEN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3EC4117-197E-7E4A-5750-B6ABDEB22124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93E4ED8-994D-C581-B360-001798A7E38A}"/>
              </a:ext>
            </a:extLst>
          </p:cNvPr>
          <p:cNvSpPr/>
          <p:nvPr/>
        </p:nvSpPr>
        <p:spPr>
          <a:xfrm>
            <a:off x="3421812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CIUDAD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1ECC8D5-7A80-61A6-3AB5-A26F337D0549}"/>
              </a:ext>
            </a:extLst>
          </p:cNvPr>
          <p:cNvSpPr/>
          <p:nvPr/>
        </p:nvSpPr>
        <p:spPr>
          <a:xfrm>
            <a:off x="6446808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ALL-TERRAIN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5F7DDA0-B5EB-A92B-9228-6DB29D7FCED3}"/>
              </a:ext>
            </a:extLst>
          </p:cNvPr>
          <p:cNvSpPr/>
          <p:nvPr/>
        </p:nvSpPr>
        <p:spPr>
          <a:xfrm>
            <a:off x="3421812" y="2322659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CARGA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6CE51F9-F43B-5F28-643B-8CECA14E811E}"/>
              </a:ext>
            </a:extLst>
          </p:cNvPr>
          <p:cNvSpPr/>
          <p:nvPr/>
        </p:nvSpPr>
        <p:spPr>
          <a:xfrm>
            <a:off x="6446808" y="2320146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DEPORTIVO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E70D6ABB-E2AF-3095-3588-6A88515235F7}"/>
              </a:ext>
            </a:extLst>
          </p:cNvPr>
          <p:cNvSpPr/>
          <p:nvPr/>
        </p:nvSpPr>
        <p:spPr>
          <a:xfrm>
            <a:off x="6662135" y="4749554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SIGUIENTE</a:t>
            </a:r>
          </a:p>
        </p:txBody>
      </p:sp>
    </p:spTree>
    <p:extLst>
      <p:ext uri="{BB962C8B-B14F-4D97-AF65-F5344CB8AC3E}">
        <p14:creationId xmlns:p14="http://schemas.microsoft.com/office/powerpoint/2010/main" val="1049020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8F75-6983-F94E-1642-0677175C0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F7A9AAA-83A1-996C-C679-A4880C0B7342}"/>
              </a:ext>
            </a:extLst>
          </p:cNvPr>
          <p:cNvSpPr/>
          <p:nvPr/>
        </p:nvSpPr>
        <p:spPr>
          <a:xfrm>
            <a:off x="1759789" y="-120770"/>
            <a:ext cx="10127411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524C406-05DA-8633-106C-7CDBFDFFAB8C}"/>
              </a:ext>
            </a:extLst>
          </p:cNvPr>
          <p:cNvSpPr/>
          <p:nvPr/>
        </p:nvSpPr>
        <p:spPr>
          <a:xfrm>
            <a:off x="1759790" y="-120770"/>
            <a:ext cx="1311214" cy="697877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7D9CDC4-AC04-BCF7-C0FF-BF60919A5A1F}"/>
              </a:ext>
            </a:extLst>
          </p:cNvPr>
          <p:cNvSpPr/>
          <p:nvPr/>
        </p:nvSpPr>
        <p:spPr>
          <a:xfrm>
            <a:off x="1958197" y="664962"/>
            <a:ext cx="914400" cy="4442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D055DCB-8DFB-05B3-A78B-58ECDDD3CB69}"/>
              </a:ext>
            </a:extLst>
          </p:cNvPr>
          <p:cNvSpPr/>
          <p:nvPr/>
        </p:nvSpPr>
        <p:spPr>
          <a:xfrm>
            <a:off x="1958196" y="2052727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D6DC7CF-01BC-8CED-13A6-5FBCED0F1172}"/>
              </a:ext>
            </a:extLst>
          </p:cNvPr>
          <p:cNvSpPr/>
          <p:nvPr/>
        </p:nvSpPr>
        <p:spPr>
          <a:xfrm>
            <a:off x="1958196" y="1252259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 DE LLANTAS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344F248-9FA8-937D-B6B6-E7B55962312D}"/>
              </a:ext>
            </a:extLst>
          </p:cNvPr>
          <p:cNvSpPr/>
          <p:nvPr/>
        </p:nvSpPr>
        <p:spPr>
          <a:xfrm>
            <a:off x="9793856" y="-120770"/>
            <a:ext cx="2093343" cy="69787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D1EF640-A3C5-4724-6C3E-FFD83E6CEFE7}"/>
              </a:ext>
            </a:extLst>
          </p:cNvPr>
          <p:cNvSpPr/>
          <p:nvPr/>
        </p:nvSpPr>
        <p:spPr>
          <a:xfrm>
            <a:off x="9793857" y="-88419"/>
            <a:ext cx="2093343" cy="9165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24A19D6-D8E5-4295-7B28-090472E1D66A}"/>
              </a:ext>
            </a:extLst>
          </p:cNvPr>
          <p:cNvSpPr/>
          <p:nvPr/>
        </p:nvSpPr>
        <p:spPr>
          <a:xfrm>
            <a:off x="9793856" y="5036457"/>
            <a:ext cx="2093343" cy="183502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8A50469-69B9-1D24-9CDA-05249453E069}"/>
              </a:ext>
            </a:extLst>
          </p:cNvPr>
          <p:cNvSpPr/>
          <p:nvPr/>
        </p:nvSpPr>
        <p:spPr>
          <a:xfrm>
            <a:off x="10840528" y="6518875"/>
            <a:ext cx="1046672" cy="30623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PAGAR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8478465-118C-7060-2F07-01591E2DCDF2}"/>
              </a:ext>
            </a:extLst>
          </p:cNvPr>
          <p:cNvSpPr/>
          <p:nvPr/>
        </p:nvSpPr>
        <p:spPr>
          <a:xfrm>
            <a:off x="9903124" y="5682382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SUBTOTAL: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DC3EDB8-F7C5-3440-494D-F0FFD4BC3D96}"/>
              </a:ext>
            </a:extLst>
          </p:cNvPr>
          <p:cNvSpPr/>
          <p:nvPr/>
        </p:nvSpPr>
        <p:spPr>
          <a:xfrm>
            <a:off x="1958197" y="2868283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FBBE260-5F7B-2C73-51E3-2F29247C0CA1}"/>
              </a:ext>
            </a:extLst>
          </p:cNvPr>
          <p:cNvSpPr/>
          <p:nvPr/>
        </p:nvSpPr>
        <p:spPr>
          <a:xfrm>
            <a:off x="9905999" y="6002100"/>
            <a:ext cx="1167440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TOTAL: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A04078E-F1B0-8108-952E-D27BD20C31F0}"/>
              </a:ext>
            </a:extLst>
          </p:cNvPr>
          <p:cNvSpPr/>
          <p:nvPr/>
        </p:nvSpPr>
        <p:spPr>
          <a:xfrm>
            <a:off x="11179832" y="5657045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6AA5E5A-33DA-4A82-07B7-AFAC5570E58C}"/>
              </a:ext>
            </a:extLst>
          </p:cNvPr>
          <p:cNvSpPr/>
          <p:nvPr/>
        </p:nvSpPr>
        <p:spPr>
          <a:xfrm>
            <a:off x="11174082" y="6002100"/>
            <a:ext cx="678613" cy="3062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8E5AE61-EFB6-83E7-6084-0FBBC38BC2A9}"/>
              </a:ext>
            </a:extLst>
          </p:cNvPr>
          <p:cNvSpPr/>
          <p:nvPr/>
        </p:nvSpPr>
        <p:spPr>
          <a:xfrm>
            <a:off x="10409207" y="-52830"/>
            <a:ext cx="1449238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9:00 AM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839FC2D-E4D4-2C06-4A19-FADDBF079ABB}"/>
              </a:ext>
            </a:extLst>
          </p:cNvPr>
          <p:cNvSpPr/>
          <p:nvPr/>
        </p:nvSpPr>
        <p:spPr>
          <a:xfrm>
            <a:off x="10023897" y="417304"/>
            <a:ext cx="1863304" cy="3838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27 DE JULIO 2025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6A4F47D-4A26-333F-86A0-822B5ECB2686}"/>
              </a:ext>
            </a:extLst>
          </p:cNvPr>
          <p:cNvSpPr/>
          <p:nvPr/>
        </p:nvSpPr>
        <p:spPr>
          <a:xfrm>
            <a:off x="1958197" y="4886860"/>
            <a:ext cx="914400" cy="500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VENTAS DEL DIA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E880FC1-2254-1E35-DDB7-96C8DC16BF5F}"/>
              </a:ext>
            </a:extLst>
          </p:cNvPr>
          <p:cNvSpPr/>
          <p:nvPr/>
        </p:nvSpPr>
        <p:spPr>
          <a:xfrm>
            <a:off x="9859992" y="6501081"/>
            <a:ext cx="914400" cy="3240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ELIMINAR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33F6C25C-1A2C-EBB3-9582-E9C2C10CD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291" y="-52830"/>
            <a:ext cx="1195811" cy="729648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02C948B5-ECCA-C53A-D1C0-E6F91ABA1387}"/>
              </a:ext>
            </a:extLst>
          </p:cNvPr>
          <p:cNvSpPr/>
          <p:nvPr/>
        </p:nvSpPr>
        <p:spPr>
          <a:xfrm>
            <a:off x="6662135" y="-10059"/>
            <a:ext cx="1878402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LLANTERIA </a:t>
            </a:r>
          </a:p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SAN JUAN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FFDFB36-B939-BE4D-CC1A-B072DF301B9E}"/>
              </a:ext>
            </a:extLst>
          </p:cNvPr>
          <p:cNvSpPr/>
          <p:nvPr/>
        </p:nvSpPr>
        <p:spPr>
          <a:xfrm>
            <a:off x="1862946" y="6005160"/>
            <a:ext cx="1104901" cy="606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CERRAR SESION</a:t>
            </a:r>
          </a:p>
        </p:txBody>
      </p:sp>
      <p:sp>
        <p:nvSpPr>
          <p:cNvPr id="26" name="Rectángulo 25">
            <a:hlinkClick r:id="rId4" action="ppaction://hlinksldjump"/>
            <a:extLst>
              <a:ext uri="{FF2B5EF4-FFF2-40B4-BE49-F238E27FC236}">
                <a16:creationId xmlns:a16="http://schemas.microsoft.com/office/drawing/2014/main" id="{5D751B9B-F845-6BA3-298F-796DB10BB2F6}"/>
              </a:ext>
            </a:extLst>
          </p:cNvPr>
          <p:cNvSpPr/>
          <p:nvPr/>
        </p:nvSpPr>
        <p:spPr>
          <a:xfrm>
            <a:off x="10003970" y="5090856"/>
            <a:ext cx="1673113" cy="511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SOLICITAR AL DE ALMACEN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ED709CCA-A7D9-F1E9-1177-AE0F11D79AD2}"/>
              </a:ext>
            </a:extLst>
          </p:cNvPr>
          <p:cNvSpPr/>
          <p:nvPr/>
        </p:nvSpPr>
        <p:spPr>
          <a:xfrm>
            <a:off x="3269410" y="-52829"/>
            <a:ext cx="3194317" cy="6193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2D9CE2-481C-7CEF-FFED-E4C7413CF68A}"/>
              </a:ext>
            </a:extLst>
          </p:cNvPr>
          <p:cNvSpPr/>
          <p:nvPr/>
        </p:nvSpPr>
        <p:spPr>
          <a:xfrm>
            <a:off x="3421812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ACERO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5113FBC-0D95-F59A-4976-DD5294DFBD86}"/>
              </a:ext>
            </a:extLst>
          </p:cNvPr>
          <p:cNvSpPr/>
          <p:nvPr/>
        </p:nvSpPr>
        <p:spPr>
          <a:xfrm>
            <a:off x="6446808" y="1409708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ALUMNIO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620E6021-A302-403A-72E0-77AA0D669F6F}"/>
              </a:ext>
            </a:extLst>
          </p:cNvPr>
          <p:cNvSpPr/>
          <p:nvPr/>
        </p:nvSpPr>
        <p:spPr>
          <a:xfrm>
            <a:off x="3421812" y="2322659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MAGNESIO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9FB4CF-7339-6512-7947-8F7F069E31C4}"/>
              </a:ext>
            </a:extLst>
          </p:cNvPr>
          <p:cNvSpPr/>
          <p:nvPr/>
        </p:nvSpPr>
        <p:spPr>
          <a:xfrm>
            <a:off x="6446808" y="2320146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 DE ALEACION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9C0091F8-1E21-4D2A-BBFB-2E48118510C2}"/>
              </a:ext>
            </a:extLst>
          </p:cNvPr>
          <p:cNvSpPr/>
          <p:nvPr/>
        </p:nvSpPr>
        <p:spPr>
          <a:xfrm>
            <a:off x="6823494" y="4671200"/>
            <a:ext cx="2674188" cy="46582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SIGUIENTE</a:t>
            </a:r>
          </a:p>
        </p:txBody>
      </p:sp>
    </p:spTree>
    <p:extLst>
      <p:ext uri="{BB962C8B-B14F-4D97-AF65-F5344CB8AC3E}">
        <p14:creationId xmlns:p14="http://schemas.microsoft.com/office/powerpoint/2010/main" val="410122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24EF12-3297-5B65-2F28-AD7E4DE22E0F}"/>
              </a:ext>
            </a:extLst>
          </p:cNvPr>
          <p:cNvSpPr/>
          <p:nvPr/>
        </p:nvSpPr>
        <p:spPr>
          <a:xfrm>
            <a:off x="1030514" y="1654629"/>
            <a:ext cx="10595429" cy="50545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BBE7140-29BB-D594-3F8C-E65C504B5B4A}"/>
              </a:ext>
            </a:extLst>
          </p:cNvPr>
          <p:cNvSpPr/>
          <p:nvPr/>
        </p:nvSpPr>
        <p:spPr>
          <a:xfrm>
            <a:off x="1190171" y="1872342"/>
            <a:ext cx="2670628" cy="25980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ID 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</a:p>
          <a:p>
            <a:r>
              <a:rPr lang="es-MX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CF7C3D-CEAB-2DD5-E611-12EC508C14DB}"/>
              </a:ext>
            </a:extLst>
          </p:cNvPr>
          <p:cNvSpPr/>
          <p:nvPr/>
        </p:nvSpPr>
        <p:spPr>
          <a:xfrm>
            <a:off x="2278743" y="3759199"/>
            <a:ext cx="1422398" cy="319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☑ </a:t>
            </a:r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DISPONIBLE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886E94D-8DAC-B4D9-3E56-4A3F0CA164B6}"/>
              </a:ext>
            </a:extLst>
          </p:cNvPr>
          <p:cNvSpPr/>
          <p:nvPr/>
        </p:nvSpPr>
        <p:spPr>
          <a:xfrm>
            <a:off x="2278743" y="4094842"/>
            <a:ext cx="1422398" cy="375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☒</a:t>
            </a:r>
            <a:r>
              <a:rPr lang="es-MX" sz="12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 DISPONIBLE</a:t>
            </a:r>
          </a:p>
        </p:txBody>
      </p:sp>
    </p:spTree>
    <p:extLst>
      <p:ext uri="{BB962C8B-B14F-4D97-AF65-F5344CB8AC3E}">
        <p14:creationId xmlns:p14="http://schemas.microsoft.com/office/powerpoint/2010/main" val="2567520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138</Words>
  <Application>Microsoft Office PowerPoint</Application>
  <PresentationFormat>Panorámica</PresentationFormat>
  <Paragraphs>76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ADLaM Display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Herrera 😉😏❤</dc:creator>
  <cp:lastModifiedBy>Angel Herrera 😉😏❤</cp:lastModifiedBy>
  <cp:revision>2</cp:revision>
  <dcterms:created xsi:type="dcterms:W3CDTF">2025-06-24T04:50:10Z</dcterms:created>
  <dcterms:modified xsi:type="dcterms:W3CDTF">2025-06-24T16:44:47Z</dcterms:modified>
</cp:coreProperties>
</file>