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2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67E7D-92A7-488A-B6BA-0AFDDCA4F292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989DC9-3BF7-447B-8838-53A4C64961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6713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989DC9-3BF7-447B-8838-53A4C6496142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2966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6B1004-07D0-9557-71F7-C48CCCC1A4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33A4D5-BE8E-B38A-72CC-64274ECCF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80B0C4-ADED-3A4C-6BF3-18AE0A543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705B5B-4B7A-D680-46B9-1C19C7D75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BB3ADC-F510-3909-916F-C875E4701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0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8FB108-A985-BF85-9ED1-E33241C1B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D37BD29-D2E6-2C6E-CBD6-15FB175AD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1AD3B5-9905-A4F9-1D48-3575795FA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FDC14D-623C-EE2E-7C14-424040EFF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B680CFF-39E7-4092-7135-EF5108D9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066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8B46AE4-31AE-E40E-712A-2D92922188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47C660-4A8F-492C-328F-B40FE5C29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820A12-35D2-95E8-2B0B-20A16558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6C8FA75-DE1F-AC6D-899F-53874FB83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80DFAE-0063-F4C4-F0E2-BB5EF1C3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1449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495B2-F041-37F0-F42E-0E37055A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CE38B-270D-88BC-1C86-41FB18487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90781B-5524-289B-B252-A5FE44DB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E4B310-FD18-CE80-83CC-2E180D57F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AEDAC2-0360-56C7-E111-C7193F7F5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74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C19E5-D032-18C3-CC67-AB3BD1B14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55E259-F4F8-F7E5-6481-DBE88BDD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FC6F5C-9272-FF4B-8FB2-69990DD42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0A3BB-96CE-C71F-B70B-E3A68173A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996D583-065E-078F-F461-EBE52082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857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C492B3-48B3-B61E-03DA-D672430DF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3FB574-E893-F1F7-2023-ACF80701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1D1C1D-68DA-881D-58BD-F871208BA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525F56-AEBE-7632-C9B5-732FB80EF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4F7880-FBD7-9BE2-F941-FA705C8FE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E240E21-8581-D8B3-C6B4-69B87DB50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840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47D5EA-ED42-A845-23FD-895241152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73445C-811F-A564-AC3D-C7538AE6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418E65-8BC4-4CAB-3C9E-18ACFF305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71F92BB-5B6D-DF76-79DF-C70531556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8466CC-0FC3-6755-9362-A6C0C67BB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82EA73-6863-5758-D262-34F1C009D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BBF063-338D-E5FC-9473-34895EDF2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95BAF17-8B7B-5FD5-1607-CB7D694E7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07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13BD5-DCE8-8F8A-F658-B0BDEE48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010E7D-5F6C-A365-1270-7A09EFBA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50B530-79BD-C1C6-9730-855114603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8909DA-48FD-2924-9F5B-DB7809C5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9179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E5EACC6-BDFC-41AB-6877-4410B452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90B842-D5C4-FB3D-47E6-D60A8930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9CE2DF-7DAB-F2DD-0005-2F6A11647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5672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E3227-6444-1363-218C-A18B669C6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E37547-7705-204C-3ED7-9F5340611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ECCFBA0-0E97-432A-4D59-6ED332A5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CCCBAD-B4B2-5E68-F9EC-79C73109D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531550-6F07-5FD1-F13F-5121D9ED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1AA56D-DBFB-6BD8-F751-412EF585D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643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67D135-EBF6-5DE9-32E9-436E970A3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D87BB6B-F68D-403B-A121-F9F9CFA23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569B7-8175-9BE5-354D-862452CE9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2F4180A-41E4-0C32-AA54-60A44A76B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70AFB9-B580-7E0D-8F14-6E823B1A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81921FA-C33A-4DAE-D49F-9F341872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60936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B17F72C-B4C1-C38F-9CED-0503DBDC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A2E8C-2C40-4ED1-6CCF-8316BB4A7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98A6A7-ED9E-6E89-5B28-06BCC03ABF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81DEB-3E80-4A71-8834-8D768A8D5EB3}" type="datetimeFigureOut">
              <a:rPr lang="es-MX" smtClean="0"/>
              <a:t>11/07/2025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23CE0-69D5-CAC3-93CC-A90646D63E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5D41928-BCC9-E04E-5338-4BF39C816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D2E38-05AA-4A48-AE7B-74F3FEFB8EE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0098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51E38A0A-9AB0-7C2D-1CA7-0BEA1329B93E}"/>
              </a:ext>
            </a:extLst>
          </p:cNvPr>
          <p:cNvSpPr/>
          <p:nvPr/>
        </p:nvSpPr>
        <p:spPr>
          <a:xfrm>
            <a:off x="0" y="2674189"/>
            <a:ext cx="1202705" cy="91440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VENDEDOR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9185155-529C-CB0F-38A1-102AA5B68886}"/>
              </a:ext>
            </a:extLst>
          </p:cNvPr>
          <p:cNvSpPr/>
          <p:nvPr/>
        </p:nvSpPr>
        <p:spPr>
          <a:xfrm>
            <a:off x="2101970" y="221412"/>
            <a:ext cx="1298956" cy="52795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INICIA SESION 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64979067-0F1F-2E37-15FF-4D3EE7CFBE95}"/>
              </a:ext>
            </a:extLst>
          </p:cNvPr>
          <p:cNvSpPr/>
          <p:nvPr/>
        </p:nvSpPr>
        <p:spPr>
          <a:xfrm>
            <a:off x="2198222" y="1035622"/>
            <a:ext cx="1106452" cy="52795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MARCA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32A96F6-512F-5F0F-9D69-99308BEF08EA}"/>
              </a:ext>
            </a:extLst>
          </p:cNvPr>
          <p:cNvSpPr/>
          <p:nvPr/>
        </p:nvSpPr>
        <p:spPr>
          <a:xfrm>
            <a:off x="2198222" y="1779233"/>
            <a:ext cx="1202704" cy="52795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TIPO DE AUTO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5AC448B1-AD93-01EC-0794-E28B082EA6EC}"/>
              </a:ext>
            </a:extLst>
          </p:cNvPr>
          <p:cNvSpPr/>
          <p:nvPr/>
        </p:nvSpPr>
        <p:spPr>
          <a:xfrm>
            <a:off x="4797041" y="221411"/>
            <a:ext cx="1988768" cy="5279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INGRESA USUARIO Y CONTRASEÑA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85BAF2A-460F-8E6F-E22E-4B2A40DB6B8C}"/>
              </a:ext>
            </a:extLst>
          </p:cNvPr>
          <p:cNvSpPr/>
          <p:nvPr/>
        </p:nvSpPr>
        <p:spPr>
          <a:xfrm>
            <a:off x="4797043" y="975728"/>
            <a:ext cx="2266479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MUESTRA LA DISPONIBILIDAD DE LOS MODELOS EN ESPECIFICO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F2C9A29D-9BC3-1FA9-944A-C944F575AA89}"/>
              </a:ext>
            </a:extLst>
          </p:cNvPr>
          <p:cNvSpPr/>
          <p:nvPr/>
        </p:nvSpPr>
        <p:spPr>
          <a:xfrm>
            <a:off x="4797043" y="1745164"/>
            <a:ext cx="2427807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MUESTRA  LOS 4 TIPOS DE AUTOS DISPONIBLE</a:t>
            </a:r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1CA7436E-2623-6DF8-9B83-C51B5C418C11}"/>
              </a:ext>
            </a:extLst>
          </p:cNvPr>
          <p:cNvSpPr/>
          <p:nvPr/>
        </p:nvSpPr>
        <p:spPr>
          <a:xfrm>
            <a:off x="2198222" y="2593443"/>
            <a:ext cx="1202704" cy="52795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RINES</a:t>
            </a:r>
            <a:r>
              <a:rPr lang="es-MX" sz="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79CE02D3-1C2E-A433-BB54-C4380D69EC61}"/>
              </a:ext>
            </a:extLst>
          </p:cNvPr>
          <p:cNvSpPr/>
          <p:nvPr/>
        </p:nvSpPr>
        <p:spPr>
          <a:xfrm>
            <a:off x="2150096" y="3429000"/>
            <a:ext cx="1298956" cy="52795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MEDIDA</a:t>
            </a:r>
            <a:endParaRPr lang="es-MX" sz="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836FE73D-0073-13B9-577B-D06AE859F988}"/>
              </a:ext>
            </a:extLst>
          </p:cNvPr>
          <p:cNvSpPr/>
          <p:nvPr/>
        </p:nvSpPr>
        <p:spPr>
          <a:xfrm>
            <a:off x="2123002" y="5083109"/>
            <a:ext cx="1523546" cy="52795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SOLICITAR AL DE ALMACEN</a:t>
            </a: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16E7B38A-CACC-4167-F962-7C96287FEDCA}"/>
              </a:ext>
            </a:extLst>
          </p:cNvPr>
          <p:cNvSpPr/>
          <p:nvPr/>
        </p:nvSpPr>
        <p:spPr>
          <a:xfrm>
            <a:off x="2297918" y="4259060"/>
            <a:ext cx="1298956" cy="527951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ElIMINAR</a:t>
            </a:r>
            <a:endParaRPr lang="es-MX" sz="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3A7ECFB-6D0F-C2B9-987B-C4520B33452F}"/>
              </a:ext>
            </a:extLst>
          </p:cNvPr>
          <p:cNvSpPr/>
          <p:nvPr/>
        </p:nvSpPr>
        <p:spPr>
          <a:xfrm>
            <a:off x="2235297" y="6135293"/>
            <a:ext cx="1298956" cy="527951"/>
          </a:xfrm>
          <a:prstGeom prst="round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PAGAR </a:t>
            </a:r>
            <a:endParaRPr lang="es-MX" sz="8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C6EC3BD1-F21D-5F7A-A948-BB16CFFBA616}"/>
              </a:ext>
            </a:extLst>
          </p:cNvPr>
          <p:cNvSpPr/>
          <p:nvPr/>
        </p:nvSpPr>
        <p:spPr>
          <a:xfrm>
            <a:off x="4797042" y="2546128"/>
            <a:ext cx="2427807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MUESTRA  </a:t>
            </a:r>
          </a:p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LOS TIPOS DE RINES 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25B4981B-C3DC-26AD-0AE8-CFF6D88EF6BA}"/>
              </a:ext>
            </a:extLst>
          </p:cNvPr>
          <p:cNvSpPr/>
          <p:nvPr/>
        </p:nvSpPr>
        <p:spPr>
          <a:xfrm>
            <a:off x="4797041" y="3429000"/>
            <a:ext cx="2427807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ELIGE EL TAMAÑO DE LA LLANTA</a:t>
            </a:r>
          </a:p>
        </p:txBody>
      </p: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5DC1E24A-948A-17F3-26AA-59F850B6138A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3400926" y="485387"/>
            <a:ext cx="13961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614A6EB-F0D2-58A6-866B-FD1E092A5246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3304674" y="1299597"/>
            <a:ext cx="149236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DF42275-4DF4-420E-BCCC-D324723458FD}"/>
              </a:ext>
            </a:extLst>
          </p:cNvPr>
          <p:cNvCxnSpPr>
            <a:cxnSpLocks/>
            <a:stCxn id="4" idx="0"/>
            <a:endCxn id="6" idx="1"/>
          </p:cNvCxnSpPr>
          <p:nvPr/>
        </p:nvCxnSpPr>
        <p:spPr>
          <a:xfrm flipV="1">
            <a:off x="601353" y="485388"/>
            <a:ext cx="1500617" cy="21888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A00C2D7-58C4-DAE6-5525-B5E9443D8A1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994611" y="1299598"/>
            <a:ext cx="1203611" cy="13740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B04AE2F9-EE8F-5318-74B3-551CB02E0FE5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1202705" y="2043209"/>
            <a:ext cx="995517" cy="780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>
            <a:extLst>
              <a:ext uri="{FF2B5EF4-FFF2-40B4-BE49-F238E27FC236}">
                <a16:creationId xmlns:a16="http://schemas.microsoft.com/office/drawing/2014/main" id="{72B8025F-2F9C-61D9-7987-44B1BCA0BF8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202705" y="2857419"/>
            <a:ext cx="995517" cy="142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F70F8176-CA98-7447-CC61-3BBF2950C006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1202705" y="3321348"/>
            <a:ext cx="947391" cy="371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de flecha 44">
            <a:extLst>
              <a:ext uri="{FF2B5EF4-FFF2-40B4-BE49-F238E27FC236}">
                <a16:creationId xmlns:a16="http://schemas.microsoft.com/office/drawing/2014/main" id="{34C4A97C-A64B-A72A-31CA-A1B08ED0C82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1050532" y="3622597"/>
            <a:ext cx="1072470" cy="17244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3FB39BCB-DBA8-1D67-F927-DDCA49E6C4F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1150228" y="3342994"/>
            <a:ext cx="1147690" cy="1180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866F915B-36CA-9641-77B0-CC705C6D9E3B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>
            <a:off x="601353" y="3588589"/>
            <a:ext cx="1633944" cy="28106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3586F207-448C-DF1E-9053-E0E84707BDD0}"/>
              </a:ext>
            </a:extLst>
          </p:cNvPr>
          <p:cNvSpPr/>
          <p:nvPr/>
        </p:nvSpPr>
        <p:spPr>
          <a:xfrm>
            <a:off x="4588042" y="4958324"/>
            <a:ext cx="2277525" cy="8531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 ENVIA UN MENSAJE CON LAS ESEPCIFICACIONES DEL PRODUCTO AL DE ALMACEN</a:t>
            </a:r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59BFDAD9-5712-4C22-5B01-9E82D9CC5E67}"/>
              </a:ext>
            </a:extLst>
          </p:cNvPr>
          <p:cNvSpPr/>
          <p:nvPr/>
        </p:nvSpPr>
        <p:spPr>
          <a:xfrm>
            <a:off x="4716378" y="4205370"/>
            <a:ext cx="2427807" cy="647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PUEDE ELIMINAR SI ALLI UNA CORRECION EN LA LLANTA </a:t>
            </a:r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195E8111-90B3-FDB4-153D-CF37148DC910}"/>
              </a:ext>
            </a:extLst>
          </p:cNvPr>
          <p:cNvSpPr/>
          <p:nvPr/>
        </p:nvSpPr>
        <p:spPr>
          <a:xfrm>
            <a:off x="4716379" y="6075400"/>
            <a:ext cx="2427806" cy="6477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CALCULA EL TOTAL A PAGAR</a:t>
            </a:r>
          </a:p>
        </p:txBody>
      </p:sp>
      <p:cxnSp>
        <p:nvCxnSpPr>
          <p:cNvPr id="62" name="Conector recto de flecha 61">
            <a:extLst>
              <a:ext uri="{FF2B5EF4-FFF2-40B4-BE49-F238E27FC236}">
                <a16:creationId xmlns:a16="http://schemas.microsoft.com/office/drawing/2014/main" id="{71927AF9-ADB1-C2CA-5D40-BA6590D1CEE8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>
            <a:off x="3400926" y="2043209"/>
            <a:ext cx="1396117" cy="258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4CDF5D65-3960-645A-84B0-0154AF89CD82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3400926" y="2857419"/>
            <a:ext cx="1396116" cy="12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>
            <a:extLst>
              <a:ext uri="{FF2B5EF4-FFF2-40B4-BE49-F238E27FC236}">
                <a16:creationId xmlns:a16="http://schemas.microsoft.com/office/drawing/2014/main" id="{6A2641CF-2C9D-80B0-2337-916CFE9D3336}"/>
              </a:ext>
            </a:extLst>
          </p:cNvPr>
          <p:cNvCxnSpPr>
            <a:cxnSpLocks/>
            <a:stCxn id="15" idx="3"/>
            <a:endCxn id="21" idx="1"/>
          </p:cNvCxnSpPr>
          <p:nvPr/>
        </p:nvCxnSpPr>
        <p:spPr>
          <a:xfrm>
            <a:off x="3449052" y="3692976"/>
            <a:ext cx="1347989" cy="598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de flecha 71">
            <a:extLst>
              <a:ext uri="{FF2B5EF4-FFF2-40B4-BE49-F238E27FC236}">
                <a16:creationId xmlns:a16="http://schemas.microsoft.com/office/drawing/2014/main" id="{3833BCF4-42FC-DAA2-202D-D50192AB09E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3646548" y="5347085"/>
            <a:ext cx="9414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ector recto de flecha 74">
            <a:extLst>
              <a:ext uri="{FF2B5EF4-FFF2-40B4-BE49-F238E27FC236}">
                <a16:creationId xmlns:a16="http://schemas.microsoft.com/office/drawing/2014/main" id="{7551FE98-8D4E-BDBA-C4E2-B21907EF1809}"/>
              </a:ext>
            </a:extLst>
          </p:cNvPr>
          <p:cNvCxnSpPr>
            <a:cxnSpLocks/>
            <a:stCxn id="18" idx="3"/>
            <a:endCxn id="59" idx="1"/>
          </p:cNvCxnSpPr>
          <p:nvPr/>
        </p:nvCxnSpPr>
        <p:spPr>
          <a:xfrm>
            <a:off x="3596874" y="4523036"/>
            <a:ext cx="1119504" cy="6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A72F50B2-FC56-F342-DE51-B28D59F5289B}"/>
              </a:ext>
            </a:extLst>
          </p:cNvPr>
          <p:cNvCxnSpPr>
            <a:cxnSpLocks/>
            <a:stCxn id="19" idx="3"/>
            <a:endCxn id="60" idx="1"/>
          </p:cNvCxnSpPr>
          <p:nvPr/>
        </p:nvCxnSpPr>
        <p:spPr>
          <a:xfrm>
            <a:off x="3534253" y="6399269"/>
            <a:ext cx="11821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Rectángulo 82">
            <a:extLst>
              <a:ext uri="{FF2B5EF4-FFF2-40B4-BE49-F238E27FC236}">
                <a16:creationId xmlns:a16="http://schemas.microsoft.com/office/drawing/2014/main" id="{E19A96C6-D726-2ED9-7A41-FA0637D5B22B}"/>
              </a:ext>
            </a:extLst>
          </p:cNvPr>
          <p:cNvSpPr/>
          <p:nvPr/>
        </p:nvSpPr>
        <p:spPr>
          <a:xfrm>
            <a:off x="7533277" y="3507162"/>
            <a:ext cx="217537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ANCHO,PERFIL,RADIAL,DIAMETRO </a:t>
            </a: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748857E-554B-6D17-4A39-572852D9EF18}"/>
              </a:ext>
            </a:extLst>
          </p:cNvPr>
          <p:cNvSpPr/>
          <p:nvPr/>
        </p:nvSpPr>
        <p:spPr>
          <a:xfrm>
            <a:off x="7492116" y="975728"/>
            <a:ext cx="2266479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SELECCIONA</a:t>
            </a: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9FD6F9AC-EC02-2D99-9F89-F4174686CB4D}"/>
              </a:ext>
            </a:extLst>
          </p:cNvPr>
          <p:cNvSpPr/>
          <p:nvPr/>
        </p:nvSpPr>
        <p:spPr>
          <a:xfrm>
            <a:off x="7492116" y="1785572"/>
            <a:ext cx="2266479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SELECCIONA</a:t>
            </a:r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6856448A-9F23-0EAB-49D3-B2E8173F6689}"/>
              </a:ext>
            </a:extLst>
          </p:cNvPr>
          <p:cNvSpPr/>
          <p:nvPr/>
        </p:nvSpPr>
        <p:spPr>
          <a:xfrm>
            <a:off x="7487725" y="2592002"/>
            <a:ext cx="2266479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5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SELECCIONA</a:t>
            </a:r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581BF75B-D7A9-D6D4-510A-104A6B29540A}"/>
              </a:ext>
            </a:extLst>
          </p:cNvPr>
          <p:cNvSpPr/>
          <p:nvPr/>
        </p:nvSpPr>
        <p:spPr>
          <a:xfrm>
            <a:off x="7279406" y="5083109"/>
            <a:ext cx="1988768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ESPERA A QUE LE CONFIRME EL MENSAJE EL DE ALMACEN</a:t>
            </a:r>
          </a:p>
        </p:txBody>
      </p:sp>
      <p:sp>
        <p:nvSpPr>
          <p:cNvPr id="99" name="Rectángulo 98">
            <a:extLst>
              <a:ext uri="{FF2B5EF4-FFF2-40B4-BE49-F238E27FC236}">
                <a16:creationId xmlns:a16="http://schemas.microsoft.com/office/drawing/2014/main" id="{222FCD0A-7754-2FE9-F021-A0374FB43F52}"/>
              </a:ext>
            </a:extLst>
          </p:cNvPr>
          <p:cNvSpPr/>
          <p:nvPr/>
        </p:nvSpPr>
        <p:spPr>
          <a:xfrm>
            <a:off x="9562645" y="4346191"/>
            <a:ext cx="1988768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 ALLI DISPONIBILIDAD </a:t>
            </a:r>
          </a:p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VENDE</a:t>
            </a:r>
          </a:p>
        </p:txBody>
      </p:sp>
      <p:sp>
        <p:nvSpPr>
          <p:cNvPr id="100" name="Rectángulo 99">
            <a:extLst>
              <a:ext uri="{FF2B5EF4-FFF2-40B4-BE49-F238E27FC236}">
                <a16:creationId xmlns:a16="http://schemas.microsoft.com/office/drawing/2014/main" id="{01100549-68C2-FB5F-2493-589637AFE4AF}"/>
              </a:ext>
            </a:extLst>
          </p:cNvPr>
          <p:cNvSpPr/>
          <p:nvPr/>
        </p:nvSpPr>
        <p:spPr>
          <a:xfrm>
            <a:off x="9682014" y="5558403"/>
            <a:ext cx="1988768" cy="647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SI NO ALLI LE OFRECE OTRAS OPCIONES</a:t>
            </a:r>
          </a:p>
        </p:txBody>
      </p:sp>
      <p:cxnSp>
        <p:nvCxnSpPr>
          <p:cNvPr id="102" name="Conector recto de flecha 101">
            <a:extLst>
              <a:ext uri="{FF2B5EF4-FFF2-40B4-BE49-F238E27FC236}">
                <a16:creationId xmlns:a16="http://schemas.microsoft.com/office/drawing/2014/main" id="{3527D9CA-EF8A-CADE-2B43-6B1E98F0571A}"/>
              </a:ext>
            </a:extLst>
          </p:cNvPr>
          <p:cNvCxnSpPr>
            <a:cxnSpLocks/>
            <a:stCxn id="58" idx="3"/>
            <a:endCxn id="88" idx="1"/>
          </p:cNvCxnSpPr>
          <p:nvPr/>
        </p:nvCxnSpPr>
        <p:spPr>
          <a:xfrm>
            <a:off x="6865567" y="5384875"/>
            <a:ext cx="413839" cy="2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recto de flecha 106">
            <a:extLst>
              <a:ext uri="{FF2B5EF4-FFF2-40B4-BE49-F238E27FC236}">
                <a16:creationId xmlns:a16="http://schemas.microsoft.com/office/drawing/2014/main" id="{9F718C9D-B4B8-6E45-270E-947B3A75BA93}"/>
              </a:ext>
            </a:extLst>
          </p:cNvPr>
          <p:cNvCxnSpPr>
            <a:cxnSpLocks/>
            <a:stCxn id="12" idx="3"/>
            <a:endCxn id="84" idx="1"/>
          </p:cNvCxnSpPr>
          <p:nvPr/>
        </p:nvCxnSpPr>
        <p:spPr>
          <a:xfrm>
            <a:off x="7063522" y="1299597"/>
            <a:ext cx="428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recto de flecha 109">
            <a:extLst>
              <a:ext uri="{FF2B5EF4-FFF2-40B4-BE49-F238E27FC236}">
                <a16:creationId xmlns:a16="http://schemas.microsoft.com/office/drawing/2014/main" id="{5CF7D3DE-1C3B-C49C-6762-7C3A975E271D}"/>
              </a:ext>
            </a:extLst>
          </p:cNvPr>
          <p:cNvCxnSpPr>
            <a:cxnSpLocks/>
            <a:stCxn id="13" idx="3"/>
            <a:endCxn id="85" idx="1"/>
          </p:cNvCxnSpPr>
          <p:nvPr/>
        </p:nvCxnSpPr>
        <p:spPr>
          <a:xfrm>
            <a:off x="7224850" y="2069033"/>
            <a:ext cx="267266" cy="404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cto de flecha 112">
            <a:extLst>
              <a:ext uri="{FF2B5EF4-FFF2-40B4-BE49-F238E27FC236}">
                <a16:creationId xmlns:a16="http://schemas.microsoft.com/office/drawing/2014/main" id="{B80DE2F0-44DA-CE19-D371-F888C07D6CC9}"/>
              </a:ext>
            </a:extLst>
          </p:cNvPr>
          <p:cNvCxnSpPr>
            <a:cxnSpLocks/>
            <a:stCxn id="20" idx="3"/>
            <a:endCxn id="86" idx="1"/>
          </p:cNvCxnSpPr>
          <p:nvPr/>
        </p:nvCxnSpPr>
        <p:spPr>
          <a:xfrm>
            <a:off x="7224849" y="2869997"/>
            <a:ext cx="262876" cy="458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ector recto de flecha 115">
            <a:extLst>
              <a:ext uri="{FF2B5EF4-FFF2-40B4-BE49-F238E27FC236}">
                <a16:creationId xmlns:a16="http://schemas.microsoft.com/office/drawing/2014/main" id="{2345BD76-B934-E88C-63DB-FE3E45B1557C}"/>
              </a:ext>
            </a:extLst>
          </p:cNvPr>
          <p:cNvCxnSpPr>
            <a:cxnSpLocks/>
            <a:stCxn id="21" idx="3"/>
            <a:endCxn id="83" idx="1"/>
          </p:cNvCxnSpPr>
          <p:nvPr/>
        </p:nvCxnSpPr>
        <p:spPr>
          <a:xfrm>
            <a:off x="7224848" y="3752869"/>
            <a:ext cx="308429" cy="40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ector recto de flecha 118">
            <a:extLst>
              <a:ext uri="{FF2B5EF4-FFF2-40B4-BE49-F238E27FC236}">
                <a16:creationId xmlns:a16="http://schemas.microsoft.com/office/drawing/2014/main" id="{FBF9745E-EF99-6E91-E64C-37A21429CC6E}"/>
              </a:ext>
            </a:extLst>
          </p:cNvPr>
          <p:cNvCxnSpPr>
            <a:cxnSpLocks/>
            <a:stCxn id="88" idx="3"/>
            <a:endCxn id="99" idx="1"/>
          </p:cNvCxnSpPr>
          <p:nvPr/>
        </p:nvCxnSpPr>
        <p:spPr>
          <a:xfrm flipV="1">
            <a:off x="9268174" y="4670060"/>
            <a:ext cx="294471" cy="736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Conector recto de flecha 121">
            <a:extLst>
              <a:ext uri="{FF2B5EF4-FFF2-40B4-BE49-F238E27FC236}">
                <a16:creationId xmlns:a16="http://schemas.microsoft.com/office/drawing/2014/main" id="{1CDF6841-FA5A-9EC6-88F2-316506E31996}"/>
              </a:ext>
            </a:extLst>
          </p:cNvPr>
          <p:cNvCxnSpPr>
            <a:cxnSpLocks/>
            <a:stCxn id="88" idx="3"/>
            <a:endCxn id="100" idx="1"/>
          </p:cNvCxnSpPr>
          <p:nvPr/>
        </p:nvCxnSpPr>
        <p:spPr>
          <a:xfrm>
            <a:off x="9268174" y="5406978"/>
            <a:ext cx="413840" cy="4752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333B5AFB-AF98-E033-F654-6499E6419E79}"/>
              </a:ext>
            </a:extLst>
          </p:cNvPr>
          <p:cNvSpPr/>
          <p:nvPr/>
        </p:nvSpPr>
        <p:spPr>
          <a:xfrm>
            <a:off x="7545394" y="6084293"/>
            <a:ext cx="1839238" cy="69196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 COBRA Y LE DA SU TICKET DE COMPRA</a:t>
            </a:r>
          </a:p>
        </p:txBody>
      </p:sp>
      <p:cxnSp>
        <p:nvCxnSpPr>
          <p:cNvPr id="126" name="Conector recto de flecha 125">
            <a:extLst>
              <a:ext uri="{FF2B5EF4-FFF2-40B4-BE49-F238E27FC236}">
                <a16:creationId xmlns:a16="http://schemas.microsoft.com/office/drawing/2014/main" id="{F7540918-B345-F645-4817-79AD807AD1EA}"/>
              </a:ext>
            </a:extLst>
          </p:cNvPr>
          <p:cNvCxnSpPr>
            <a:cxnSpLocks/>
            <a:stCxn id="60" idx="3"/>
            <a:endCxn id="124" idx="1"/>
          </p:cNvCxnSpPr>
          <p:nvPr/>
        </p:nvCxnSpPr>
        <p:spPr>
          <a:xfrm>
            <a:off x="7144185" y="6399269"/>
            <a:ext cx="401209" cy="310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2612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113</Words>
  <Application>Microsoft Office PowerPoint</Application>
  <PresentationFormat>Panorámica</PresentationFormat>
  <Paragraphs>28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ADLaM Display</vt:lpstr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Herrera 😉😏❤</dc:creator>
  <cp:lastModifiedBy>Angel Herrera 😉😏❤</cp:lastModifiedBy>
  <cp:revision>4</cp:revision>
  <dcterms:created xsi:type="dcterms:W3CDTF">2025-07-10T15:38:04Z</dcterms:created>
  <dcterms:modified xsi:type="dcterms:W3CDTF">2025-07-15T15:50:45Z</dcterms:modified>
</cp:coreProperties>
</file>