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1" autoAdjust="0"/>
  </p:normalViewPr>
  <p:slideViewPr>
    <p:cSldViewPr snapToGrid="0">
      <p:cViewPr>
        <p:scale>
          <a:sx n="50" d="100"/>
          <a:sy n="50" d="100"/>
        </p:scale>
        <p:origin x="15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C9310-0AB7-BE04-C264-9C3C58C1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A8CA4-05DB-A2DA-490D-55250A677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07BC1-7F72-1B0C-2004-563FC92B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0A9A7-A955-6FF0-85BB-57CD321F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A6441-0F93-ADBD-0603-070DD1E6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35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37BC-C37E-F513-170E-F1E255D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04C84B-CF89-EAEF-1B6C-6207F72D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26F55-466C-9BB5-5C2B-63BE46F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1CBBE-609A-C04B-D5B0-4D832626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907251-00FC-3BD5-CF0A-269D9655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69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1431B0-AC96-84E3-2375-ABB3726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258D5E-A7F8-3BE9-77CB-F03E25743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04900-BBFE-73CB-AE5F-905B8D35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6FA6E-9AA6-12F1-8DF9-57372D38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8F17F-BECF-5FD2-015D-3B6D8BED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39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8568A-89B0-EF49-D12E-A68BB218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BA917-CACE-64D3-CC2A-B4009201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F3FEE-AC60-0061-AF3D-FF7EFB6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6E22E9-DD83-8E6B-D715-CC7CDEE1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908A6-CF87-98C1-4242-BA3B1835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10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D0CCC-10AA-F845-EEDE-F54A111E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686116-6876-28E4-986C-BA2399FD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1F97A-C455-A7A9-62A7-5761EE37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7525A-1D45-A823-7304-227BB088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867CA-B547-B038-1EFE-555DC0B0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6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8F7E-C820-FDD6-6E4F-07AA0BC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BFA50-9D9B-4B79-E641-693C3EDA7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5E044-DF16-84E3-DC8E-AAE26A31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9DA49B-B69F-62B0-34C1-708FD975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1A77EF-50C7-EA09-5EE8-A3E30CE8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27E58-7F3A-AE39-7AEA-64161313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0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87AFC-C75D-72FA-9752-F62182D2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A72C-6F2C-0F4F-C968-BB1EDD6F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94508-4036-B2BA-2E19-3D247C5A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0686C3-9DAB-0C54-6A3A-39505AF4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93CCF0-9C73-A1FE-7501-C6606643B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0F8609-12C1-076B-2499-01117761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8EA3DD-DE1E-D4DA-5A31-CEFC5AB6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5626EB-CB9B-FBC4-5DFB-C7D0BF76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01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4A5F0-4590-8A08-1C8B-737199DC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C47BA3-F25B-C97A-3130-E58DD053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C91D6A-18B7-8AD1-E30E-71397D0E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370D3F-6213-0FF2-04BD-4E2327C0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8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7F970E-6883-D193-A57B-3B44A691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8C24AE-8403-3F37-70DC-F9678B10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333A4-1DE2-AD8A-1726-E36A5D41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06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CB4A2-6CE5-C9DA-3332-564B580D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3DE54-1F79-092D-D46C-F8E9A8F1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0184B4-2A5C-65EA-6A93-552E21691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1F7A2-2316-9780-7015-FE81AB9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9DF372-5EB2-72B2-CDE1-DBC80D8A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7693AC-0446-4320-6CD1-F6FF6955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364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C0EE9-08E6-0CEA-E8BD-E460CA75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A5917A-80C4-DF00-9414-AFDCB4F77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26ACB2-CED9-1597-248C-5E6217D9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78E20-D412-07DB-8FCC-2F7A1CD7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B81F95-0932-2A44-4156-BECE17B4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1F8C1E-1C26-ED8F-320A-74A5038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4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88B292-43E4-0CBA-D8FC-82F649D8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06E723-111B-C787-97A1-279DC21A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E9D64-3650-EE9A-CF2C-91E8DCA3D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15A94-AA2E-400D-ACDF-6C67A277CA34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006C4-D7D3-E947-1974-1CB0B551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B669A-FA2D-EA90-999C-8792A6E5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3C38B-80EC-45ED-AC86-6FBB2587B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73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FE8925-8AE3-0C1B-0F01-BB30C1731222}"/>
              </a:ext>
            </a:extLst>
          </p:cNvPr>
          <p:cNvSpPr/>
          <p:nvPr/>
        </p:nvSpPr>
        <p:spPr>
          <a:xfrm>
            <a:off x="5118100" y="0"/>
            <a:ext cx="1955800" cy="118709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Usuario</a:t>
            </a:r>
          </a:p>
          <a:p>
            <a:pPr algn="ctr"/>
            <a:r>
              <a:rPr lang="es-MX" sz="900" dirty="0"/>
              <a:t>+STRING USUSARIOLD</a:t>
            </a:r>
          </a:p>
          <a:p>
            <a:pPr algn="ctr"/>
            <a:r>
              <a:rPr lang="es-MX" sz="900" dirty="0"/>
              <a:t>+STRING NOMBRE</a:t>
            </a:r>
          </a:p>
          <a:p>
            <a:pPr algn="ctr"/>
            <a:r>
              <a:rPr lang="es-MX" sz="900" dirty="0"/>
              <a:t>+STRING ROL</a:t>
            </a:r>
          </a:p>
          <a:p>
            <a:pPr algn="ctr"/>
            <a:endParaRPr lang="es-MX" sz="900" dirty="0"/>
          </a:p>
          <a:p>
            <a:pPr algn="ctr"/>
            <a:endParaRPr lang="es-MX" sz="900" dirty="0"/>
          </a:p>
          <a:p>
            <a:pPr algn="ctr"/>
            <a:r>
              <a:rPr lang="es-MX" sz="900" dirty="0"/>
              <a:t>+INICIARSESION()::BOOLEAN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5E7421-7DB0-459E-7C2B-205CC52DBE1A}"/>
              </a:ext>
            </a:extLst>
          </p:cNvPr>
          <p:cNvSpPr/>
          <p:nvPr/>
        </p:nvSpPr>
        <p:spPr>
          <a:xfrm>
            <a:off x="1661544" y="1720011"/>
            <a:ext cx="1767456" cy="1213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VENDEDOR</a:t>
            </a:r>
          </a:p>
          <a:p>
            <a:pPr algn="ctr"/>
            <a:r>
              <a:rPr lang="es-MX" sz="900" dirty="0"/>
              <a:t>INTEGER VENTASREALIZADAS</a:t>
            </a:r>
          </a:p>
          <a:p>
            <a:pPr algn="ctr"/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registrarVenta</a:t>
            </a:r>
            <a:r>
              <a:rPr lang="es-MX" sz="900" dirty="0"/>
              <a:t>()</a:t>
            </a:r>
          </a:p>
          <a:p>
            <a:pPr algn="ctr"/>
            <a:endParaRPr lang="es-MX" sz="1200" dirty="0"/>
          </a:p>
          <a:p>
            <a:pPr algn="ctr"/>
            <a:endParaRPr lang="es-MX" sz="12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A2E9F7-5870-5093-D928-5E5A5C95B843}"/>
              </a:ext>
            </a:extLst>
          </p:cNvPr>
          <p:cNvSpPr/>
          <p:nvPr/>
        </p:nvSpPr>
        <p:spPr>
          <a:xfrm>
            <a:off x="5143500" y="1605711"/>
            <a:ext cx="1955800" cy="1327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GERENTE</a:t>
            </a:r>
          </a:p>
          <a:p>
            <a:pPr algn="ctr"/>
            <a:r>
              <a:rPr lang="es-MX" sz="900" dirty="0"/>
              <a:t>+BOOLEAN </a:t>
            </a:r>
            <a:r>
              <a:rPr lang="es-MX" sz="900" dirty="0" err="1"/>
              <a:t>permisosAprobacion</a:t>
            </a:r>
            <a:endParaRPr lang="es-MX" sz="900" dirty="0"/>
          </a:p>
          <a:p>
            <a:pPr algn="ctr"/>
            <a:endParaRPr lang="es-MX" sz="900" dirty="0"/>
          </a:p>
          <a:p>
            <a:pPr algn="ctr"/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Consultarinventario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GenerarReportesdeVentas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aprobarpedido</a:t>
            </a:r>
            <a:endParaRPr lang="es-MX" sz="9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EF3601-DB9B-8454-192F-B19BFDDA6436}"/>
              </a:ext>
            </a:extLst>
          </p:cNvPr>
          <p:cNvSpPr/>
          <p:nvPr/>
        </p:nvSpPr>
        <p:spPr>
          <a:xfrm>
            <a:off x="8972537" y="1605711"/>
            <a:ext cx="1955800" cy="13279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ALMACEN</a:t>
            </a:r>
          </a:p>
          <a:p>
            <a:pPr algn="ctr"/>
            <a:endParaRPr lang="es-MX" sz="900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endParaRPr lang="es-MX" sz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s-MX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</a:t>
            </a:r>
            <a:r>
              <a:rPr lang="es-MX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Actualizarinventario</a:t>
            </a:r>
            <a:endParaRPr lang="es-MX" sz="9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s-MX" sz="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</a:t>
            </a:r>
            <a:r>
              <a:rPr lang="es-MX" sz="9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Recibirpedido</a:t>
            </a:r>
            <a:endParaRPr lang="es-MX" sz="9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D3C28E-D8B2-B27E-9F12-8DF1017DA11B}"/>
              </a:ext>
            </a:extLst>
          </p:cNvPr>
          <p:cNvSpPr/>
          <p:nvPr/>
        </p:nvSpPr>
        <p:spPr>
          <a:xfrm>
            <a:off x="1661544" y="3317456"/>
            <a:ext cx="1767456" cy="1213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</a:t>
            </a:r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ventaid:string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fechahora:Qdtetime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total:Money</a:t>
            </a:r>
            <a:endParaRPr lang="es-MX" sz="1200" dirty="0"/>
          </a:p>
          <a:p>
            <a:pPr algn="ctr"/>
            <a:endParaRPr lang="es-MX" sz="1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DF7C6A-7C16-BE16-9BE3-33C20D79E8FA}"/>
              </a:ext>
            </a:extLst>
          </p:cNvPr>
          <p:cNvSpPr/>
          <p:nvPr/>
        </p:nvSpPr>
        <p:spPr>
          <a:xfrm>
            <a:off x="5266772" y="3326982"/>
            <a:ext cx="1738355" cy="12041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PEDIDO</a:t>
            </a:r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Pedidoid:string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fecha:Qdate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catndo:string</a:t>
            </a:r>
            <a:endParaRPr lang="es-MX" sz="900" dirty="0"/>
          </a:p>
          <a:p>
            <a:pPr algn="ctr"/>
            <a:endParaRPr lang="es-MX" sz="900" dirty="0"/>
          </a:p>
          <a:p>
            <a:pPr algn="ctr"/>
            <a:endParaRPr lang="es-MX" sz="1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C7B348-A9D8-E220-0A26-C92EF4A30ED0}"/>
              </a:ext>
            </a:extLst>
          </p:cNvPr>
          <p:cNvSpPr/>
          <p:nvPr/>
        </p:nvSpPr>
        <p:spPr>
          <a:xfrm>
            <a:off x="9066708" y="3357082"/>
            <a:ext cx="1767456" cy="1213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PRODUCTO</a:t>
            </a:r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producto:string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Actualizarinventario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Recibirpedido</a:t>
            </a:r>
            <a:endParaRPr lang="es-MX" sz="9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1A7535-19F1-6316-083A-1E4CF9C7D277}"/>
              </a:ext>
            </a:extLst>
          </p:cNvPr>
          <p:cNvSpPr/>
          <p:nvPr/>
        </p:nvSpPr>
        <p:spPr>
          <a:xfrm>
            <a:off x="5237672" y="5252289"/>
            <a:ext cx="1767456" cy="1213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PRODUCTO</a:t>
            </a:r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productoid:string</a:t>
            </a:r>
            <a:endParaRPr lang="es-MX" sz="900" dirty="0"/>
          </a:p>
          <a:p>
            <a:pPr algn="ctr"/>
            <a:r>
              <a:rPr lang="es-MX" sz="900" dirty="0"/>
              <a:t>+</a:t>
            </a:r>
            <a:r>
              <a:rPr lang="es-MX" sz="900" dirty="0" err="1"/>
              <a:t>nombre:String</a:t>
            </a:r>
            <a:endParaRPr lang="es-MX" sz="9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816B94-3395-9A3A-E6CF-EB607EC729C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21400" y="1187091"/>
            <a:ext cx="0" cy="41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23CFDB9-9B94-2EFD-4025-146493A92A3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45272" y="1511300"/>
            <a:ext cx="0" cy="208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224C351-F5C2-5BAD-384E-195208F856A4}"/>
              </a:ext>
            </a:extLst>
          </p:cNvPr>
          <p:cNvCxnSpPr>
            <a:cxnSpLocks/>
          </p:cNvCxnSpPr>
          <p:nvPr/>
        </p:nvCxnSpPr>
        <p:spPr>
          <a:xfrm>
            <a:off x="2545272" y="1511300"/>
            <a:ext cx="3576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B91E499-1B74-B41D-BA1A-15A01E100EB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950437" y="1511300"/>
            <a:ext cx="0" cy="94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96B9674-5841-FF7B-241C-92E0C37788C9}"/>
              </a:ext>
            </a:extLst>
          </p:cNvPr>
          <p:cNvCxnSpPr>
            <a:cxnSpLocks/>
          </p:cNvCxnSpPr>
          <p:nvPr/>
        </p:nvCxnSpPr>
        <p:spPr>
          <a:xfrm flipH="1">
            <a:off x="6121400" y="1511300"/>
            <a:ext cx="381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EBAC683-F873-BA66-F30A-B4876B896013}"/>
              </a:ext>
            </a:extLst>
          </p:cNvPr>
          <p:cNvSpPr/>
          <p:nvPr/>
        </p:nvSpPr>
        <p:spPr>
          <a:xfrm>
            <a:off x="2088072" y="3066046"/>
            <a:ext cx="914400" cy="119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realiza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CF04E38-CDFD-9A2C-25BC-B73B6D6018F8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2545272" y="2933700"/>
            <a:ext cx="0" cy="132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1EEE702-7062-B1C7-C882-4E5264AC980F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>
            <a:off x="2545272" y="3185109"/>
            <a:ext cx="0" cy="132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68CC380-7A75-2FED-B35B-091F1D8F62D1}"/>
              </a:ext>
            </a:extLst>
          </p:cNvPr>
          <p:cNvSpPr/>
          <p:nvPr/>
        </p:nvSpPr>
        <p:spPr>
          <a:xfrm>
            <a:off x="5664200" y="3106901"/>
            <a:ext cx="914400" cy="119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aprueba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9A4083F-419D-14BA-455D-898DA75A8F6A}"/>
              </a:ext>
            </a:extLst>
          </p:cNvPr>
          <p:cNvSpPr/>
          <p:nvPr/>
        </p:nvSpPr>
        <p:spPr>
          <a:xfrm>
            <a:off x="9474199" y="3028111"/>
            <a:ext cx="952475" cy="197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err="1"/>
              <a:t>actualizarinventario</a:t>
            </a:r>
            <a:endParaRPr lang="es-MX" sz="8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E0173D3-3AA0-98FF-EB56-F610A175B104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>
            <a:off x="6121400" y="3225964"/>
            <a:ext cx="14550" cy="101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FFFC673-3D30-45F5-4D8B-0594794A16CE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9950437" y="2933700"/>
            <a:ext cx="0" cy="94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F4996CB-6BCC-E58F-66F4-E287BD749146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 flipH="1">
            <a:off x="9950436" y="3225965"/>
            <a:ext cx="1" cy="131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198C6BF-3BDA-7040-D711-0BA76D7C0CAB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flipV="1">
            <a:off x="6121400" y="2933700"/>
            <a:ext cx="0" cy="173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019904F-5DE1-C43C-0FCC-C89F53B52A5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6121400" y="4531146"/>
            <a:ext cx="14550" cy="721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BAFD27C-C872-9020-2C3F-576A3C170F5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05127" y="3929064"/>
            <a:ext cx="573591" cy="47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C0D177E-3497-302B-0CF7-6936DB22CBA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515337" y="3959163"/>
            <a:ext cx="551371" cy="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2F758A5-4A77-E50A-878B-52A878DBA0FB}"/>
              </a:ext>
            </a:extLst>
          </p:cNvPr>
          <p:cNvSpPr/>
          <p:nvPr/>
        </p:nvSpPr>
        <p:spPr>
          <a:xfrm>
            <a:off x="7578718" y="3899632"/>
            <a:ext cx="914400" cy="119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incluye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917467D-69F5-6F32-5443-5A47C0F2D20A}"/>
              </a:ext>
            </a:extLst>
          </p:cNvPr>
          <p:cNvSpPr/>
          <p:nvPr/>
        </p:nvSpPr>
        <p:spPr>
          <a:xfrm>
            <a:off x="3876136" y="3864768"/>
            <a:ext cx="914400" cy="119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registra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59D28864-92C7-5D06-C5F9-A265916D506C}"/>
              </a:ext>
            </a:extLst>
          </p:cNvPr>
          <p:cNvCxnSpPr>
            <a:cxnSpLocks/>
            <a:stCxn id="68" idx="1"/>
            <a:endCxn id="8" idx="3"/>
          </p:cNvCxnSpPr>
          <p:nvPr/>
        </p:nvCxnSpPr>
        <p:spPr>
          <a:xfrm flipH="1">
            <a:off x="3429000" y="3924300"/>
            <a:ext cx="4471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CF6CC9AA-ADF3-BF07-3AF8-A6032BACB204}"/>
              </a:ext>
            </a:extLst>
          </p:cNvPr>
          <p:cNvCxnSpPr>
            <a:cxnSpLocks/>
            <a:stCxn id="68" idx="3"/>
            <a:endCxn id="9" idx="1"/>
          </p:cNvCxnSpPr>
          <p:nvPr/>
        </p:nvCxnSpPr>
        <p:spPr>
          <a:xfrm>
            <a:off x="4790536" y="3924300"/>
            <a:ext cx="476236" cy="4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9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13741</TotalTime>
  <Words>84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Abadi</vt:lpstr>
      <vt:lpstr>ADLaM Display</vt:lpstr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Herrera 😉😏❤</dc:creator>
  <cp:lastModifiedBy>Angel Herrera 😉😏❤</cp:lastModifiedBy>
  <cp:revision>1</cp:revision>
  <dcterms:created xsi:type="dcterms:W3CDTF">2025-07-18T14:07:22Z</dcterms:created>
  <dcterms:modified xsi:type="dcterms:W3CDTF">2025-07-28T03:08:48Z</dcterms:modified>
</cp:coreProperties>
</file>