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C63D-2C84-E90A-EC83-5EE673E1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62F4-F470-0B34-0237-9552C131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A34D-4486-6D2E-673A-7E5F8D4A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335B-67B7-9558-5E04-8531B87D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7D35-4A69-FFB7-74C8-D84AD61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91F-FCBD-F02F-B01B-619D1E8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60C6-5FA8-5E6A-6202-CCB1CD0F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7CC8-BE47-678A-09C0-68711238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D6AC-C246-0D8A-2586-A4490C8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3671-1D4B-BF36-816B-00329EAC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B5A0B-4E69-14A3-D8C5-839A0A955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20DC9-6288-19DA-E19C-046ABF1C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1C96-F183-4417-D0D6-0E40AFC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7065C-47F7-4662-2FE4-2B48BAB4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BF8A-9EA5-5119-468B-613B323F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A71-CBBE-BCA0-D0B6-3C0A6BF7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7870-87B8-E6F9-4E65-DB5A07FB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347D-5109-DF59-48FE-69B0141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5172-1767-506C-F677-11746F57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F131-51AD-DC94-1D80-28538033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A204-2332-C29D-DCAB-0C052E70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8371-A045-F17C-D36F-6DA0CBA4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E073-DB30-BA99-2F75-94AA064E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7A9A-352D-05E3-C23D-A7E56A91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FA03-1AE2-57FF-48BA-8FDF3249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E6F1-18F2-DBA1-3705-D8658B60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36A9-EF32-A869-8CDF-9B7745564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EDBC0-71C3-09BB-D08C-CC43B9FCA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5590-7E9D-3923-86CC-104055C4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D101-91CD-01BE-F54D-438FEFD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02B7-6378-1C82-F4BA-74CD9C7C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213F-1F58-4859-26DB-D70E2067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A20-B83A-595A-866D-686AFCF5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949-4B16-9D32-7FBC-78FB41AF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AE732-3D0F-3DA3-922C-C7F229AB6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CBC09-DF7C-3507-84BE-830E7A57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665D-3544-7B4C-F2D6-F19CEA9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02511-EF94-2548-968D-56F6F637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21F62-817F-C6D9-14D8-67337F50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2D07-C1E4-DA36-25FB-7DF4A432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4DA89-DE68-9F93-2A98-1A2EDE94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38B2-0126-4DFC-A0F2-7CC5E268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3116-6602-E469-7A6E-2902700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CFB14-5473-7531-3738-1F96D50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26707-56D1-7E7A-15B9-C4A72F5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8580-63A9-E84F-3E8D-83C2B6F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E864-0B81-6167-ACF7-2B453670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F40-0C8B-6E7B-ECB5-7B107521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8B697-DE78-ED36-AF6D-360B5658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F6F7-32AE-2E52-26CC-D19380AF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22C1E-527A-4056-3ABB-D9623880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56F9-3274-C74A-0BAC-5A4C91AF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189B-BE2E-9161-4698-6F4150B2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53C9D-A8CC-A953-49FA-D56CE788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1CD-4EDC-9370-55A6-030ACB76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AB528-8B94-D2EC-B301-4869F7B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A36ED-8278-14F8-5BF3-83556B1A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577D-A541-7485-81D0-77E6144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ABE2F-EA3E-ADEC-0A40-6FC221D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238F-4661-CDCA-0A83-AC6AB3FF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B977-B367-762F-BB62-B4B602897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4857E-0086-44F6-A7B2-C9A46FFD8A5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E4D1-031C-F798-B098-ADE139E5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36A6-85DD-F50A-AA5F-98AAFF545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F4655-59E6-46A8-B8C0-C46111FA1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71C9-504D-F0F2-D89D-6803244E8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Robust Test Turbine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1026-2743-552E-29BC-AA41CAA50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55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B329-3BEE-8485-B3BA-AAAEDDA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 Results: Turbine Cp &amp; Ct</a:t>
            </a:r>
          </a:p>
        </p:txBody>
      </p:sp>
      <p:pic>
        <p:nvPicPr>
          <p:cNvPr id="8" name="Content Placeholder 7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E9496C9B-C8CC-25A0-3CED-FF44682068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0" y="1690688"/>
            <a:ext cx="5850792" cy="4388094"/>
          </a:xfrm>
        </p:spPr>
      </p:pic>
      <p:pic>
        <p:nvPicPr>
          <p:cNvPr id="10" name="Content Placeholder 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992C4701-99A4-91BE-E506-77980F179D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18" y="1690688"/>
            <a:ext cx="5850791" cy="4388093"/>
          </a:xfrm>
        </p:spPr>
      </p:pic>
    </p:spTree>
    <p:extLst>
      <p:ext uri="{BB962C8B-B14F-4D97-AF65-F5344CB8AC3E}">
        <p14:creationId xmlns:p14="http://schemas.microsoft.com/office/powerpoint/2010/main" val="2138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37666A-CC1C-B6F2-08C2-C0DDDC2D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Pitch Sensitivities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45DBCE-0BD1-E403-2753-1B798FB902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8194"/>
            <a:ext cx="5181600" cy="3886199"/>
          </a:xfrm>
        </p:spPr>
      </p:pic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3AD3159-AD78-32E0-F4EC-6E8B4FBCA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</p:spTree>
    <p:extLst>
      <p:ext uri="{BB962C8B-B14F-4D97-AF65-F5344CB8AC3E}">
        <p14:creationId xmlns:p14="http://schemas.microsoft.com/office/powerpoint/2010/main" val="16930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37666A-CC1C-B6F2-08C2-C0DDDC2D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Pitch Sensitivities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45DBCE-0BD1-E403-2753-1B798FB902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58194"/>
            <a:ext cx="5181600" cy="38861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AD3159-AD78-32E0-F4EC-6E8B4FBCA5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8194"/>
            <a:ext cx="5181600" cy="3886199"/>
          </a:xfrm>
        </p:spPr>
      </p:pic>
    </p:spTree>
    <p:extLst>
      <p:ext uri="{BB962C8B-B14F-4D97-AF65-F5344CB8AC3E}">
        <p14:creationId xmlns:p14="http://schemas.microsoft.com/office/powerpoint/2010/main" val="40717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2E05-96E0-E078-F018-335F67B6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Scale Operating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93163-3886-4535-0814-36BA1897E0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690688"/>
                <a:ext cx="5157787" cy="4498975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Scale Thrust Target: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𝐹𝑢𝑙𝑙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𝑆𝑐𝑎𝑙𝑒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𝑇h𝑟𝑢𝑠𝑡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𝑙𝑎𝑚𝑏𝑑𝑎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Scale Wind Speed: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𝑡h𝑟𝑢𝑠𝑡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Scale Operating RPM: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𝑟𝑜𝑡𝑜𝑟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093163-3886-4535-0814-36BA1897E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690688"/>
                <a:ext cx="5157787" cy="4498975"/>
              </a:xfrm>
              <a:blipFill>
                <a:blip r:embed="rId2"/>
                <a:stretch>
                  <a:fillRect l="-236" t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456BCB1-F2AE-F97E-F46C-E2DB53241952}"/>
              </a:ext>
            </a:extLst>
          </p:cNvPr>
          <p:cNvSpPr txBox="1">
            <a:spLocks/>
          </p:cNvSpPr>
          <p:nvPr/>
        </p:nvSpPr>
        <p:spPr>
          <a:xfrm>
            <a:off x="6194427" y="1690688"/>
            <a:ext cx="5157787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Ct computed as function of TSR</a:t>
            </a:r>
          </a:p>
          <a:p>
            <a:r>
              <a:rPr lang="en-US" sz="1400" dirty="0"/>
              <a:t>Evaluated for TSRs from 6 - 12</a:t>
            </a:r>
          </a:p>
        </p:txBody>
      </p:sp>
    </p:spTree>
    <p:extLst>
      <p:ext uri="{BB962C8B-B14F-4D97-AF65-F5344CB8AC3E}">
        <p14:creationId xmlns:p14="http://schemas.microsoft.com/office/powerpoint/2010/main" val="113024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2A8CA-D458-5140-592C-747CCEEAFB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825" y="257961"/>
            <a:ext cx="6023626" cy="6342077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5EF7228-BEA8-C3F4-5548-3583CED5C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257961"/>
            <a:ext cx="6023626" cy="63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Robust Test Turbine</vt:lpstr>
      <vt:lpstr>BEM Results: Turbine Cp &amp; Ct</vt:lpstr>
      <vt:lpstr>Blade Pitch Sensitivities</vt:lpstr>
      <vt:lpstr>Blade Pitch Sensitivities (cont…)</vt:lpstr>
      <vt:lpstr>Computing Scale Operating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Test Turbine</dc:title>
  <dc:creator>Ian James Ammerman</dc:creator>
  <cp:lastModifiedBy>Ian James Ammerman</cp:lastModifiedBy>
  <cp:revision>20</cp:revision>
  <dcterms:created xsi:type="dcterms:W3CDTF">2024-02-26T18:15:07Z</dcterms:created>
  <dcterms:modified xsi:type="dcterms:W3CDTF">2024-03-07T04:40:47Z</dcterms:modified>
</cp:coreProperties>
</file>