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56" r:id="rId6"/>
    <p:sldId id="264" r:id="rId7"/>
    <p:sldId id="257" r:id="rId8"/>
    <p:sldId id="263" r:id="rId9"/>
    <p:sldId id="258" r:id="rId10"/>
    <p:sldId id="259" r:id="rId11"/>
    <p:sldId id="260" r:id="rId12"/>
    <p:sldId id="261" r:id="rId13"/>
    <p:sldId id="262" r:id="rId14"/>
    <p:sldId id="265" r:id="rId15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54" autoAdjust="0"/>
  </p:normalViewPr>
  <p:slideViewPr>
    <p:cSldViewPr showGuides="1">
      <p:cViewPr varScale="1">
        <p:scale>
          <a:sx n="81" d="100"/>
          <a:sy n="81" d="100"/>
        </p:scale>
        <p:origin x="120" y="7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29/03/2021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29/03/2021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Antwerp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4B14B764-19C9-4287-A8A4-59C05CC62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10673D-07F6-42F3-9844-D214F40D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62D5E-5B77-4CD2-BD49-F158A7C734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07C7D-88A8-4D46-BBCD-D14CD87AD5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022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3AA01E-47BA-445B-836B-67D74F67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Voltage limit</a:t>
            </a:r>
          </a:p>
          <a:p>
            <a:r>
              <a:rPr lang="en-150" dirty="0"/>
              <a:t>Under voltage dropout</a:t>
            </a:r>
          </a:p>
          <a:p>
            <a:r>
              <a:rPr lang="en-150" dirty="0"/>
              <a:t>Current limit</a:t>
            </a:r>
          </a:p>
          <a:p>
            <a:r>
              <a:rPr lang="en-150" dirty="0"/>
              <a:t>Reverse polarization protection</a:t>
            </a:r>
          </a:p>
          <a:p>
            <a:r>
              <a:rPr lang="en-150" dirty="0"/>
              <a:t>Soft start</a:t>
            </a:r>
          </a:p>
          <a:p>
            <a:r>
              <a:rPr lang="en-150" dirty="0"/>
              <a:t>ON/OFF switching</a:t>
            </a:r>
          </a:p>
          <a:p>
            <a:r>
              <a:rPr lang="en-150" dirty="0"/>
              <a:t>Current monitoring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71141B-29DB-4BD7-93C7-AA18321D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</a:t>
            </a:r>
            <a:r>
              <a:rPr lang="nl-BE" dirty="0" err="1"/>
              <a:t>efuse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B5645-9201-4620-8833-49AE370B1A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A460-441E-4724-8225-A7D24192CB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912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318" y="1142984"/>
            <a:ext cx="6762797" cy="4734000"/>
          </a:xfrm>
        </p:spPr>
        <p:txBody>
          <a:bodyPr>
            <a:normAutofit/>
          </a:bodyPr>
          <a:lstStyle/>
          <a:p>
            <a:r>
              <a:rPr lang="nl-BE" sz="2600" dirty="0"/>
              <a:t>Extra laag veiligheid</a:t>
            </a:r>
          </a:p>
          <a:p>
            <a:r>
              <a:rPr lang="nl-BE" sz="2600" dirty="0"/>
              <a:t>Gemaakt naar voedingen met LCL klasse 1,2 en 3.</a:t>
            </a:r>
          </a:p>
          <a:p>
            <a:r>
              <a:rPr lang="nl-BE" sz="2600" dirty="0"/>
              <a:t>Mogelijkheid voor 5V, 12V en 22V tot 38V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/>
              <a:t>doel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DB269-DCB8-4A73-976C-7DC0DDBB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15" y="1412776"/>
            <a:ext cx="4968552" cy="234764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3</a:t>
            </a:fld>
            <a:endParaRPr lang="nl-BE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F808F426-8E25-40E4-968B-2CA0326987E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6F0C6-3285-4A00-938C-A40E98DE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8D9DF-1F2F-4806-BE3B-10F6ED43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C5763-282A-4962-A369-A23C19E38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90CC-2D86-4690-B266-249D0EA1C6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148B15-ECAA-446B-9429-F9036E08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874"/>
            <a:ext cx="12192000" cy="50782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8CD223-20AC-4550-A853-790A5700CEF3}"/>
              </a:ext>
            </a:extLst>
          </p:cNvPr>
          <p:cNvCxnSpPr>
            <a:cxnSpLocks/>
          </p:cNvCxnSpPr>
          <p:nvPr/>
        </p:nvCxnSpPr>
        <p:spPr>
          <a:xfrm>
            <a:off x="7680176" y="980728"/>
            <a:ext cx="0" cy="4987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0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7C4BF3-AB26-4A47-9810-86D05EA9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303912" cy="4428000"/>
          </a:xfrm>
        </p:spPr>
        <p:txBody>
          <a:bodyPr/>
          <a:lstStyle/>
          <a:p>
            <a:r>
              <a:rPr lang="nl-BE" dirty="0"/>
              <a:t>Schakelen van spanning bereik.</a:t>
            </a:r>
          </a:p>
          <a:p>
            <a:r>
              <a:rPr lang="en-150" dirty="0"/>
              <a:t>Transient voltage protection</a:t>
            </a:r>
            <a:r>
              <a:rPr lang="nl-BE" dirty="0"/>
              <a:t>.</a:t>
            </a:r>
          </a:p>
          <a:p>
            <a:r>
              <a:rPr lang="en-150" dirty="0"/>
              <a:t>Reverse polarity protection.</a:t>
            </a:r>
            <a:endParaRPr lang="nl-BE" dirty="0"/>
          </a:p>
          <a:p>
            <a:r>
              <a:rPr lang="en-150" dirty="0"/>
              <a:t>Inrush current control</a:t>
            </a:r>
            <a:r>
              <a:rPr lang="nl-BE" dirty="0"/>
              <a:t>.</a:t>
            </a:r>
            <a:endParaRPr lang="en-15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BB7D577-A58D-46B1-9A7C-98EB2DCF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INput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22A4C-BC3C-4B60-8672-1AE92E851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EB49-15CD-4027-8E45-C68B4F41DD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3BC26-B900-4D41-B578-9BD4E7D9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273628"/>
            <a:ext cx="6552728" cy="51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BD50D9-3B3C-4D37-A78E-25C30851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6056526" cy="4428000"/>
          </a:xfrm>
        </p:spPr>
        <p:txBody>
          <a:bodyPr/>
          <a:lstStyle/>
          <a:p>
            <a:r>
              <a:rPr lang="en-150" dirty="0"/>
              <a:t>Power Good </a:t>
            </a:r>
            <a:r>
              <a:rPr lang="nl-BE" dirty="0"/>
              <a:t>instelling.</a:t>
            </a:r>
          </a:p>
          <a:p>
            <a:r>
              <a:rPr lang="en-150" dirty="0"/>
              <a:t>Transient voltage protection</a:t>
            </a:r>
            <a:r>
              <a:rPr lang="nl-BE" dirty="0"/>
              <a:t>.</a:t>
            </a:r>
          </a:p>
          <a:p>
            <a:r>
              <a:rPr lang="nl-BE" dirty="0"/>
              <a:t>Mode/</a:t>
            </a:r>
            <a:r>
              <a:rPr lang="en-150" dirty="0"/>
              <a:t>auto retry</a:t>
            </a:r>
            <a:endParaRPr lang="nl-BE" dirty="0"/>
          </a:p>
          <a:p>
            <a:r>
              <a:rPr lang="nl-BE" dirty="0"/>
              <a:t>Output </a:t>
            </a:r>
            <a:r>
              <a:rPr lang="en-150" dirty="0"/>
              <a:t>relay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7B3AD-D5CA-4D28-A150-DF6C809F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A1FF7-45EB-4A01-A93A-ADBC4473D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F543-83E0-4201-B6E1-283D6BBF48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03B1BC-2321-4B76-BBBE-45FEE97A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526" y="1155269"/>
            <a:ext cx="6056526" cy="46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0C31FF-A802-4643-9AF8-FC6FF51A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Galvanisch gescheiden.</a:t>
            </a:r>
          </a:p>
          <a:p>
            <a:r>
              <a:rPr lang="nl-BE" dirty="0"/>
              <a:t>Indicatie </a:t>
            </a:r>
            <a:r>
              <a:rPr lang="nl-BE" dirty="0" err="1"/>
              <a:t>leds</a:t>
            </a:r>
            <a:r>
              <a:rPr lang="nl-BE" dirty="0"/>
              <a:t>.</a:t>
            </a:r>
          </a:p>
          <a:p>
            <a:r>
              <a:rPr lang="nl-BE" dirty="0"/>
              <a:t>Stroom meting.</a:t>
            </a:r>
          </a:p>
          <a:p>
            <a:r>
              <a:rPr lang="nl-BE" dirty="0"/>
              <a:t>Stroom limiet.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33C9C7-2F64-4866-BC65-2FCCCE19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Digital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1A885-D547-492D-BD0A-9626C5751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4BF8-B1A7-4A6D-91FC-3131DBECB7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BD118-D505-465B-A376-6D6F283B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276" y="764704"/>
            <a:ext cx="6804725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E15FA-3979-4DA1-8F8E-2526F54B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663952" cy="4428000"/>
          </a:xfrm>
        </p:spPr>
        <p:txBody>
          <a:bodyPr/>
          <a:lstStyle/>
          <a:p>
            <a:r>
              <a:rPr lang="en-150" dirty="0" err="1"/>
              <a:t>Oled</a:t>
            </a:r>
            <a:r>
              <a:rPr lang="en-150" dirty="0"/>
              <a:t> display</a:t>
            </a:r>
          </a:p>
          <a:p>
            <a:r>
              <a:rPr lang="en-150" dirty="0"/>
              <a:t>joystick of rotary encoder</a:t>
            </a:r>
          </a:p>
          <a:p>
            <a:r>
              <a:rPr lang="en-150" dirty="0"/>
              <a:t>U</a:t>
            </a:r>
            <a:r>
              <a:rPr lang="nl-BE" dirty="0"/>
              <a:t>SB</a:t>
            </a:r>
            <a:r>
              <a:rPr lang="en-150" dirty="0"/>
              <a:t> </a:t>
            </a:r>
            <a:r>
              <a:rPr lang="nl-BE" dirty="0"/>
              <a:t>M</a:t>
            </a:r>
            <a:r>
              <a:rPr lang="en-150" dirty="0" err="1"/>
              <a:t>odbus</a:t>
            </a:r>
            <a:endParaRPr lang="en-1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D6299E-7502-4078-81D9-21B35123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input en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0ECEB-DD99-4821-87E7-790C8C894D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FF2A-36B3-4E73-8E06-F96B03973D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0CD2FA-C784-4869-A37D-F5260353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382136"/>
            <a:ext cx="2303014" cy="1965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EE2D4-8CC0-4CC2-BCFD-86AAEDD2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997" y="2920401"/>
            <a:ext cx="3199672" cy="29115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B04A31-C500-49CC-A473-D3F08D604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5" y="3103432"/>
            <a:ext cx="2786983" cy="27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6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0CFE-FE06-49F3-AED8-4600ED6C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Prototype pcb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C70E3-CAD0-4414-8A05-CA7010ABA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6932C-0B8E-4F45-9449-5513A89DFA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5D60D6E-F9D3-4687-9D38-DF743C78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7" y="1253503"/>
            <a:ext cx="5988856" cy="3759671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A28AECE-F25D-4440-A608-2D4A53F91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24" y="1253504"/>
            <a:ext cx="5988856" cy="37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72115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49b243c3-5758-488d-a165-3d321439e892" ContentTypeId="0x0101006E2CD5CB49756845926F97DAE5E2F535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M Document" ma:contentTypeID="0x0101006E2CD5CB49756845926F97DAE5E2F535000DCB65DDB7669E45BCF75FB6A30E49C0" ma:contentTypeVersion="8" ma:contentTypeDescription="" ma:contentTypeScope="" ma:versionID="83bbbb7fdd22f8a3739ad7eca2ef86b3">
  <xsd:schema xmlns:xsd="http://www.w3.org/2001/XMLSchema" xmlns:xs="http://www.w3.org/2001/XMLSchema" xmlns:p="http://schemas.microsoft.com/office/2006/metadata/properties" xmlns:ns2="3f990481-ab93-40a5-af1d-fa0a4386ebd9" targetNamespace="http://schemas.microsoft.com/office/2006/metadata/properties" ma:root="true" ma:fieldsID="eacd6abfd4a16e6611d5f16827c24345" ns2:_="">
    <xsd:import namespace="3f990481-ab93-40a5-af1d-fa0a4386ebd9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deedde69bc2d47abb0d3d990fb400d55" minOccurs="0"/>
                <xsd:element ref="ns2:e664db7c9a45466298be567ee28e7b46" minOccurs="0"/>
                <xsd:element ref="ns2:jcbb0a9beef243af8bd213591b9d1662" minOccurs="0"/>
                <xsd:element ref="ns2:l98a91fe36af4d71ba4ebc7e897e6da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90481-ab93-40a5-af1d-fa0a4386ebd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6" nillable="true" ma:taxonomy="true" ma:internalName="TaxKeywordTaxHTField" ma:taxonomyFieldName="TaxKeyword" ma:displayName="Ondernemingstrefwoorden" ma:fieldId="{23f27201-bee3-471e-b2e7-b64fd8b7ca38}" ma:taxonomyMulti="true" ma:sspId="49b243c3-5758-488d-a165-3d321439e89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description="" ma:hidden="true" ma:list="{6d1aa748-1d6f-4019-9d6c-138de019a28e}" ma:internalName="TaxCatchAll" ma:showField="CatchAllData" ma:web="bc2573cf-ac6e-42ca-97a9-253e92cb39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description="" ma:hidden="true" ma:list="{6d1aa748-1d6f-4019-9d6c-138de019a28e}" ma:internalName="TaxCatchAllLabel" ma:readOnly="true" ma:showField="CatchAllDataLabel" ma:web="bc2573cf-ac6e-42ca-97a9-253e92cb39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eedde69bc2d47abb0d3d990fb400d55" ma:index="12" nillable="true" ma:taxonomy="true" ma:internalName="deedde69bc2d47abb0d3d990fb400d55" ma:taxonomyFieldName="TMDocumentType" ma:displayName="Document Type" ma:default="" ma:fieldId="{deedde69-bc2d-47ab-b0d3-d990fb400d55}" ma:sspId="49b243c3-5758-488d-a165-3d321439e892" ma:termSetId="ea0ce270-e5c3-483c-bfdb-d714406b86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664db7c9a45466298be567ee28e7b46" ma:index="14" nillable="true" ma:taxonomy="true" ma:internalName="e664db7c9a45466298be567ee28e7b46" ma:taxonomyFieldName="TMRubriek" ma:displayName="Rubriek" ma:default="" ma:fieldId="{e664db7c-9a45-4662-98be-567ee28e7b46}" ma:sspId="49b243c3-5758-488d-a165-3d321439e892" ma:termSetId="cf2145ad-4fa0-4d3a-a112-5d06a1c88d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cbb0a9beef243af8bd213591b9d1662" ma:index="16" nillable="true" ma:taxonomy="true" ma:internalName="jcbb0a9beef243af8bd213591b9d1662" ma:taxonomyFieldName="TMAcademieJaar" ma:displayName="Academiejaar" ma:default="" ma:fieldId="{3cbb0a9b-eef2-43af-8bd2-13591b9d1662}" ma:sspId="49b243c3-5758-488d-a165-3d321439e892" ma:termSetId="faa59a2e-9c1e-4550-a638-3eb90797f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98a91fe36af4d71ba4ebc7e897e6da3" ma:index="18" nillable="true" ma:taxonomy="true" ma:internalName="l98a91fe36af4d71ba4ebc7e897e6da3" ma:taxonomyFieldName="TMSubRubriek" ma:displayName="Subrubriek" ma:default="" ma:fieldId="{598a91fe-36af-4d71-ba4e-bc7e897e6da3}" ma:sspId="49b243c3-5758-488d-a165-3d321439e892" ma:termSetId="b9936c4b-d546-430d-aa8d-c6cc13d3aff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3f990481-ab93-40a5-af1d-fa0a4386ebd9">
      <Terms xmlns="http://schemas.microsoft.com/office/infopath/2007/PartnerControls"/>
    </TaxKeywordTaxHTField>
    <e664db7c9a45466298be567ee28e7b46 xmlns="3f990481-ab93-40a5-af1d-fa0a4386ebd9">
      <Terms xmlns="http://schemas.microsoft.com/office/infopath/2007/PartnerControls"/>
    </e664db7c9a45466298be567ee28e7b46>
    <deedde69bc2d47abb0d3d990fb400d55 xmlns="3f990481-ab93-40a5-af1d-fa0a4386ebd9">
      <Terms xmlns="http://schemas.microsoft.com/office/infopath/2007/PartnerControls"/>
    </deedde69bc2d47abb0d3d990fb400d55>
    <TaxCatchAll xmlns="3f990481-ab93-40a5-af1d-fa0a4386ebd9"/>
    <jcbb0a9beef243af8bd213591b9d1662 xmlns="3f990481-ab93-40a5-af1d-fa0a4386ebd9">
      <Terms xmlns="http://schemas.microsoft.com/office/infopath/2007/PartnerControls"/>
    </jcbb0a9beef243af8bd213591b9d1662>
    <l98a91fe36af4d71ba4ebc7e897e6da3 xmlns="3f990481-ab93-40a5-af1d-fa0a4386ebd9">
      <Terms xmlns="http://schemas.microsoft.com/office/infopath/2007/PartnerControls"/>
    </l98a91fe36af4d71ba4ebc7e897e6da3>
  </documentManagement>
</p:properties>
</file>

<file path=customXml/itemProps1.xml><?xml version="1.0" encoding="utf-8"?>
<ds:datastoreItem xmlns:ds="http://schemas.openxmlformats.org/officeDocument/2006/customXml" ds:itemID="{9C13BCFD-9570-4B4F-BFE3-356B8E06CA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F9BC90-F127-449E-A415-9E04C76966FA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C926A749-CFE7-4FA7-9620-C0C4F7BBD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90481-ab93-40a5-af1d-fa0a4386eb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4F79AF1-9348-42A5-8BA2-CB56386F0208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3f990481-ab93-40a5-af1d-fa0a4386ebd9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1163</TotalTime>
  <Words>123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Verdana</vt:lpstr>
      <vt:lpstr>TM_presentatie_eng</vt:lpstr>
      <vt:lpstr>Efuse</vt:lpstr>
      <vt:lpstr>Wat is een efuse</vt:lpstr>
      <vt:lpstr>doel</vt:lpstr>
      <vt:lpstr>Planning </vt:lpstr>
      <vt:lpstr>INput</vt:lpstr>
      <vt:lpstr>output</vt:lpstr>
      <vt:lpstr>Digital</vt:lpstr>
      <vt:lpstr>User input en feedback</vt:lpstr>
      <vt:lpstr>Prototype pcb</vt:lpstr>
      <vt:lpstr>Vragen?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Scheirs</dc:creator>
  <cp:lastModifiedBy>Ian Blockmans</cp:lastModifiedBy>
  <cp:revision>28</cp:revision>
  <dcterms:created xsi:type="dcterms:W3CDTF">2020-01-17T15:11:02Z</dcterms:created>
  <dcterms:modified xsi:type="dcterms:W3CDTF">2021-03-29T16:06:49Z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0x0101006E2CD5CB49756845926F97DAE5E2F535000DCB65DDB7669E45BCF75FB6A30E49C0</vt:lpwstr>
  </property>
  <property fmtid="{D5CDD505-2E9C-101B-9397-08002B2CF9AE}" pid="3" name="TaxKeyword">
    <vt:lpwstr/>
  </property>
  <property fmtid="{D5CDD505-2E9C-101B-9397-08002B2CF9AE}" pid="4" name="TMDocumentType">
    <vt:lpwstr/>
  </property>
  <property fmtid="{D5CDD505-2E9C-101B-9397-08002B2CF9AE}" pid="5" name="TMRubriek">
    <vt:lpwstr/>
  </property>
  <property fmtid="{D5CDD505-2E9C-101B-9397-08002B2CF9AE}" pid="6" name="Marcom rubriek">
    <vt:lpwstr>Template</vt:lpwstr>
  </property>
  <property fmtid="{D5CDD505-2E9C-101B-9397-08002B2CF9AE}" pid="7" name="Template subrubriek">
    <vt:lpwstr>Presentatie</vt:lpwstr>
  </property>
  <property fmtid="{D5CDD505-2E9C-101B-9397-08002B2CF9AE}" pid="8" name="vzw">
    <vt:lpwstr>TM</vt:lpwstr>
  </property>
  <property fmtid="{D5CDD505-2E9C-101B-9397-08002B2CF9AE}" pid="9" name="Template subrubriek0">
    <vt:lpwstr>Presentatie</vt:lpwstr>
  </property>
  <property fmtid="{D5CDD505-2E9C-101B-9397-08002B2CF9AE}" pid="10" name="SharedWithUsers">
    <vt:lpwstr>737;#Bart Van Coillie;#1725;#Heidi Celis</vt:lpwstr>
  </property>
  <property fmtid="{D5CDD505-2E9C-101B-9397-08002B2CF9AE}" pid="11" name="TMAcademieJaar">
    <vt:lpwstr/>
  </property>
</Properties>
</file>