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54" autoAdjust="0"/>
  </p:normalViewPr>
  <p:slideViewPr>
    <p:cSldViewPr showGuides="1">
      <p:cViewPr>
        <p:scale>
          <a:sx n="100" d="100"/>
          <a:sy n="100" d="100"/>
        </p:scale>
        <p:origin x="870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25/03/2021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25/03/2021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318" y="1142984"/>
            <a:ext cx="6762797" cy="4734000"/>
          </a:xfrm>
        </p:spPr>
        <p:txBody>
          <a:bodyPr>
            <a:normAutofit/>
          </a:bodyPr>
          <a:lstStyle/>
          <a:p>
            <a:r>
              <a:rPr lang="nl-BE" sz="2600" dirty="0"/>
              <a:t>Extra laag veiligheid</a:t>
            </a:r>
          </a:p>
          <a:p>
            <a:r>
              <a:rPr lang="nl-BE" sz="2600" dirty="0"/>
              <a:t>Gemaakt naar voedingen met LCL klasse 1,2 en 3.</a:t>
            </a:r>
          </a:p>
          <a:p>
            <a:r>
              <a:rPr lang="nl-BE" sz="2600" dirty="0"/>
              <a:t>Mogelijkheid voor 5V, 12V en 22V tot 38V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</p:spPr>
        <p:txBody>
          <a:bodyPr anchor="ctr">
            <a:normAutofit/>
          </a:bodyPr>
          <a:lstStyle/>
          <a:p>
            <a:r>
              <a:rPr lang="nl-BE" dirty="0"/>
              <a:t>doel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DB269-DCB8-4A73-976C-7DC0DDBB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15" y="1412776"/>
            <a:ext cx="4968552" cy="234764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00" y="6084000"/>
            <a:ext cx="480000" cy="66714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B80295F-48CD-49FC-897A-CCEC919B8070}" type="slidenum">
              <a:rPr lang="nl-BE" smtClean="0"/>
              <a:pPr>
                <a:spcAft>
                  <a:spcPts val="600"/>
                </a:spcAft>
              </a:pPr>
              <a:t>2</a:t>
            </a:fld>
            <a:endParaRPr lang="nl-BE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F808F426-8E25-40E4-968B-2CA0326987E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07435" y="6084000"/>
            <a:ext cx="5376565" cy="432000"/>
          </a:xfrm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7C4BF3-AB26-4A47-9810-86D05EA9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303912" cy="4428000"/>
          </a:xfrm>
        </p:spPr>
        <p:txBody>
          <a:bodyPr/>
          <a:lstStyle/>
          <a:p>
            <a:r>
              <a:rPr lang="nl-BE" dirty="0"/>
              <a:t>Schakelen van spanning bereik.</a:t>
            </a:r>
          </a:p>
          <a:p>
            <a:r>
              <a:rPr lang="en-150" dirty="0"/>
              <a:t>Transient voltage protection</a:t>
            </a:r>
            <a:r>
              <a:rPr lang="nl-BE" dirty="0"/>
              <a:t>.</a:t>
            </a:r>
          </a:p>
          <a:p>
            <a:r>
              <a:rPr lang="en-150" dirty="0"/>
              <a:t>Reverse polarity protection.</a:t>
            </a:r>
            <a:endParaRPr lang="nl-BE" dirty="0"/>
          </a:p>
          <a:p>
            <a:r>
              <a:rPr lang="en-150" dirty="0"/>
              <a:t>Inrush current control</a:t>
            </a:r>
            <a:r>
              <a:rPr lang="nl-BE" dirty="0"/>
              <a:t>.</a:t>
            </a:r>
            <a:endParaRPr lang="en-15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B7D577-A58D-46B1-9A7C-98EB2DCF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INput</a:t>
            </a:r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22A4C-BC3C-4B60-8672-1AE92E851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EB49-15CD-4027-8E45-C68B4F41D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3BC26-B900-4D41-B578-9BD4E7D9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273628"/>
            <a:ext cx="6552728" cy="51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50D9-3B3C-4D37-A78E-25C30851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056526" cy="4428000"/>
          </a:xfrm>
        </p:spPr>
        <p:txBody>
          <a:bodyPr/>
          <a:lstStyle/>
          <a:p>
            <a:r>
              <a:rPr lang="en-150" dirty="0"/>
              <a:t>Power Good </a:t>
            </a:r>
            <a:r>
              <a:rPr lang="nl-BE" dirty="0"/>
              <a:t>instelling.</a:t>
            </a:r>
          </a:p>
          <a:p>
            <a:r>
              <a:rPr lang="en-150" dirty="0"/>
              <a:t>Transient voltage protection</a:t>
            </a:r>
            <a:r>
              <a:rPr lang="nl-BE" dirty="0"/>
              <a:t>.</a:t>
            </a:r>
          </a:p>
          <a:p>
            <a:r>
              <a:rPr lang="nl-BE" dirty="0"/>
              <a:t>Mode/</a:t>
            </a:r>
            <a:r>
              <a:rPr lang="en-150" dirty="0"/>
              <a:t>auto retry</a:t>
            </a:r>
            <a:endParaRPr lang="nl-BE" dirty="0"/>
          </a:p>
          <a:p>
            <a:r>
              <a:rPr lang="nl-BE" dirty="0"/>
              <a:t>Output </a:t>
            </a:r>
            <a:r>
              <a:rPr lang="en-150" dirty="0"/>
              <a:t>relay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7B3AD-D5CA-4D28-A150-DF6C809F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A1FF7-45EB-4A01-A93A-ADBC4473D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543-83E0-4201-B6E1-283D6BBF48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3B1BC-2321-4B76-BBBE-45FEE97A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26" y="1155269"/>
            <a:ext cx="6056526" cy="46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C31FF-A802-4643-9AF8-FC6FF51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Galvanisch gescheiden.</a:t>
            </a:r>
          </a:p>
          <a:p>
            <a:r>
              <a:rPr lang="nl-BE" dirty="0"/>
              <a:t>Indicatie </a:t>
            </a:r>
            <a:r>
              <a:rPr lang="nl-BE" dirty="0" err="1"/>
              <a:t>leds</a:t>
            </a:r>
            <a:r>
              <a:rPr lang="nl-BE" dirty="0"/>
              <a:t>.</a:t>
            </a:r>
          </a:p>
          <a:p>
            <a:r>
              <a:rPr lang="nl-BE" dirty="0"/>
              <a:t>Stroom meting.</a:t>
            </a:r>
          </a:p>
          <a:p>
            <a:r>
              <a:rPr lang="nl-BE" dirty="0"/>
              <a:t>Stroom limiet.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3C9C7-2F64-4866-BC65-2FCCCE19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Digital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A885-D547-492D-BD0A-9626C5751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4BF8-B1A7-4A6D-91FC-3131DBECB7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BD118-D505-465B-A376-6D6F283B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76" y="764704"/>
            <a:ext cx="680472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E15FA-3979-4DA1-8F8E-2526F54B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5663952" cy="4428000"/>
          </a:xfrm>
        </p:spPr>
        <p:txBody>
          <a:bodyPr/>
          <a:lstStyle/>
          <a:p>
            <a:r>
              <a:rPr lang="nl-BE" dirty="0" err="1"/>
              <a:t>Oled</a:t>
            </a:r>
            <a:r>
              <a:rPr lang="nl-BE" dirty="0"/>
              <a:t> display</a:t>
            </a:r>
          </a:p>
          <a:p>
            <a:r>
              <a:rPr lang="nl-BE" dirty="0"/>
              <a:t>joystick of </a:t>
            </a:r>
            <a:r>
              <a:rPr lang="nl-BE" dirty="0" err="1"/>
              <a:t>rotary</a:t>
            </a:r>
            <a:r>
              <a:rPr lang="nl-BE" dirty="0"/>
              <a:t> encoder</a:t>
            </a:r>
          </a:p>
          <a:p>
            <a:r>
              <a:rPr lang="nl-BE" dirty="0"/>
              <a:t>Usb </a:t>
            </a:r>
            <a:r>
              <a:rPr lang="nl-BE" dirty="0" err="1"/>
              <a:t>modbus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D6299E-7502-4078-81D9-21B3512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input en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ECEB-DD99-4821-87E7-790C8C894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FF2A-36B3-4E73-8E06-F96B03973D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0CD2FA-C784-4869-A37D-F5260353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382136"/>
            <a:ext cx="2303014" cy="1965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EE2D4-8CC0-4CC2-BCFD-86AAEDD2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997" y="2920401"/>
            <a:ext cx="3199672" cy="2911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04A31-C500-49CC-A473-D3F08D60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3103432"/>
            <a:ext cx="2786983" cy="27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F58C33-45DA-457E-8316-2F1BE71BD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" y="1253504"/>
            <a:ext cx="5988857" cy="37596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840CFE-FE06-49F3-AED8-4600ED6C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pcb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70E3-CAD0-4414-8A05-CA7010ABA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932C-0B8E-4F45-9449-5513A89DFA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3" name="Picture 12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873936BF-1FA1-4748-A0AC-0033BCD64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7" y="1253504"/>
            <a:ext cx="5988857" cy="37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72115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9b243c3-5758-488d-a165-3d321439e892" ContentTypeId="0x0101006E2CD5CB49756845926F97DAE5E2F535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M Document" ma:contentTypeID="0x0101006E2CD5CB49756845926F97DAE5E2F535000DCB65DDB7669E45BCF75FB6A30E49C0" ma:contentTypeVersion="8" ma:contentTypeDescription="" ma:contentTypeScope="" ma:versionID="83bbbb7fdd22f8a3739ad7eca2ef86b3">
  <xsd:schema xmlns:xsd="http://www.w3.org/2001/XMLSchema" xmlns:xs="http://www.w3.org/2001/XMLSchema" xmlns:p="http://schemas.microsoft.com/office/2006/metadata/properties" xmlns:ns2="3f990481-ab93-40a5-af1d-fa0a4386ebd9" targetNamespace="http://schemas.microsoft.com/office/2006/metadata/properties" ma:root="true" ma:fieldsID="eacd6abfd4a16e6611d5f16827c24345" ns2:_=""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deedde69bc2d47abb0d3d990fb400d55" minOccurs="0"/>
                <xsd:element ref="ns2:e664db7c9a45466298be567ee28e7b46" minOccurs="0"/>
                <xsd:element ref="ns2:jcbb0a9beef243af8bd213591b9d1662" minOccurs="0"/>
                <xsd:element ref="ns2:l98a91fe36af4d71ba4ebc7e897e6da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6" nillable="true" ma:taxonomy="true" ma:internalName="TaxKeywordTaxHTField" ma:taxonomyFieldName="TaxKeyword" ma:displayName="Ondernemingstrefwoorden" ma:fieldId="{23f27201-bee3-471e-b2e7-b64fd8b7ca38}" ma:taxonomyMulti="true" ma:sspId="49b243c3-5758-488d-a165-3d321439e8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6d1aa748-1d6f-4019-9d6c-138de019a28e}" ma:internalName="TaxCatchAll" ma:showField="CatchAllData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6d1aa748-1d6f-4019-9d6c-138de019a28e}" ma:internalName="TaxCatchAllLabel" ma:readOnly="true" ma:showField="CatchAllDataLabel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edde69bc2d47abb0d3d990fb400d55" ma:index="12" nillable="true" ma:taxonomy="true" ma:internalName="deedde69bc2d47abb0d3d990fb400d55" ma:taxonomyFieldName="TMDocumentType" ma:displayName="Document Type" ma:default="" ma:fieldId="{deedde69-bc2d-47ab-b0d3-d990fb400d55}" ma:sspId="49b243c3-5758-488d-a165-3d321439e892" ma:termSetId="ea0ce270-e5c3-483c-bfdb-d714406b86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664db7c9a45466298be567ee28e7b46" ma:index="14" nillable="true" ma:taxonomy="true" ma:internalName="e664db7c9a45466298be567ee28e7b46" ma:taxonomyFieldName="TMRubriek" ma:displayName="Rubriek" ma:default="" ma:fieldId="{e664db7c-9a45-4662-98be-567ee28e7b46}" ma:sspId="49b243c3-5758-488d-a165-3d321439e892" ma:termSetId="cf2145ad-4fa0-4d3a-a112-5d06a1c88d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bb0a9beef243af8bd213591b9d1662" ma:index="16" nillable="true" ma:taxonomy="true" ma:internalName="jcbb0a9beef243af8bd213591b9d1662" ma:taxonomyFieldName="TMAcademieJaar" ma:displayName="Academiejaar" ma:default="" ma:fieldId="{3cbb0a9b-eef2-43af-8bd2-13591b9d1662}" ma:sspId="49b243c3-5758-488d-a165-3d321439e892" ma:termSetId="faa59a2e-9c1e-4550-a638-3eb90797f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8a91fe36af4d71ba4ebc7e897e6da3" ma:index="18" nillable="true" ma:taxonomy="true" ma:internalName="l98a91fe36af4d71ba4ebc7e897e6da3" ma:taxonomyFieldName="TMSubRubriek" ma:displayName="Subrubriek" ma:default="" ma:fieldId="{598a91fe-36af-4d71-ba4e-bc7e897e6da3}" ma:sspId="49b243c3-5758-488d-a165-3d321439e892" ma:termSetId="b9936c4b-d546-430d-aa8d-c6cc13d3aff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f990481-ab93-40a5-af1d-fa0a4386ebd9">
      <Terms xmlns="http://schemas.microsoft.com/office/infopath/2007/PartnerControls"/>
    </TaxKeywordTaxHTField>
    <e664db7c9a45466298be567ee28e7b46 xmlns="3f990481-ab93-40a5-af1d-fa0a4386ebd9">
      <Terms xmlns="http://schemas.microsoft.com/office/infopath/2007/PartnerControls"/>
    </e664db7c9a45466298be567ee28e7b46>
    <deedde69bc2d47abb0d3d990fb400d55 xmlns="3f990481-ab93-40a5-af1d-fa0a4386ebd9">
      <Terms xmlns="http://schemas.microsoft.com/office/infopath/2007/PartnerControls"/>
    </deedde69bc2d47abb0d3d990fb400d55>
    <TaxCatchAll xmlns="3f990481-ab93-40a5-af1d-fa0a4386ebd9"/>
    <jcbb0a9beef243af8bd213591b9d1662 xmlns="3f990481-ab93-40a5-af1d-fa0a4386ebd9">
      <Terms xmlns="http://schemas.microsoft.com/office/infopath/2007/PartnerControls"/>
    </jcbb0a9beef243af8bd213591b9d1662>
    <l98a91fe36af4d71ba4ebc7e897e6da3 xmlns="3f990481-ab93-40a5-af1d-fa0a4386ebd9">
      <Terms xmlns="http://schemas.microsoft.com/office/infopath/2007/PartnerControls"/>
    </l98a91fe36af4d71ba4ebc7e897e6da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F9BC90-F127-449E-A415-9E04C76966FA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926A749-CFE7-4FA7-9620-C0C4F7BBD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90481-ab93-40a5-af1d-fa0a4386e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79AF1-9348-42A5-8BA2-CB56386F0208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3f990481-ab93-40a5-af1d-fa0a4386ebd9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672</TotalTime>
  <Words>91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TM_presentatie_eng</vt:lpstr>
      <vt:lpstr>Efuse</vt:lpstr>
      <vt:lpstr>doel</vt:lpstr>
      <vt:lpstr>INput</vt:lpstr>
      <vt:lpstr>output</vt:lpstr>
      <vt:lpstr>Digital</vt:lpstr>
      <vt:lpstr>User input en feedback</vt:lpstr>
      <vt:lpstr>Prototype pcb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Scheirs</dc:creator>
  <cp:lastModifiedBy>Ian Blockmans</cp:lastModifiedBy>
  <cp:revision>16</cp:revision>
  <dcterms:created xsi:type="dcterms:W3CDTF">2020-01-17T15:11:02Z</dcterms:created>
  <dcterms:modified xsi:type="dcterms:W3CDTF">2021-03-26T01:43:53Z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0x0101006E2CD5CB49756845926F97DAE5E2F535000DCB65DDB7669E45BCF75FB6A30E49C0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</Properties>
</file>