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6"/>
  </p:notesMasterIdLst>
  <p:handoutMasterIdLst>
    <p:handoutMasterId r:id="rId17"/>
  </p:handoutMasterIdLst>
  <p:sldIdLst>
    <p:sldId id="256" r:id="rId6"/>
    <p:sldId id="264" r:id="rId7"/>
    <p:sldId id="257" r:id="rId8"/>
    <p:sldId id="263" r:id="rId9"/>
    <p:sldId id="258" r:id="rId10"/>
    <p:sldId id="259" r:id="rId11"/>
    <p:sldId id="260" r:id="rId12"/>
    <p:sldId id="261" r:id="rId13"/>
    <p:sldId id="262" r:id="rId14"/>
    <p:sldId id="265" r:id="rId15"/>
  </p:sldIdLst>
  <p:sldSz cx="12192000" cy="6858000"/>
  <p:notesSz cx="7010400" cy="92964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AE"/>
    <a:srgbClr val="EC4B2F"/>
    <a:srgbClr val="000000"/>
    <a:srgbClr val="4B2B4B"/>
    <a:srgbClr val="50C6DD"/>
    <a:srgbClr val="D1CAD2"/>
    <a:srgbClr val="B7A9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54" autoAdjust="0"/>
  </p:normalViewPr>
  <p:slideViewPr>
    <p:cSldViewPr showGuides="1">
      <p:cViewPr varScale="1">
        <p:scale>
          <a:sx n="81" d="100"/>
          <a:sy n="81" d="100"/>
        </p:scale>
        <p:origin x="120" y="7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2022" y="-9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F1A4A96-82D9-489B-915B-218BDB102403}" type="datetimeFigureOut">
              <a:rPr lang="nl-BE" smtClean="0"/>
              <a:pPr/>
              <a:t>30/03/2021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D17EFB8-940B-4475-A4F4-BBE959E16336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1148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1925427-6E8A-463A-9752-7D22F5CAF14A}" type="datetimeFigureOut">
              <a:rPr lang="nl-BE" smtClean="0"/>
              <a:pPr/>
              <a:t>30/03/2021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9ED9555-764A-4B78-873A-3D7406AAEA2B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1538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958000"/>
            <a:ext cx="12192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084000"/>
            <a:ext cx="2640000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12192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12192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solidFill>
            <a:srgbClr val="EC4B2F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solidFill>
            <a:srgbClr val="00A0AE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10" name="Picture 9" descr="TM_logo_vignet_ppt.jpg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80001" y="360000"/>
            <a:ext cx="2157153" cy="1155192"/>
          </a:xfrm>
          <a:prstGeom prst="rect">
            <a:avLst/>
          </a:prstGeom>
        </p:spPr>
      </p:pic>
      <p:sp>
        <p:nvSpPr>
          <p:cNvPr id="14" name="Date Placeholder 13"/>
          <p:cNvSpPr>
            <a:spLocks noGrp="1"/>
          </p:cNvSpPr>
          <p:nvPr>
            <p:ph type="dt" sz="half" idx="13"/>
          </p:nvPr>
        </p:nvSpPr>
        <p:spPr>
          <a:xfrm>
            <a:off x="1007435" y="6570001"/>
            <a:ext cx="109119" cy="200055"/>
          </a:xfrm>
          <a:solidFill>
            <a:schemeClr val="tx1"/>
          </a:solidFill>
        </p:spPr>
        <p:txBody>
          <a:bodyPr/>
          <a:lstStyle>
            <a:lvl1pPr>
              <a:defRPr sz="1300">
                <a:solidFill>
                  <a:srgbClr val="00A0AE"/>
                </a:solidFill>
              </a:defRPr>
            </a:lvl1pPr>
          </a:lstStyle>
          <a:p>
            <a:pPr algn="l"/>
            <a:endParaRPr lang="nl-BE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5661248"/>
            <a:ext cx="12192000" cy="288032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3" name="Picture 12" descr="image_preview.png"/>
          <p:cNvPicPr>
            <a:picLocks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645733" y="6192000"/>
            <a:ext cx="1138899" cy="432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428000"/>
          </a:xfrm>
        </p:spPr>
        <p:txBody>
          <a:bodyPr bIns="144000"/>
          <a:lstStyle>
            <a:lvl1pPr marL="323850" indent="-323850">
              <a:spcBef>
                <a:spcPts val="400"/>
              </a:spcBef>
              <a:spcAft>
                <a:spcPts val="400"/>
              </a:spcAft>
              <a:buClrTx/>
              <a:defRPr/>
            </a:lvl1pPr>
            <a:lvl2pPr marL="723900" indent="-368300">
              <a:spcBef>
                <a:spcPts val="400"/>
              </a:spcBef>
              <a:spcAft>
                <a:spcPts val="400"/>
              </a:spcAft>
              <a:buClrTx/>
              <a:defRPr sz="2500"/>
            </a:lvl2pPr>
            <a:lvl3pPr marL="982663" indent="-258763">
              <a:spcBef>
                <a:spcPts val="400"/>
              </a:spcBef>
              <a:spcAft>
                <a:spcPts val="400"/>
              </a:spcAft>
              <a:buClrTx/>
              <a:defRPr sz="2300"/>
            </a:lvl3pPr>
            <a:lvl4pPr marL="1255713" indent="-273050">
              <a:spcBef>
                <a:spcPts val="400"/>
              </a:spcBef>
              <a:spcAft>
                <a:spcPts val="400"/>
              </a:spcAft>
              <a:buClrTx/>
              <a:defRPr sz="2000"/>
            </a:lvl4pPr>
            <a:lvl5pPr marL="1609725" indent="-258763">
              <a:spcBef>
                <a:spcPts val="600"/>
              </a:spcBef>
              <a:spcAft>
                <a:spcPts val="600"/>
              </a:spcAft>
              <a:defRPr sz="17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A0AE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algn="l"/>
            <a:endParaRPr lang="nl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734000"/>
          </a:xfrm>
        </p:spPr>
        <p:txBody>
          <a:bodyPr bIns="144000" numCol="2" spcCol="360000" anchor="ctr" anchorCtr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|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5904000" cy="1097992"/>
          </a:xfrm>
        </p:spPr>
        <p:txBody>
          <a:bodyPr lIns="252000" tIns="252000" rIns="0" bIns="0" anchor="t" anchorCtr="0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285992"/>
            <a:ext cx="5904000" cy="3600000"/>
          </a:xfrm>
        </p:spPr>
        <p:txBody>
          <a:bodyPr lIns="252000" tIns="0" rIns="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8043" y="1152000"/>
            <a:ext cx="5904000" cy="1097992"/>
          </a:xfrm>
        </p:spPr>
        <p:txBody>
          <a:bodyPr lIns="0" tIns="252000" rIns="252000" bIns="0" anchor="t" anchorCtr="0">
            <a:norm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8043" y="2285992"/>
            <a:ext cx="5904000" cy="3600000"/>
          </a:xfrm>
        </p:spPr>
        <p:txBody>
          <a:bodyPr lIns="0" tIns="0" rIns="25200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494" y="1152000"/>
            <a:ext cx="6762797" cy="4734000"/>
          </a:xfrm>
        </p:spPr>
        <p:txBody>
          <a:bodyPr lIns="0" rIns="0" bIns="144000"/>
          <a:lstStyle>
            <a:lvl2pPr algn="l">
              <a:defRPr/>
            </a:lvl2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50C6DD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87"/>
          <p:cNvSpPr>
            <a:spLocks noGrp="1"/>
          </p:cNvSpPr>
          <p:nvPr>
            <p:ph type="pic" sz="quarter" idx="10"/>
          </p:nvPr>
        </p:nvSpPr>
        <p:spPr>
          <a:xfrm>
            <a:off x="240000" y="1152000"/>
            <a:ext cx="4571989" cy="4734000"/>
          </a:xfrm>
        </p:spPr>
        <p:txBody>
          <a:bodyPr>
            <a:normAutofit/>
          </a:bodyPr>
          <a:lstStyle>
            <a:lvl1pPr>
              <a:buNone/>
              <a:defRPr sz="1000"/>
            </a:lvl1pPr>
          </a:lstStyle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1"/>
            <a:ext cx="12192000" cy="5929313"/>
          </a:xfr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</a:defRPr>
            </a:lvl1pPr>
            <a:lvl2pPr>
              <a:buClrTx/>
              <a:defRPr>
                <a:solidFill>
                  <a:srgbClr val="000000"/>
                </a:solidFill>
              </a:defRPr>
            </a:lvl2pPr>
            <a:lvl3pPr>
              <a:buClrTx/>
              <a:defRPr>
                <a:solidFill>
                  <a:srgbClr val="000000"/>
                </a:solidFill>
              </a:defRPr>
            </a:lvl3pPr>
            <a:lvl4pPr>
              <a:buClrTx/>
              <a:defRPr>
                <a:solidFill>
                  <a:srgbClr val="000000"/>
                </a:solidFill>
              </a:defRPr>
            </a:lvl4pPr>
            <a:lvl5pPr>
              <a:buClrTx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5929313"/>
          </a:xfrm>
        </p:spPr>
        <p:txBody>
          <a:bodyPr/>
          <a:lstStyle/>
          <a:p>
            <a:r>
              <a:rPr lang="nl-NL"/>
              <a:t>Klik op het pictogram als u een afbeelding wilt toevoegen</a:t>
            </a:r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58024"/>
            <a:ext cx="12192000" cy="900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0" y="6084000"/>
            <a:ext cx="2640000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7435" y="6084000"/>
            <a:ext cx="5376565" cy="432000"/>
          </a:xfrm>
          <a:prstGeom prst="rect">
            <a:avLst/>
          </a:prstGeom>
          <a:solidFill>
            <a:schemeClr val="bg1"/>
          </a:solidFill>
        </p:spPr>
        <p:txBody>
          <a:bodyPr wrap="square" lIns="144000" tIns="0" rIns="144000" bIns="0" anchor="ctr" anchorCtr="0">
            <a:noAutofit/>
          </a:bodyPr>
          <a:lstStyle>
            <a:lvl1pPr algn="l">
              <a:lnSpc>
                <a:spcPct val="90000"/>
              </a:lnSpc>
              <a:defRPr sz="1500">
                <a:solidFill>
                  <a:srgbClr val="00A0AE"/>
                </a:solidFill>
                <a:latin typeface="Trebuchet MS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86" name="Slide Number Placeholder 85"/>
          <p:cNvSpPr>
            <a:spLocks noGrp="1"/>
          </p:cNvSpPr>
          <p:nvPr>
            <p:ph type="sldNum" sz="quarter" idx="4"/>
          </p:nvPr>
        </p:nvSpPr>
        <p:spPr>
          <a:xfrm>
            <a:off x="480000" y="6084000"/>
            <a:ext cx="480000" cy="667148"/>
          </a:xfrm>
          <a:prstGeom prst="rect">
            <a:avLst/>
          </a:prstGeom>
          <a:solidFill>
            <a:srgbClr val="00A0AE"/>
          </a:solidFill>
        </p:spPr>
        <p:txBody>
          <a:bodyPr vert="horz" wrap="none" lIns="0" tIns="108000" rIns="0" bIns="0" rtlCol="0" anchor="ctr" anchorCtr="0">
            <a:noAutofit/>
          </a:bodyPr>
          <a:lstStyle>
            <a:lvl1pPr algn="ctr">
              <a:defRPr sz="2000" b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2984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</a:bodyPr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12192000" cy="4428000"/>
          </a:xfrm>
          <a:prstGeom prst="rect">
            <a:avLst/>
          </a:prstGeom>
        </p:spPr>
        <p:txBody>
          <a:bodyPr vert="horz" lIns="432000" tIns="252000" rIns="43200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0" name="Date Placeholder 3"/>
          <p:cNvSpPr>
            <a:spLocks noGrp="1"/>
          </p:cNvSpPr>
          <p:nvPr>
            <p:ph type="dt" sz="half" idx="2"/>
          </p:nvPr>
        </p:nvSpPr>
        <p:spPr>
          <a:xfrm>
            <a:off x="1007435" y="6570001"/>
            <a:ext cx="109119" cy="200055"/>
          </a:xfrm>
          <a:prstGeom prst="rect">
            <a:avLst/>
          </a:prstGeom>
          <a:solidFill>
            <a:srgbClr val="EC4B2F"/>
          </a:solidFill>
        </p:spPr>
        <p:txBody>
          <a:bodyPr wrap="none" lIns="108000" tIns="0" rIns="0" bIns="0" anchor="b" anchorCtr="0">
            <a:spAutoFit/>
          </a:bodyPr>
          <a:lstStyle>
            <a:lvl1pPr algn="r">
              <a:defRPr sz="13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 algn="l"/>
            <a:endParaRPr lang="nl-BE" dirty="0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200456" y="5976000"/>
            <a:ext cx="1650076" cy="8645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78" r:id="rId3"/>
    <p:sldLayoutId id="2147483653" r:id="rId4"/>
    <p:sldLayoutId id="2147483679" r:id="rId5"/>
    <p:sldLayoutId id="2147483688" r:id="rId6"/>
    <p:sldLayoutId id="2147483687" r:id="rId7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 cap="all" baseline="0">
          <a:solidFill>
            <a:srgbClr val="EC4B2F"/>
          </a:solidFill>
          <a:latin typeface="Trebuchet MS" pitchFamily="34" charset="0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SzPct val="90000"/>
        <a:buFont typeface="Verdana" pitchFamily="34" charset="0"/>
        <a:buChar char="•"/>
        <a:defRPr sz="30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1pPr>
      <a:lvl2pPr marL="723900" indent="-3683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−"/>
        <a:defRPr sz="27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2pPr>
      <a:lvl3pPr marL="982663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•"/>
        <a:defRPr sz="24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3pPr>
      <a:lvl4pPr marL="1255713" indent="-27305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»"/>
        <a:defRPr sz="21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4pPr>
      <a:lvl5pPr marL="1609725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>
          <a:schemeClr val="tx1"/>
        </a:buClr>
        <a:buFont typeface="Arial" pitchFamily="34" charset="0"/>
        <a:buNone/>
        <a:defRPr sz="20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Antwerp Space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Efuse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</a:t>
            </a:fld>
            <a:endParaRPr lang="nl-B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4B14B764-19C9-4287-A8A4-59C05CC626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10673D-07F6-42F3-9844-D214F40D6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Vragen?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62D5E-5B77-4CD2-BD49-F158A7C7346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707C7D-88A8-4D46-BBCD-D14CD87AD5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10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10226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3AA01E-47BA-445B-836B-67D74F673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dirty="0"/>
              <a:t>Voltage limit</a:t>
            </a:r>
          </a:p>
          <a:p>
            <a:r>
              <a:rPr lang="en-150" dirty="0"/>
              <a:t>Under voltage dropout</a:t>
            </a:r>
          </a:p>
          <a:p>
            <a:r>
              <a:rPr lang="en-150" dirty="0"/>
              <a:t>Current limit</a:t>
            </a:r>
          </a:p>
          <a:p>
            <a:r>
              <a:rPr lang="en-150" dirty="0"/>
              <a:t>Reverse polarization protection</a:t>
            </a:r>
          </a:p>
          <a:p>
            <a:r>
              <a:rPr lang="en-150" dirty="0"/>
              <a:t>Soft start</a:t>
            </a:r>
          </a:p>
          <a:p>
            <a:r>
              <a:rPr lang="en-150" dirty="0"/>
              <a:t>ON/OFF switching</a:t>
            </a:r>
          </a:p>
          <a:p>
            <a:r>
              <a:rPr lang="en-150" dirty="0"/>
              <a:t>Current monitoring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71141B-29DB-4BD7-93C7-AA18321D3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is een </a:t>
            </a:r>
            <a:r>
              <a:rPr lang="nl-BE" dirty="0" err="1"/>
              <a:t>efuse</a:t>
            </a:r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B5645-9201-4620-8833-49AE370B1A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</a:t>
            </a:fld>
            <a:endParaRPr lang="nl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BA460-441E-4724-8225-A7D24192CB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19126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4318" y="1142984"/>
            <a:ext cx="6762797" cy="4734000"/>
          </a:xfrm>
        </p:spPr>
        <p:txBody>
          <a:bodyPr>
            <a:normAutofit/>
          </a:bodyPr>
          <a:lstStyle/>
          <a:p>
            <a:r>
              <a:rPr lang="nl-BE" sz="2600" dirty="0"/>
              <a:t>Extra laag veiligheid</a:t>
            </a:r>
          </a:p>
          <a:p>
            <a:r>
              <a:rPr lang="nl-BE" sz="2600" dirty="0"/>
              <a:t>Gemaakt naar voedingen met LCL klasse 1,2 en 3.</a:t>
            </a:r>
          </a:p>
          <a:p>
            <a:r>
              <a:rPr lang="nl-BE" sz="2600" dirty="0"/>
              <a:t>Mogelijkheid voor 5V, 12V en 22V tot 38V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2984"/>
          </a:xfrm>
        </p:spPr>
        <p:txBody>
          <a:bodyPr anchor="ctr">
            <a:normAutofit/>
          </a:bodyPr>
          <a:lstStyle/>
          <a:p>
            <a:r>
              <a:rPr lang="nl-BE" dirty="0"/>
              <a:t>doel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1DB269-DCB8-4A73-976C-7DC0DDBB5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115" y="1412776"/>
            <a:ext cx="4968552" cy="2347640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80000" y="6084000"/>
            <a:ext cx="480000" cy="667148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3B80295F-48CD-49FC-897A-CCEC919B8070}" type="slidenum">
              <a:rPr lang="nl-BE" smtClean="0"/>
              <a:pPr>
                <a:spcAft>
                  <a:spcPts val="600"/>
                </a:spcAft>
              </a:pPr>
              <a:t>3</a:t>
            </a:fld>
            <a:endParaRPr lang="nl-BE"/>
          </a:p>
        </p:txBody>
      </p: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F808F426-8E25-40E4-968B-2CA0326987E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007435" y="6084000"/>
            <a:ext cx="5376565" cy="432000"/>
          </a:xfrm>
        </p:spPr>
        <p:txBody>
          <a:bodyPr/>
          <a:lstStyle/>
          <a:p>
            <a:endParaRPr lang="nl-B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76F0C6-3285-4A00-938C-A40E98DE9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C8D9DF-1F2F-4806-BE3B-10F6ED43F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Planning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C5763-282A-4962-A369-A23C19E38D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</a:t>
            </a:fld>
            <a:endParaRPr lang="nl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190CC-2D86-4690-B266-249D0EA1C6F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148B15-ECAA-446B-9429-F9036E088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9874"/>
            <a:ext cx="12192000" cy="507825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58CD223-20AC-4550-A853-790A5700CEF3}"/>
              </a:ext>
            </a:extLst>
          </p:cNvPr>
          <p:cNvCxnSpPr>
            <a:cxnSpLocks/>
          </p:cNvCxnSpPr>
          <p:nvPr/>
        </p:nvCxnSpPr>
        <p:spPr>
          <a:xfrm>
            <a:off x="7680176" y="980728"/>
            <a:ext cx="0" cy="49873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604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7C4BF3-AB26-4A47-9810-86D05EA9A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2000"/>
            <a:ext cx="5303912" cy="4428000"/>
          </a:xfrm>
        </p:spPr>
        <p:txBody>
          <a:bodyPr/>
          <a:lstStyle/>
          <a:p>
            <a:r>
              <a:rPr lang="nl-BE" dirty="0"/>
              <a:t>Instellen van voltage </a:t>
            </a:r>
            <a:r>
              <a:rPr lang="nl-BE" dirty="0" err="1"/>
              <a:t>limits</a:t>
            </a:r>
            <a:r>
              <a:rPr lang="nl-BE" dirty="0"/>
              <a:t>.</a:t>
            </a:r>
          </a:p>
          <a:p>
            <a:r>
              <a:rPr lang="en-150" dirty="0"/>
              <a:t>Transient voltage protection</a:t>
            </a:r>
            <a:r>
              <a:rPr lang="nl-BE" dirty="0"/>
              <a:t>.</a:t>
            </a:r>
          </a:p>
          <a:p>
            <a:r>
              <a:rPr lang="en-150" dirty="0"/>
              <a:t>Reverse polarity protection.</a:t>
            </a:r>
            <a:endParaRPr lang="nl-BE" dirty="0"/>
          </a:p>
          <a:p>
            <a:r>
              <a:rPr lang="en-150" dirty="0"/>
              <a:t>Inrush current control</a:t>
            </a:r>
            <a:r>
              <a:rPr lang="nl-BE" dirty="0"/>
              <a:t>.</a:t>
            </a:r>
            <a:endParaRPr lang="en-15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BB7D577-A58D-46B1-9A7C-98EB2DCFF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INput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822A4C-BC3C-4B60-8672-1AE92E8510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5</a:t>
            </a:fld>
            <a:endParaRPr lang="nl-B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3EB49-15CD-4027-8E45-C68B4F41DDB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93BC26-B900-4D41-B578-9BD4E7D99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912" y="1273628"/>
            <a:ext cx="6552728" cy="513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685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BD50D9-3B3C-4D37-A78E-25C308518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2000"/>
            <a:ext cx="6056526" cy="4428000"/>
          </a:xfrm>
        </p:spPr>
        <p:txBody>
          <a:bodyPr/>
          <a:lstStyle/>
          <a:p>
            <a:r>
              <a:rPr lang="en-150" dirty="0"/>
              <a:t>Power Good </a:t>
            </a:r>
            <a:r>
              <a:rPr lang="nl-BE" dirty="0"/>
              <a:t>instelling.</a:t>
            </a:r>
          </a:p>
          <a:p>
            <a:r>
              <a:rPr lang="nl-BE" dirty="0"/>
              <a:t>ESD </a:t>
            </a:r>
            <a:r>
              <a:rPr lang="en-150" dirty="0"/>
              <a:t>protection</a:t>
            </a:r>
            <a:r>
              <a:rPr lang="nl-BE" dirty="0"/>
              <a:t>.</a:t>
            </a:r>
          </a:p>
          <a:p>
            <a:r>
              <a:rPr lang="nl-BE" dirty="0"/>
              <a:t>Mode/</a:t>
            </a:r>
            <a:r>
              <a:rPr lang="en-150" dirty="0"/>
              <a:t>auto retry</a:t>
            </a:r>
            <a:endParaRPr lang="nl-BE" dirty="0"/>
          </a:p>
          <a:p>
            <a:r>
              <a:rPr lang="nl-BE" dirty="0"/>
              <a:t>Output </a:t>
            </a:r>
            <a:r>
              <a:rPr lang="en-150" dirty="0"/>
              <a:t>relay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07B3AD-D5CA-4D28-A150-DF6C809FB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output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A1FF7-45EB-4A01-A93A-ADBC4473D4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6</a:t>
            </a:fld>
            <a:endParaRPr lang="nl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2F543-83E0-4201-B6E1-283D6BBF482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03B1BC-2321-4B76-BBBE-45FEE97AD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526" y="1155269"/>
            <a:ext cx="6056526" cy="467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335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0C31FF-A802-4643-9AF8-FC6FF51AF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Galvanisch gescheiden.</a:t>
            </a:r>
          </a:p>
          <a:p>
            <a:r>
              <a:rPr lang="nl-BE" dirty="0"/>
              <a:t>Indicatie </a:t>
            </a:r>
            <a:r>
              <a:rPr lang="nl-BE" dirty="0" err="1"/>
              <a:t>leds</a:t>
            </a:r>
            <a:r>
              <a:rPr lang="nl-BE" dirty="0"/>
              <a:t>.</a:t>
            </a:r>
          </a:p>
          <a:p>
            <a:r>
              <a:rPr lang="nl-BE" dirty="0"/>
              <a:t>Stroom meting.</a:t>
            </a:r>
          </a:p>
          <a:p>
            <a:r>
              <a:rPr lang="nl-BE" dirty="0"/>
              <a:t>Stroom limiet.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33C9C7-2F64-4866-BC65-2FCCCE19A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Digital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C1A885-D547-492D-BD0A-9626C5751F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E4BF8-B1A7-4A6D-91FC-3131DBECB7B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3BD118-D505-465B-A376-6D6F283B7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276" y="764704"/>
            <a:ext cx="6804725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23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BE15FA-3979-4DA1-8F8E-2526F54B2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2000"/>
            <a:ext cx="5663952" cy="4428000"/>
          </a:xfrm>
        </p:spPr>
        <p:txBody>
          <a:bodyPr/>
          <a:lstStyle/>
          <a:p>
            <a:r>
              <a:rPr lang="en-150" dirty="0" err="1"/>
              <a:t>Oled</a:t>
            </a:r>
            <a:r>
              <a:rPr lang="en-150" dirty="0"/>
              <a:t> display</a:t>
            </a:r>
          </a:p>
          <a:p>
            <a:r>
              <a:rPr lang="en-150" dirty="0"/>
              <a:t>joystick of rotary encoder</a:t>
            </a:r>
          </a:p>
          <a:p>
            <a:r>
              <a:rPr lang="en-150" dirty="0"/>
              <a:t>U</a:t>
            </a:r>
            <a:r>
              <a:rPr lang="nl-BE" dirty="0"/>
              <a:t>SB</a:t>
            </a:r>
            <a:r>
              <a:rPr lang="en-150" dirty="0"/>
              <a:t> </a:t>
            </a:r>
            <a:r>
              <a:rPr lang="nl-BE" dirty="0"/>
              <a:t>M</a:t>
            </a:r>
            <a:r>
              <a:rPr lang="en-150" dirty="0" err="1"/>
              <a:t>odbus</a:t>
            </a:r>
            <a:r>
              <a:rPr lang="nl-BE" dirty="0"/>
              <a:t> -&gt; </a:t>
            </a:r>
            <a:r>
              <a:rPr lang="nl-BE" dirty="0" err="1"/>
              <a:t>LabView</a:t>
            </a:r>
            <a:endParaRPr lang="en-15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D6299E-7502-4078-81D9-21B351234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User input en feedback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0ECEB-DD99-4821-87E7-790C8C894D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8</a:t>
            </a:fld>
            <a:endParaRPr lang="nl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3FF2A-36B3-4E73-8E06-F96B03973D9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60CD2FA-C784-4869-A37D-F52603530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056" y="1382136"/>
            <a:ext cx="2303014" cy="19657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CEE2D4-8CC0-4CC2-BCFD-86AAEDD20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5997" y="2920401"/>
            <a:ext cx="3199672" cy="29115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DB04A31-C500-49CC-A473-D3F08D604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945" y="3103432"/>
            <a:ext cx="2786983" cy="272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460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840CFE-FE06-49F3-AED8-4600ED6C1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Prototype pcb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C70E3-CAD0-4414-8A05-CA7010ABA6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9</a:t>
            </a:fld>
            <a:endParaRPr lang="nl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6932C-0B8E-4F45-9449-5513A89DFA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4" name="Picture 1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5D60D6E-F9D3-4687-9D38-DF743C780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57" y="1253503"/>
            <a:ext cx="5988856" cy="3759671"/>
          </a:xfrm>
          <a:prstGeom prst="rect">
            <a:avLst/>
          </a:prstGeom>
        </p:spPr>
      </p:pic>
      <p:pic>
        <p:nvPicPr>
          <p:cNvPr id="16" name="Picture 15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DA28AECE-F25D-4440-A608-2D4A53F91B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924" y="1253504"/>
            <a:ext cx="5988856" cy="375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572115"/>
      </p:ext>
    </p:extLst>
  </p:cSld>
  <p:clrMapOvr>
    <a:masterClrMapping/>
  </p:clrMapOvr>
</p:sld>
</file>

<file path=ppt/theme/theme1.xml><?xml version="1.0" encoding="utf-8"?>
<a:theme xmlns:a="http://schemas.openxmlformats.org/drawingml/2006/main" name="TM_presentatie_eng">
  <a:themeElements>
    <a:clrScheme name="Lessius">
      <a:dk1>
        <a:srgbClr val="003C72"/>
      </a:dk1>
      <a:lt1>
        <a:srgbClr val="FFFFFF"/>
      </a:lt1>
      <a:dk2>
        <a:srgbClr val="003C72"/>
      </a:dk2>
      <a:lt2>
        <a:srgbClr val="FFFFFF"/>
      </a:lt2>
      <a:accent1>
        <a:srgbClr val="00A9E5"/>
      </a:accent1>
      <a:accent2>
        <a:srgbClr val="67CBEF"/>
      </a:accent2>
      <a:accent3>
        <a:srgbClr val="CCEEFA"/>
      </a:accent3>
      <a:accent4>
        <a:srgbClr val="406D96"/>
      </a:accent4>
      <a:accent5>
        <a:srgbClr val="7F9DB9"/>
      </a:accent5>
      <a:accent6>
        <a:srgbClr val="BECEDD"/>
      </a:accent6>
      <a:hlink>
        <a:srgbClr val="118EFF"/>
      </a:hlink>
      <a:folHlink>
        <a:srgbClr val="7030A0"/>
      </a:folHlink>
    </a:clrScheme>
    <a:fontScheme name="Lessiu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clamatie_Geel_slide_1920_x_1080_px.pptx" id="{F53CB806-B7FC-4C54-94F3-AD8CFCB89F02}" vid="{E3E03ECC-055C-4906-9715-E1A5173EBD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M Document" ma:contentTypeID="0x0101006E2CD5CB49756845926F97DAE5E2F535000DCB65DDB7669E45BCF75FB6A30E49C0" ma:contentTypeVersion="8" ma:contentTypeDescription="" ma:contentTypeScope="" ma:versionID="83bbbb7fdd22f8a3739ad7eca2ef86b3">
  <xsd:schema xmlns:xsd="http://www.w3.org/2001/XMLSchema" xmlns:xs="http://www.w3.org/2001/XMLSchema" xmlns:p="http://schemas.microsoft.com/office/2006/metadata/properties" xmlns:ns2="3f990481-ab93-40a5-af1d-fa0a4386ebd9" targetNamespace="http://schemas.microsoft.com/office/2006/metadata/properties" ma:root="true" ma:fieldsID="eacd6abfd4a16e6611d5f16827c24345" ns2:_="">
    <xsd:import namespace="3f990481-ab93-40a5-af1d-fa0a4386ebd9"/>
    <xsd:element name="properties">
      <xsd:complexType>
        <xsd:sequence>
          <xsd:element name="documentManagement">
            <xsd:complexType>
              <xsd:all>
                <xsd:element ref="ns2:TaxKeywordTaxHTField" minOccurs="0"/>
                <xsd:element ref="ns2:TaxCatchAll" minOccurs="0"/>
                <xsd:element ref="ns2:TaxCatchAllLabel" minOccurs="0"/>
                <xsd:element ref="ns2:deedde69bc2d47abb0d3d990fb400d55" minOccurs="0"/>
                <xsd:element ref="ns2:e664db7c9a45466298be567ee28e7b46" minOccurs="0"/>
                <xsd:element ref="ns2:jcbb0a9beef243af8bd213591b9d1662" minOccurs="0"/>
                <xsd:element ref="ns2:l98a91fe36af4d71ba4ebc7e897e6da3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990481-ab93-40a5-af1d-fa0a4386ebd9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6" nillable="true" ma:taxonomy="true" ma:internalName="TaxKeywordTaxHTField" ma:taxonomyFieldName="TaxKeyword" ma:displayName="Ondernemingstrefwoorden" ma:fieldId="{23f27201-bee3-471e-b2e7-b64fd8b7ca38}" ma:taxonomyMulti="true" ma:sspId="49b243c3-5758-488d-a165-3d321439e892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7" nillable="true" ma:displayName="Taxonomy Catch All Column" ma:description="" ma:hidden="true" ma:list="{6d1aa748-1d6f-4019-9d6c-138de019a28e}" ma:internalName="TaxCatchAll" ma:showField="CatchAllData" ma:web="bc2573cf-ac6e-42ca-97a9-253e92cb39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8" nillable="true" ma:displayName="Taxonomy Catch All Column1" ma:description="" ma:hidden="true" ma:list="{6d1aa748-1d6f-4019-9d6c-138de019a28e}" ma:internalName="TaxCatchAllLabel" ma:readOnly="true" ma:showField="CatchAllDataLabel" ma:web="bc2573cf-ac6e-42ca-97a9-253e92cb39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deedde69bc2d47abb0d3d990fb400d55" ma:index="12" nillable="true" ma:taxonomy="true" ma:internalName="deedde69bc2d47abb0d3d990fb400d55" ma:taxonomyFieldName="TMDocumentType" ma:displayName="Document Type" ma:default="" ma:fieldId="{deedde69-bc2d-47ab-b0d3-d990fb400d55}" ma:sspId="49b243c3-5758-488d-a165-3d321439e892" ma:termSetId="ea0ce270-e5c3-483c-bfdb-d714406b860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664db7c9a45466298be567ee28e7b46" ma:index="14" nillable="true" ma:taxonomy="true" ma:internalName="e664db7c9a45466298be567ee28e7b46" ma:taxonomyFieldName="TMRubriek" ma:displayName="Rubriek" ma:default="" ma:fieldId="{e664db7c-9a45-4662-98be-567ee28e7b46}" ma:sspId="49b243c3-5758-488d-a165-3d321439e892" ma:termSetId="cf2145ad-4fa0-4d3a-a112-5d06a1c88dc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cbb0a9beef243af8bd213591b9d1662" ma:index="16" nillable="true" ma:taxonomy="true" ma:internalName="jcbb0a9beef243af8bd213591b9d1662" ma:taxonomyFieldName="TMAcademieJaar" ma:displayName="Academiejaar" ma:default="" ma:fieldId="{3cbb0a9b-eef2-43af-8bd2-13591b9d1662}" ma:sspId="49b243c3-5758-488d-a165-3d321439e892" ma:termSetId="faa59a2e-9c1e-4550-a638-3eb90797fbe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98a91fe36af4d71ba4ebc7e897e6da3" ma:index="18" nillable="true" ma:taxonomy="true" ma:internalName="l98a91fe36af4d71ba4ebc7e897e6da3" ma:taxonomyFieldName="TMSubRubriek" ma:displayName="Subrubriek" ma:default="" ma:fieldId="{598a91fe-36af-4d71-ba4e-bc7e897e6da3}" ma:sspId="49b243c3-5758-488d-a165-3d321439e892" ma:termSetId="b9936c4b-d546-430d-aa8d-c6cc13d3aff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0" ma:displayName="Inhoudstyp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haredContentType xmlns="Microsoft.SharePoint.Taxonomy.ContentTypeSync" SourceId="49b243c3-5758-488d-a165-3d321439e892" ContentTypeId="0x0101006E2CD5CB49756845926F97DAE5E2F535" PreviousValue="false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KeywordTaxHTField xmlns="3f990481-ab93-40a5-af1d-fa0a4386ebd9">
      <Terms xmlns="http://schemas.microsoft.com/office/infopath/2007/PartnerControls"/>
    </TaxKeywordTaxHTField>
    <e664db7c9a45466298be567ee28e7b46 xmlns="3f990481-ab93-40a5-af1d-fa0a4386ebd9">
      <Terms xmlns="http://schemas.microsoft.com/office/infopath/2007/PartnerControls"/>
    </e664db7c9a45466298be567ee28e7b46>
    <deedde69bc2d47abb0d3d990fb400d55 xmlns="3f990481-ab93-40a5-af1d-fa0a4386ebd9">
      <Terms xmlns="http://schemas.microsoft.com/office/infopath/2007/PartnerControls"/>
    </deedde69bc2d47abb0d3d990fb400d55>
    <TaxCatchAll xmlns="3f990481-ab93-40a5-af1d-fa0a4386ebd9"/>
    <jcbb0a9beef243af8bd213591b9d1662 xmlns="3f990481-ab93-40a5-af1d-fa0a4386ebd9">
      <Terms xmlns="http://schemas.microsoft.com/office/infopath/2007/PartnerControls"/>
    </jcbb0a9beef243af8bd213591b9d1662>
    <l98a91fe36af4d71ba4ebc7e897e6da3 xmlns="3f990481-ab93-40a5-af1d-fa0a4386ebd9">
      <Terms xmlns="http://schemas.microsoft.com/office/infopath/2007/PartnerControls"/>
    </l98a91fe36af4d71ba4ebc7e897e6da3>
  </documentManagement>
</p:properties>
</file>

<file path=customXml/itemProps1.xml><?xml version="1.0" encoding="utf-8"?>
<ds:datastoreItem xmlns:ds="http://schemas.openxmlformats.org/officeDocument/2006/customXml" ds:itemID="{C926A749-CFE7-4FA7-9620-C0C4F7BBD1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990481-ab93-40a5-af1d-fa0a4386ebd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7F9BC90-F127-449E-A415-9E04C76966FA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9C13BCFD-9570-4B4F-BFE3-356B8E06CA24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84F79AF1-9348-42A5-8BA2-CB56386F0208}">
  <ds:schemaRefs>
    <ds:schemaRef ds:uri="http://schemas.microsoft.com/office/infopath/2007/PartnerControls"/>
    <ds:schemaRef ds:uri="http://schemas.microsoft.com/office/2006/documentManagement/types"/>
    <ds:schemaRef ds:uri="http://purl.org/dc/dcmitype/"/>
    <ds:schemaRef ds:uri="3f990481-ab93-40a5-af1d-fa0a4386ebd9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TM_presentatie_16-9</Template>
  <TotalTime>1182</TotalTime>
  <Words>124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Verdana</vt:lpstr>
      <vt:lpstr>TM_presentatie_eng</vt:lpstr>
      <vt:lpstr>Efuse</vt:lpstr>
      <vt:lpstr>Wat is een efuse</vt:lpstr>
      <vt:lpstr>doel</vt:lpstr>
      <vt:lpstr>Planning </vt:lpstr>
      <vt:lpstr>INput</vt:lpstr>
      <vt:lpstr>output</vt:lpstr>
      <vt:lpstr>Digital</vt:lpstr>
      <vt:lpstr>User input en feedback</vt:lpstr>
      <vt:lpstr>Prototype pcb</vt:lpstr>
      <vt:lpstr>Vragen?</vt:lpstr>
    </vt:vector>
  </TitlesOfParts>
  <Company>Thomas More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Marc Scheirs</dc:creator>
  <cp:lastModifiedBy>Ian Blockmans</cp:lastModifiedBy>
  <cp:revision>31</cp:revision>
  <dcterms:created xsi:type="dcterms:W3CDTF">2020-01-17T15:11:02Z</dcterms:created>
  <dcterms:modified xsi:type="dcterms:W3CDTF">2021-03-29T23:16:41Z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0x0101006E2CD5CB49756845926F97DAE5E2F535000DCB65DDB7669E45BCF75FB6A30E49C0</vt:lpwstr>
  </property>
  <property fmtid="{D5CDD505-2E9C-101B-9397-08002B2CF9AE}" pid="3" name="TaxKeyword">
    <vt:lpwstr/>
  </property>
  <property fmtid="{D5CDD505-2E9C-101B-9397-08002B2CF9AE}" pid="4" name="TMDocumentType">
    <vt:lpwstr/>
  </property>
  <property fmtid="{D5CDD505-2E9C-101B-9397-08002B2CF9AE}" pid="5" name="TMRubriek">
    <vt:lpwstr/>
  </property>
  <property fmtid="{D5CDD505-2E9C-101B-9397-08002B2CF9AE}" pid="6" name="Marcom rubriek">
    <vt:lpwstr>Template</vt:lpwstr>
  </property>
  <property fmtid="{D5CDD505-2E9C-101B-9397-08002B2CF9AE}" pid="7" name="Template subrubriek">
    <vt:lpwstr>Presentatie</vt:lpwstr>
  </property>
  <property fmtid="{D5CDD505-2E9C-101B-9397-08002B2CF9AE}" pid="8" name="vzw">
    <vt:lpwstr>TM</vt:lpwstr>
  </property>
  <property fmtid="{D5CDD505-2E9C-101B-9397-08002B2CF9AE}" pid="9" name="Template subrubriek0">
    <vt:lpwstr>Presentatie</vt:lpwstr>
  </property>
  <property fmtid="{D5CDD505-2E9C-101B-9397-08002B2CF9AE}" pid="10" name="SharedWithUsers">
    <vt:lpwstr>737;#Bart Van Coillie;#1725;#Heidi Celis</vt:lpwstr>
  </property>
  <property fmtid="{D5CDD505-2E9C-101B-9397-08002B2CF9AE}" pid="11" name="TMAcademieJaar">
    <vt:lpwstr/>
  </property>
</Properties>
</file>