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30279975" cy="42808525"/>
  <p:notesSz cx="29819600" cy="42341800"/>
  <p:defaultTextStyle>
    <a:defPPr>
      <a:defRPr lang="en-US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3336">
          <p15:clr>
            <a:srgbClr val="A4A3A4"/>
          </p15:clr>
        </p15:guide>
        <p15:guide id="2" pos="939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4C25"/>
    <a:srgbClr val="009C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>
      <p:cViewPr varScale="1">
        <p:scale>
          <a:sx n="24" d="100"/>
          <a:sy n="24" d="100"/>
        </p:scale>
        <p:origin x="2286" y="84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" d="100"/>
          <a:sy n="12" d="100"/>
        </p:scale>
        <p:origin x="-2538" y="-66"/>
      </p:cViewPr>
      <p:guideLst>
        <p:guide orient="horz" pos="13336"/>
        <p:guide pos="939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2922250" cy="2117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16891000" y="0"/>
            <a:ext cx="12922250" cy="2117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D67BB-46C0-4D6C-AE41-48537739156F}" type="datetimeFigureOut">
              <a:rPr lang="nl-BE" smtClean="0"/>
              <a:pPr/>
              <a:t>7/06/2021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40217725"/>
            <a:ext cx="12922250" cy="2116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16891000" y="40217725"/>
            <a:ext cx="12922250" cy="2116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69787-D9BB-4197-A345-5FE80DAB8A94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0923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/>
          <a:lstStyle>
            <a:lvl1pPr algn="l">
              <a:defRPr sz="54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16890873" y="0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/>
          <a:lstStyle>
            <a:lvl1pPr algn="r">
              <a:defRPr sz="5400"/>
            </a:lvl1pPr>
          </a:lstStyle>
          <a:p>
            <a:fld id="{D2C52A58-6216-46FA-A1B0-1CC4C4A2DE29}" type="datetimeFigureOut">
              <a:rPr lang="nl-BE" smtClean="0"/>
              <a:pPr/>
              <a:t>7/06/2021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294813" y="3175000"/>
            <a:ext cx="11229975" cy="15878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12349" tIns="206174" rIns="412349" bIns="20617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2981960" y="20112355"/>
            <a:ext cx="23855680" cy="19053810"/>
          </a:xfrm>
          <a:prstGeom prst="rect">
            <a:avLst/>
          </a:prstGeom>
        </p:spPr>
        <p:txBody>
          <a:bodyPr vert="horz" lIns="412349" tIns="206174" rIns="412349" bIns="206174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40217361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 anchor="b"/>
          <a:lstStyle>
            <a:lvl1pPr algn="l">
              <a:defRPr sz="54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16890873" y="40217361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 anchor="b"/>
          <a:lstStyle>
            <a:lvl1pPr algn="r">
              <a:defRPr sz="5400"/>
            </a:lvl1pPr>
          </a:lstStyle>
          <a:p>
            <a:fld id="{E8E05904-DE35-4DBF-95A6-89A7F03916D7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5700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680000"/>
            <a:ext cx="30279975" cy="5220000"/>
          </a:xfrm>
        </p:spPr>
        <p:txBody>
          <a:bodyPr wrap="square" lIns="1440000" tIns="360000" rIns="1440000" bIns="648000" anchor="ctr" anchorCtr="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8800" b="1" cap="none" baseline="0">
                <a:solidFill>
                  <a:srgbClr val="F04C25"/>
                </a:solidFill>
                <a:latin typeface="Arial" pitchFamily="34" charset="0"/>
                <a:cs typeface="Arial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1800"/>
              </a:spcBef>
              <a:buFontTx/>
              <a:buNone/>
              <a:defRPr sz="4800" b="1">
                <a:latin typeface="Arial" pitchFamily="34" charset="0"/>
                <a:cs typeface="Arial" pitchFamily="34" charset="0"/>
              </a:defRPr>
            </a:lvl2pPr>
            <a:lvl3pPr marL="0" indent="0" algn="l">
              <a:spcBef>
                <a:spcPts val="2400"/>
              </a:spcBef>
              <a:buFontTx/>
              <a:buNone/>
              <a:defRPr sz="3600" b="0" i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defRPr sz="12000" b="0">
                <a:latin typeface="Arial" pitchFamily="34" charset="0"/>
                <a:cs typeface="Arial" pitchFamily="34" charset="0"/>
              </a:defRPr>
            </a:lvl4pPr>
            <a:lvl5pPr marL="0" indent="0">
              <a:defRPr sz="120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err="1"/>
              <a:t>Titel</a:t>
            </a:r>
            <a:endParaRPr lang="en-US" dirty="0"/>
          </a:p>
          <a:p>
            <a:pPr lvl="1"/>
            <a:r>
              <a:rPr lang="en-US" dirty="0" err="1"/>
              <a:t>Ondertitel</a:t>
            </a:r>
            <a:endParaRPr lang="en-US" dirty="0"/>
          </a:p>
        </p:txBody>
      </p:sp>
      <p:sp>
        <p:nvSpPr>
          <p:cNvPr id="17" name="Tijdelijke aanduiding voor tekst 52"/>
          <p:cNvSpPr>
            <a:spLocks noGrp="1"/>
          </p:cNvSpPr>
          <p:nvPr>
            <p:ph type="body" sz="quarter" idx="65" hasCustomPrompt="1"/>
          </p:nvPr>
        </p:nvSpPr>
        <p:spPr>
          <a:xfrm>
            <a:off x="4556611" y="40990438"/>
            <a:ext cx="14183776" cy="936104"/>
          </a:xfrm>
        </p:spPr>
        <p:txBody>
          <a:bodyPr lIns="0" tIns="360000" rIns="0" bIns="360000" anchor="ctr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400" b="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dirty="0"/>
              <a:t>[Opleiding]</a:t>
            </a:r>
          </a:p>
        </p:txBody>
      </p:sp>
      <p:sp>
        <p:nvSpPr>
          <p:cNvPr id="26" name="Tijdelijke aanduiding voor tekst 25"/>
          <p:cNvSpPr>
            <a:spLocks noGrp="1"/>
          </p:cNvSpPr>
          <p:nvPr>
            <p:ph type="body" sz="quarter" idx="67"/>
          </p:nvPr>
        </p:nvSpPr>
        <p:spPr>
          <a:xfrm>
            <a:off x="1440000" y="15926400"/>
            <a:ext cx="13140000" cy="3197726"/>
          </a:xfrm>
          <a:ln w="19050">
            <a:solidFill>
              <a:srgbClr val="009CAB"/>
            </a:solidFill>
          </a:ln>
        </p:spPr>
        <p:txBody>
          <a:bodyPr lIns="360000" tIns="288000" rIns="360000" bIns="288000">
            <a:spAutoFit/>
          </a:bodyPr>
          <a:lstStyle>
            <a:lvl1pPr>
              <a:spcBef>
                <a:spcPts val="0"/>
              </a:spcBef>
              <a:spcAft>
                <a:spcPts val="1200"/>
              </a:spcAft>
              <a:buFont typeface="Arial" pitchFamily="34" charset="0"/>
              <a:buNone/>
              <a:defRPr sz="3200" b="1" cap="all" baseline="0">
                <a:solidFill>
                  <a:srgbClr val="F04C25"/>
                </a:solidFill>
                <a:latin typeface="Arial" pitchFamily="34" charset="0"/>
                <a:cs typeface="Arial" pitchFamily="34" charset="0"/>
              </a:defRPr>
            </a:lvl1pPr>
            <a:lvl2pPr marL="0" indent="-432000">
              <a:spcBef>
                <a:spcPts val="0"/>
              </a:spcBef>
              <a:buFont typeface="Arial" pitchFamily="34" charset="0"/>
              <a:buNone/>
              <a:defRPr lang="nl-NL" sz="3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3pPr>
            <a:lvl4pPr marL="864000" indent="-432000"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4pPr>
            <a:lvl5pPr marL="1296000" indent="-432000"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48" name="Text Placeholder 18"/>
          <p:cNvSpPr>
            <a:spLocks noGrp="1"/>
          </p:cNvSpPr>
          <p:nvPr>
            <p:ph type="body" sz="quarter" idx="56"/>
          </p:nvPr>
        </p:nvSpPr>
        <p:spPr>
          <a:xfrm>
            <a:off x="1440000" y="15211574"/>
            <a:ext cx="13140000" cy="720000"/>
          </a:xfrm>
          <a:prstGeom prst="round2SameRect">
            <a:avLst/>
          </a:prstGeom>
          <a:solidFill>
            <a:srgbClr val="009CAB"/>
          </a:solidFill>
          <a:ln w="19050">
            <a:solidFill>
              <a:srgbClr val="009CAB"/>
            </a:solidFill>
          </a:ln>
        </p:spPr>
        <p:txBody>
          <a:bodyPr lIns="360000" tIns="0" rIns="36000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2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9" name="Tijdelijke aanduiding voor tekst 25"/>
          <p:cNvSpPr>
            <a:spLocks noGrp="1"/>
          </p:cNvSpPr>
          <p:nvPr>
            <p:ph type="body" sz="quarter" idx="68"/>
          </p:nvPr>
        </p:nvSpPr>
        <p:spPr>
          <a:xfrm>
            <a:off x="15696000" y="15926400"/>
            <a:ext cx="13140000" cy="3197726"/>
          </a:xfrm>
          <a:ln w="19050">
            <a:solidFill>
              <a:srgbClr val="009CAB"/>
            </a:solidFill>
          </a:ln>
        </p:spPr>
        <p:txBody>
          <a:bodyPr lIns="360000" tIns="288000" rIns="360000" bIns="288000">
            <a:spAutoFit/>
          </a:bodyPr>
          <a:lstStyle>
            <a:lvl1pPr>
              <a:spcBef>
                <a:spcPts val="0"/>
              </a:spcBef>
              <a:spcAft>
                <a:spcPts val="1200"/>
              </a:spcAft>
              <a:buFont typeface="Arial" pitchFamily="34" charset="0"/>
              <a:buNone/>
              <a:defRPr sz="3200" b="1" cap="all" baseline="0">
                <a:solidFill>
                  <a:srgbClr val="F04C25"/>
                </a:solidFill>
                <a:latin typeface="Arial" pitchFamily="34" charset="0"/>
                <a:cs typeface="Arial" pitchFamily="34" charset="0"/>
              </a:defRPr>
            </a:lvl1pPr>
            <a:lvl2pPr marL="0" indent="-432000">
              <a:spcBef>
                <a:spcPts val="0"/>
              </a:spcBef>
              <a:buFont typeface="Arial" pitchFamily="34" charset="0"/>
              <a:buNone/>
              <a:defRPr lang="nl-NL" sz="3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3pPr>
            <a:lvl4pPr marL="864000" indent="-432000"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4pPr>
            <a:lvl5pPr marL="1296000" indent="-432000"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50" name="Text Placeholder 18"/>
          <p:cNvSpPr>
            <a:spLocks noGrp="1"/>
          </p:cNvSpPr>
          <p:nvPr>
            <p:ph type="body" sz="quarter" idx="58"/>
          </p:nvPr>
        </p:nvSpPr>
        <p:spPr>
          <a:xfrm>
            <a:off x="15696000" y="15211574"/>
            <a:ext cx="13140000" cy="720000"/>
          </a:xfrm>
          <a:prstGeom prst="round2SameRect">
            <a:avLst/>
          </a:prstGeom>
          <a:solidFill>
            <a:srgbClr val="009CAB"/>
          </a:solidFill>
          <a:ln w="19050">
            <a:solidFill>
              <a:srgbClr val="009CAB"/>
            </a:solidFill>
          </a:ln>
        </p:spPr>
        <p:txBody>
          <a:bodyPr lIns="360000" tIns="0" rIns="36000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2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0" name="Tijdelijke aanduiding voor tekst 25"/>
          <p:cNvSpPr>
            <a:spLocks noGrp="1"/>
          </p:cNvSpPr>
          <p:nvPr>
            <p:ph type="body" sz="quarter" idx="69"/>
          </p:nvPr>
        </p:nvSpPr>
        <p:spPr>
          <a:xfrm>
            <a:off x="1440000" y="10674000"/>
            <a:ext cx="27396000" cy="3197726"/>
          </a:xfrm>
          <a:ln w="19050">
            <a:solidFill>
              <a:srgbClr val="009CAB"/>
            </a:solidFill>
          </a:ln>
        </p:spPr>
        <p:txBody>
          <a:bodyPr lIns="360000" tIns="288000" rIns="360000" bIns="288000">
            <a:sp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pitchFamily="34" charset="0"/>
              <a:buNone/>
              <a:tabLst>
                <a:tab pos="432000" algn="l"/>
              </a:tabLst>
              <a:defRPr sz="3200" b="1" cap="all" baseline="0">
                <a:solidFill>
                  <a:srgbClr val="F04C25"/>
                </a:solidFill>
                <a:latin typeface="Arial" pitchFamily="34" charset="0"/>
                <a:cs typeface="Arial" pitchFamily="34" charset="0"/>
              </a:defRPr>
            </a:lvl1pPr>
            <a:lvl2pPr marL="0" indent="-432000" defTabSz="432000">
              <a:spcBef>
                <a:spcPts val="0"/>
              </a:spcBef>
              <a:buFont typeface="Arial" pitchFamily="34" charset="0"/>
              <a:buNone/>
              <a:tabLst>
                <a:tab pos="432000" algn="l"/>
              </a:tabLst>
              <a:defRPr lang="nl-NL" sz="3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3pPr>
            <a:lvl4pPr marL="864000" indent="-432000">
              <a:spcBef>
                <a:spcPts val="0"/>
              </a:spcBef>
              <a:tabLst>
                <a:tab pos="432000" algn="l"/>
              </a:tabLst>
              <a:defRPr sz="3200">
                <a:latin typeface="Arial" pitchFamily="34" charset="0"/>
                <a:cs typeface="Arial" pitchFamily="34" charset="0"/>
              </a:defRPr>
            </a:lvl4pPr>
            <a:lvl5pPr marL="1296000" indent="-432000">
              <a:spcBef>
                <a:spcPts val="0"/>
              </a:spcBef>
              <a:tabLst>
                <a:tab pos="432000" algn="l"/>
              </a:tabLst>
              <a:defRPr sz="3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1440000" y="9954990"/>
            <a:ext cx="27396000" cy="720000"/>
          </a:xfrm>
          <a:prstGeom prst="round2SameRect">
            <a:avLst/>
          </a:prstGeom>
          <a:solidFill>
            <a:srgbClr val="009CAB"/>
          </a:solidFill>
          <a:ln w="19050">
            <a:solidFill>
              <a:srgbClr val="009CAB"/>
            </a:solidFill>
          </a:ln>
        </p:spPr>
        <p:txBody>
          <a:bodyPr lIns="360000" tIns="0" rIns="36000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2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1" name="Tijdelijke aanduiding voor tekst 25"/>
          <p:cNvSpPr>
            <a:spLocks noGrp="1"/>
          </p:cNvSpPr>
          <p:nvPr>
            <p:ph type="body" sz="quarter" idx="70"/>
          </p:nvPr>
        </p:nvSpPr>
        <p:spPr>
          <a:xfrm>
            <a:off x="1440000" y="21261600"/>
            <a:ext cx="27396000" cy="3196800"/>
          </a:xfrm>
          <a:ln w="19050">
            <a:solidFill>
              <a:srgbClr val="009CAB"/>
            </a:solidFill>
          </a:ln>
        </p:spPr>
        <p:txBody>
          <a:bodyPr lIns="360000" tIns="288000" rIns="360000" bIns="288000">
            <a:spAutoFit/>
          </a:bodyPr>
          <a:lstStyle>
            <a:lvl1pPr>
              <a:spcBef>
                <a:spcPts val="0"/>
              </a:spcBef>
              <a:spcAft>
                <a:spcPts val="1200"/>
              </a:spcAft>
              <a:buFont typeface="Arial" pitchFamily="34" charset="0"/>
              <a:buNone/>
              <a:defRPr sz="3200" b="1" cap="all" baseline="0">
                <a:solidFill>
                  <a:srgbClr val="F04C25"/>
                </a:solidFill>
                <a:latin typeface="Arial" pitchFamily="34" charset="0"/>
                <a:cs typeface="Arial" pitchFamily="34" charset="0"/>
              </a:defRPr>
            </a:lvl1pPr>
            <a:lvl2pPr marL="0" indent="-432000">
              <a:spcBef>
                <a:spcPts val="0"/>
              </a:spcBef>
              <a:buFont typeface="Arial" pitchFamily="34" charset="0"/>
              <a:buNone/>
              <a:defRPr lang="nl-NL" sz="3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3pPr>
            <a:lvl4pPr marL="864000" indent="-432000"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4pPr>
            <a:lvl5pPr marL="1296000" indent="-432000"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54" name="Text Placeholder 18"/>
          <p:cNvSpPr>
            <a:spLocks noGrp="1"/>
          </p:cNvSpPr>
          <p:nvPr>
            <p:ph type="body" sz="quarter" idx="61"/>
          </p:nvPr>
        </p:nvSpPr>
        <p:spPr>
          <a:xfrm>
            <a:off x="1440000" y="20540166"/>
            <a:ext cx="27396000" cy="720000"/>
          </a:xfrm>
          <a:prstGeom prst="round2SameRect">
            <a:avLst/>
          </a:prstGeom>
          <a:solidFill>
            <a:srgbClr val="009CAB"/>
          </a:solidFill>
          <a:ln w="19050">
            <a:solidFill>
              <a:srgbClr val="009CAB"/>
            </a:solidFill>
          </a:ln>
        </p:spPr>
        <p:txBody>
          <a:bodyPr lIns="360000" tIns="0" rIns="36000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2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2" name="Tijdelijke aanduiding voor tekst 25"/>
          <p:cNvSpPr>
            <a:spLocks noGrp="1"/>
          </p:cNvSpPr>
          <p:nvPr>
            <p:ph type="body" sz="quarter" idx="71"/>
          </p:nvPr>
        </p:nvSpPr>
        <p:spPr>
          <a:xfrm>
            <a:off x="1440000" y="26330400"/>
            <a:ext cx="27396000" cy="3197726"/>
          </a:xfrm>
          <a:ln w="19050">
            <a:solidFill>
              <a:srgbClr val="F04C25"/>
            </a:solidFill>
          </a:ln>
        </p:spPr>
        <p:txBody>
          <a:bodyPr lIns="360000" tIns="288000" rIns="360000" bIns="288000">
            <a:spAutoFit/>
          </a:bodyPr>
          <a:lstStyle>
            <a:lvl1pPr>
              <a:spcBef>
                <a:spcPts val="0"/>
              </a:spcBef>
              <a:spcAft>
                <a:spcPts val="1200"/>
              </a:spcAft>
              <a:buFont typeface="Arial" pitchFamily="34" charset="0"/>
              <a:buNone/>
              <a:defRPr sz="3200" b="1" cap="all" baseline="0">
                <a:solidFill>
                  <a:srgbClr val="F04C25"/>
                </a:solidFill>
                <a:latin typeface="Arial" pitchFamily="34" charset="0"/>
                <a:cs typeface="Arial" pitchFamily="34" charset="0"/>
              </a:defRPr>
            </a:lvl1pPr>
            <a:lvl2pPr marL="0" indent="-432000">
              <a:spcBef>
                <a:spcPts val="0"/>
              </a:spcBef>
              <a:buFont typeface="Arial" pitchFamily="34" charset="0"/>
              <a:buNone/>
              <a:defRPr lang="nl-NL" sz="3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3pPr>
            <a:lvl4pPr marL="864000" indent="-432000"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4pPr>
            <a:lvl5pPr marL="1296000" indent="-432000"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56" name="Text Placeholder 18"/>
          <p:cNvSpPr>
            <a:spLocks noGrp="1"/>
          </p:cNvSpPr>
          <p:nvPr>
            <p:ph type="body" sz="quarter" idx="63"/>
          </p:nvPr>
        </p:nvSpPr>
        <p:spPr>
          <a:xfrm>
            <a:off x="1440000" y="25610005"/>
            <a:ext cx="27396000" cy="720000"/>
          </a:xfrm>
          <a:prstGeom prst="round2SameRect">
            <a:avLst/>
          </a:prstGeom>
          <a:solidFill>
            <a:srgbClr val="F04C25"/>
          </a:solidFill>
          <a:ln w="19050">
            <a:solidFill>
              <a:srgbClr val="F04C25"/>
            </a:solidFill>
          </a:ln>
        </p:spPr>
        <p:txBody>
          <a:bodyPr lIns="360000" tIns="0" rIns="36000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2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3" name="Tijdelijke aanduiding voor tekst 52"/>
          <p:cNvSpPr>
            <a:spLocks noGrp="1"/>
          </p:cNvSpPr>
          <p:nvPr>
            <p:ph type="body" sz="quarter" idx="60" hasCustomPrompt="1"/>
          </p:nvPr>
        </p:nvSpPr>
        <p:spPr>
          <a:xfrm>
            <a:off x="10609233" y="161902"/>
            <a:ext cx="19800000" cy="4274451"/>
          </a:xfrm>
        </p:spPr>
        <p:txBody>
          <a:bodyPr lIns="0" tIns="0" rIns="1440000" bIns="0" anchor="b" anchorCtr="0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420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dirty="0"/>
              <a:t>[Naam student(en) en promotoren]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17155789"/>
            <a:ext cx="27251978" cy="21084517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0276000" cy="4680000"/>
          </a:xfrm>
          <a:prstGeom prst="rect">
            <a:avLst/>
          </a:prstGeom>
          <a:solidFill>
            <a:srgbClr val="F04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M_logo2_rgb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0000" y="1080000"/>
            <a:ext cx="6420822" cy="2520000"/>
          </a:xfrm>
          <a:prstGeom prst="rect">
            <a:avLst/>
          </a:prstGeom>
        </p:spPr>
      </p:pic>
      <p:sp>
        <p:nvSpPr>
          <p:cNvPr id="10" name="Rectangle 14"/>
          <p:cNvSpPr/>
          <p:nvPr/>
        </p:nvSpPr>
        <p:spPr>
          <a:xfrm>
            <a:off x="0" y="39928525"/>
            <a:ext cx="30276000" cy="2880000"/>
          </a:xfrm>
          <a:prstGeom prst="rect">
            <a:avLst/>
          </a:prstGeom>
          <a:solidFill>
            <a:srgbClr val="F04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Afbeelding 8" descr="ASSO_LOGO_CMY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69450" y="38829600"/>
            <a:ext cx="5080049" cy="21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176431" rtl="0" eaLnBrk="1" latinLnBrk="0" hangingPunct="1">
        <a:spcBef>
          <a:spcPct val="0"/>
        </a:spcBef>
        <a:buNone/>
        <a:defRPr sz="12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432000" rtl="0" eaLnBrk="1" latinLnBrk="0" hangingPunct="1">
        <a:spcBef>
          <a:spcPts val="0"/>
        </a:spcBef>
        <a:spcAft>
          <a:spcPts val="1200"/>
        </a:spcAft>
        <a:buFont typeface="Arial" pitchFamily="34" charset="0"/>
        <a:buNone/>
        <a:tabLst>
          <a:tab pos="432000" algn="l"/>
        </a:tabLst>
        <a:defRPr sz="3200" b="1" kern="1200" cap="all" baseline="0">
          <a:solidFill>
            <a:srgbClr val="F04C25"/>
          </a:solidFill>
          <a:latin typeface="Arial" pitchFamily="34" charset="0"/>
          <a:ea typeface="+mn-ea"/>
          <a:cs typeface="Arial" pitchFamily="34" charset="0"/>
        </a:defRPr>
      </a:lvl1pPr>
      <a:lvl2pPr marL="0" indent="0" algn="l" defTabSz="432000" rtl="0" eaLnBrk="1" latinLnBrk="0" hangingPunct="1">
        <a:spcBef>
          <a:spcPts val="0"/>
        </a:spcBef>
        <a:buFont typeface="Arial" pitchFamily="34" charset="0"/>
        <a:buNone/>
        <a:tabLst>
          <a:tab pos="432000" algn="l"/>
        </a:tabLst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32000" indent="-432000" algn="l" defTabSz="432000" rtl="0" eaLnBrk="1" latinLnBrk="0" hangingPunct="1">
        <a:spcBef>
          <a:spcPts val="0"/>
        </a:spcBef>
        <a:buFont typeface="Arial" pitchFamily="34" charset="0"/>
        <a:buChar char="•"/>
        <a:tabLst>
          <a:tab pos="432000" algn="l"/>
        </a:tabLst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64000" indent="-432000" algn="l" defTabSz="432000" rtl="0" eaLnBrk="1" latinLnBrk="0" hangingPunct="1">
        <a:spcBef>
          <a:spcPts val="0"/>
        </a:spcBef>
        <a:buFont typeface="Arial" pitchFamily="34" charset="0"/>
        <a:buChar char="–"/>
        <a:tabLst>
          <a:tab pos="432000" algn="l"/>
        </a:tabLst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96000" indent="-432000" algn="l" defTabSz="432000" rtl="0" eaLnBrk="1" latinLnBrk="0" hangingPunct="1">
        <a:spcBef>
          <a:spcPts val="0"/>
        </a:spcBef>
        <a:buFont typeface="Arial" pitchFamily="34" charset="0"/>
        <a:buChar char="»"/>
        <a:tabLst>
          <a:tab pos="432000" algn="l"/>
        </a:tabLst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eFuse-LCL1-3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150" dirty="0"/>
              <a:t>Student: Ian Blockmans</a:t>
            </a:r>
          </a:p>
          <a:p>
            <a:r>
              <a:rPr lang="en-150" dirty="0"/>
              <a:t>School promotor: Pedro </a:t>
            </a:r>
            <a:r>
              <a:rPr lang="en-150" dirty="0" err="1"/>
              <a:t>Wyns</a:t>
            </a:r>
            <a:endParaRPr lang="en-150" dirty="0"/>
          </a:p>
          <a:p>
            <a:r>
              <a:rPr lang="en-US" dirty="0"/>
              <a:t>B</a:t>
            </a:r>
            <a:r>
              <a:rPr lang="nl-BE" dirty="0" err="1"/>
              <a:t>edrijf</a:t>
            </a:r>
            <a:r>
              <a:rPr lang="en-150" dirty="0"/>
              <a:t> promotor: Donald Heyman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65"/>
          </p:nvPr>
        </p:nvSpPr>
        <p:spPr>
          <a:xfrm>
            <a:off x="4556611" y="40846422"/>
            <a:ext cx="14183776" cy="108012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Elektronica</a:t>
            </a:r>
            <a:r>
              <a:rPr lang="en-US" dirty="0"/>
              <a:t>-ICT Embedded electronics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7"/>
          </p:nvPr>
        </p:nvSpPr>
        <p:spPr>
          <a:xfrm>
            <a:off x="1441987" y="16326076"/>
            <a:ext cx="27395999" cy="1566510"/>
          </a:xfrm>
        </p:spPr>
        <p:txBody>
          <a:bodyPr/>
          <a:lstStyle/>
          <a:p>
            <a:r>
              <a:rPr lang="nl-NL" dirty="0">
                <a:effectLst/>
                <a:ea typeface="Times New Roman" panose="02020603050405020304" pitchFamily="18" charset="0"/>
              </a:rPr>
              <a:t>Het doel van dit project is om een 'second level' protectie tussen de labo-voeding en een prototype bijvoorbeeld een transponder te maken. In een 19-inch 1U rack met een usb en lokale interface.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56"/>
          </p:nvPr>
        </p:nvSpPr>
        <p:spPr>
          <a:xfrm>
            <a:off x="1441988" y="15611251"/>
            <a:ext cx="27395998" cy="720000"/>
          </a:xfrm>
        </p:spPr>
        <p:txBody>
          <a:bodyPr/>
          <a:lstStyle/>
          <a:p>
            <a:r>
              <a:rPr lang="en-US" dirty="0" err="1"/>
              <a:t>doel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69"/>
          </p:nvPr>
        </p:nvSpPr>
        <p:spPr>
          <a:xfrm>
            <a:off x="1439999" y="9998056"/>
            <a:ext cx="22484963" cy="4798164"/>
          </a:xfrm>
        </p:spPr>
        <p:txBody>
          <a:bodyPr/>
          <a:lstStyle/>
          <a:p>
            <a:pPr algn="just"/>
            <a:r>
              <a:rPr lang="nl-NL" dirty="0"/>
              <a:t>Antwerp Space is een snelgroeiend bedrijf dat zich richt op satellietcommunicatie en andere radio-/frequentietoepassingen in de ruimte. Onze huidige activiteiten omvatten: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Satellite Communication Subsystems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Transceiver (regenerative and </a:t>
            </a:r>
            <a:r>
              <a:rPr lang="en-US" dirty="0" err="1">
                <a:effectLst/>
              </a:rPr>
              <a:t>bentpipe</a:t>
            </a:r>
            <a:r>
              <a:rPr lang="en-US" dirty="0">
                <a:effectLst/>
              </a:rPr>
              <a:t>) in different frequency bands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Telecom Payload Technology, incl. Integrated Photonics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RFI equipment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Navigation- and radar solutions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1439999" y="9263464"/>
            <a:ext cx="22484963" cy="734592"/>
          </a:xfrm>
        </p:spPr>
        <p:txBody>
          <a:bodyPr/>
          <a:lstStyle/>
          <a:p>
            <a:r>
              <a:rPr lang="en-US" dirty="0"/>
              <a:t>Antwerp space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1438793" y="19677872"/>
            <a:ext cx="13701194" cy="867614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Electronic </a:t>
            </a:r>
            <a:r>
              <a:rPr lang="nl-BE" dirty="0" err="1"/>
              <a:t>fuse</a:t>
            </a:r>
            <a:r>
              <a:rPr lang="nl-BE" dirty="0"/>
              <a:t> 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Arduino DUE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Kleine joystick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Indicatie </a:t>
            </a:r>
            <a:r>
              <a:rPr lang="nl-BE" dirty="0" err="1"/>
              <a:t>leds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Oled</a:t>
            </a:r>
            <a:r>
              <a:rPr lang="nl-BE" dirty="0"/>
              <a:t> scherm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Bananen pluggen</a:t>
            </a:r>
            <a:br>
              <a:rPr lang="nl-BE" dirty="0"/>
            </a:b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1438793" y="18941846"/>
            <a:ext cx="13701194" cy="720000"/>
          </a:xfrm>
        </p:spPr>
        <p:txBody>
          <a:bodyPr/>
          <a:lstStyle/>
          <a:p>
            <a:r>
              <a:rPr lang="nl-BE" dirty="0"/>
              <a:t>onderdelen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71"/>
          </p:nvPr>
        </p:nvSpPr>
        <p:spPr>
          <a:xfrm>
            <a:off x="15263083" y="30153585"/>
            <a:ext cx="13552228" cy="7383641"/>
          </a:xfrm>
        </p:spPr>
        <p:txBody>
          <a:bodyPr/>
          <a:lstStyle/>
          <a:p>
            <a:r>
              <a:rPr lang="nl-BE" dirty="0"/>
              <a:t>4 </a:t>
            </a:r>
            <a:r>
              <a:rPr lang="nl-BE" dirty="0" err="1"/>
              <a:t>Efuses</a:t>
            </a:r>
            <a:r>
              <a:rPr lang="nl-BE" dirty="0"/>
              <a:t> in 1 19-inch 1u rack. Individueel instelbaar doormiddel van een arduino DUE. </a:t>
            </a:r>
            <a:r>
              <a:rPr lang="nl-BE" dirty="0" err="1"/>
              <a:t>Aanstuurbaar</a:t>
            </a:r>
            <a:r>
              <a:rPr lang="nl-BE" dirty="0"/>
              <a:t> over usb met het Modbus </a:t>
            </a:r>
            <a:r>
              <a:rPr lang="nl-BE" dirty="0" err="1"/>
              <a:t>rtu</a:t>
            </a:r>
            <a:r>
              <a:rPr lang="nl-BE" dirty="0"/>
              <a:t> protocol. Of met een kleine joystick en een </a:t>
            </a:r>
            <a:r>
              <a:rPr lang="nl-BE" dirty="0" err="1"/>
              <a:t>oled</a:t>
            </a:r>
            <a:r>
              <a:rPr lang="nl-BE" dirty="0"/>
              <a:t> scherm op de voorkant van de behuizing.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63"/>
          </p:nvPr>
        </p:nvSpPr>
        <p:spPr>
          <a:xfrm>
            <a:off x="15263083" y="29422943"/>
            <a:ext cx="13552228" cy="770705"/>
          </a:xfrm>
        </p:spPr>
        <p:txBody>
          <a:bodyPr/>
          <a:lstStyle/>
          <a:p>
            <a:r>
              <a:rPr lang="nl-BE" dirty="0"/>
              <a:t>resultaat</a:t>
            </a:r>
          </a:p>
        </p:txBody>
      </p:sp>
      <p:sp>
        <p:nvSpPr>
          <p:cNvPr id="16" name="Tekstvak 15"/>
          <p:cNvSpPr txBox="1"/>
          <p:nvPr/>
        </p:nvSpPr>
        <p:spPr>
          <a:xfrm>
            <a:off x="4556611" y="40127894"/>
            <a:ext cx="14183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Thomas More Campus De Nayer</a:t>
            </a:r>
          </a:p>
        </p:txBody>
      </p:sp>
      <p:sp>
        <p:nvSpPr>
          <p:cNvPr id="18" name="Tekstvak 17"/>
          <p:cNvSpPr txBox="1"/>
          <p:nvPr/>
        </p:nvSpPr>
        <p:spPr>
          <a:xfrm>
            <a:off x="4556611" y="41910274"/>
            <a:ext cx="1418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Academiejaar 2020-2021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51629D8-9621-47B0-A96F-CE6CFF07DC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50482" y="29422944"/>
            <a:ext cx="13537504" cy="8114282"/>
          </a:xfrm>
          <a:prstGeom prst="rect">
            <a:avLst/>
          </a:prstGeom>
        </p:spPr>
      </p:pic>
      <p:pic>
        <p:nvPicPr>
          <p:cNvPr id="22" name="Picture 21" descr="Shape, arrow&#10;&#10;Description automatically generated">
            <a:extLst>
              <a:ext uri="{FF2B5EF4-FFF2-40B4-BE49-F238E27FC236}">
                <a16:creationId xmlns:a16="http://schemas.microsoft.com/office/drawing/2014/main" id="{5B2256A1-CDF5-4366-856B-1325BA697D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9" r="27416"/>
          <a:stretch/>
        </p:blipFill>
        <p:spPr>
          <a:xfrm>
            <a:off x="24515520" y="9630760"/>
            <a:ext cx="4320480" cy="4536842"/>
          </a:xfrm>
          <a:prstGeom prst="rect">
            <a:avLst/>
          </a:prstGeom>
        </p:spPr>
      </p:pic>
      <p:pic>
        <p:nvPicPr>
          <p:cNvPr id="24" name="Picture 23" descr="Graphical user interface&#10;&#10;Description automatically generated">
            <a:extLst>
              <a:ext uri="{FF2B5EF4-FFF2-40B4-BE49-F238E27FC236}">
                <a16:creationId xmlns:a16="http://schemas.microsoft.com/office/drawing/2014/main" id="{CCC9358B-9605-4A6A-907D-48D374536A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2" t="44453" r="41694" b="28241"/>
          <a:stretch/>
        </p:blipFill>
        <p:spPr>
          <a:xfrm>
            <a:off x="20478880" y="24666695"/>
            <a:ext cx="8210426" cy="4173933"/>
          </a:xfrm>
          <a:prstGeom prst="rect">
            <a:avLst/>
          </a:prstGeom>
        </p:spPr>
      </p:pic>
      <p:pic>
        <p:nvPicPr>
          <p:cNvPr id="26" name="Picture 25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1DF56FD1-206A-41E0-8BB7-B8A84C4DE0D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4" t="19977" r="12477" b="16395"/>
          <a:stretch/>
        </p:blipFill>
        <p:spPr>
          <a:xfrm>
            <a:off x="20201650" y="18667644"/>
            <a:ext cx="8764886" cy="5805369"/>
          </a:xfrm>
          <a:prstGeom prst="rect">
            <a:avLst/>
          </a:prstGeom>
        </p:spPr>
      </p:pic>
      <p:pic>
        <p:nvPicPr>
          <p:cNvPr id="28" name="Picture 27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29B357C6-D274-44D7-B840-290362D0336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6" t="30243" r="3742" b="18412"/>
          <a:stretch/>
        </p:blipFill>
        <p:spPr>
          <a:xfrm rot="16200000">
            <a:off x="12868603" y="21676586"/>
            <a:ext cx="9881661" cy="41808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M_onderzoekspo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04C2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lanco-poster_r0.potx" id="{6F553450-4857-4677-949A-956FCB399FE1}" vid="{345EC6D1-2A1D-44D0-BECE-FEF9B74B0D6C}"/>
    </a:ext>
  </a:ext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blanco-poster_r0</Template>
  <TotalTime>131</TotalTime>
  <Words>174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TM_onderzoeksposter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Marc Ceuppens</dc:creator>
  <cp:lastModifiedBy>Ian Blockmans</cp:lastModifiedBy>
  <cp:revision>10</cp:revision>
  <dcterms:created xsi:type="dcterms:W3CDTF">2015-12-07T12:12:44Z</dcterms:created>
  <dcterms:modified xsi:type="dcterms:W3CDTF">2021-06-07T19:56:05Z</dcterms:modified>
</cp:coreProperties>
</file>