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D22365-98F1-4FC4-AE25-A624A09A8EB6}" v="95" dt="2023-03-05T13:42:13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3/5/2023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30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89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8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34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4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3/5/2023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09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3/5/2023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2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4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1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3/5/2023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45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3/5/2023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3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3/5/2023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3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708" y="1074420"/>
            <a:ext cx="6997531" cy="4709160"/>
          </a:xfrm>
        </p:spPr>
        <p:txBody>
          <a:bodyPr anchor="ctr">
            <a:normAutofit/>
          </a:bodyPr>
          <a:lstStyle/>
          <a:p>
            <a:pPr algn="r"/>
            <a:r>
              <a:rPr lang="en-US" i="0" dirty="0"/>
              <a:t>Therapist</a:t>
            </a:r>
            <a:r>
              <a:rPr lang="en-US" i="0" dirty="0">
                <a:ea typeface="+mj-lt"/>
                <a:cs typeface="+mj-lt"/>
              </a:rPr>
              <a:t> Bot and Pill Dispenser Hologram</a:t>
            </a:r>
          </a:p>
          <a:p>
            <a:pPr algn="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6387" y="1074420"/>
            <a:ext cx="3457605" cy="4709160"/>
          </a:xfrm>
        </p:spPr>
        <p:txBody>
          <a:bodyPr anchor="ctr">
            <a:normAutofit/>
          </a:bodyPr>
          <a:lstStyle/>
          <a:p>
            <a:r>
              <a:rPr lang="en-US" i="1" dirty="0">
                <a:ea typeface="+mn-lt"/>
                <a:cs typeface="+mn-lt"/>
              </a:rPr>
              <a:t>Psychedelic Psychologists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E3FEC8-6867-4FFD-9D09-065F2D54A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705855" y="3429000"/>
            <a:ext cx="3657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48" name="Straight Connector 4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6959F-5DC7-406B-EB66-783DD0A67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Main Body</a:t>
            </a:r>
          </a:p>
        </p:txBody>
      </p:sp>
      <p:pic>
        <p:nvPicPr>
          <p:cNvPr id="4" name="Picture 4" descr="A picture containing table, coffee table&#10;&#10;Description automatically generated">
            <a:extLst>
              <a:ext uri="{FF2B5EF4-FFF2-40B4-BE49-F238E27FC236}">
                <a16:creationId xmlns:a16="http://schemas.microsoft.com/office/drawing/2014/main" id="{74E524E1-6440-B034-00F4-739801431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380" t="15947" r="16350" b="14259"/>
          <a:stretch/>
        </p:blipFill>
        <p:spPr>
          <a:xfrm>
            <a:off x="5218197" y="877956"/>
            <a:ext cx="6671439" cy="4911256"/>
          </a:xfrm>
          <a:prstGeom prst="rect">
            <a:avLst/>
          </a:prstGeom>
        </p:spPr>
      </p:pic>
      <p:sp>
        <p:nvSpPr>
          <p:cNvPr id="4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53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31" name="Straight Connector 1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2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13" descr="CPU with binary numbers and blueprint">
            <a:extLst>
              <a:ext uri="{FF2B5EF4-FFF2-40B4-BE49-F238E27FC236}">
                <a16:creationId xmlns:a16="http://schemas.microsoft.com/office/drawing/2014/main" id="{4F679C40-C88E-8349-6B90-8521AFF605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-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34" name="Rectangle 23">
            <a:extLst>
              <a:ext uri="{FF2B5EF4-FFF2-40B4-BE49-F238E27FC236}">
                <a16:creationId xmlns:a16="http://schemas.microsoft.com/office/drawing/2014/main" id="{E00BAC37-2349-41A4-84EA-E79BF409D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506331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165900-A417-541F-AD61-4F9FA1B2F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643468"/>
            <a:ext cx="7207364" cy="13340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Prompt Engineering</a:t>
            </a:r>
          </a:p>
        </p:txBody>
      </p:sp>
      <p:cxnSp>
        <p:nvCxnSpPr>
          <p:cNvPr id="35" name="Straight Connector 25">
            <a:extLst>
              <a:ext uri="{FF2B5EF4-FFF2-40B4-BE49-F238E27FC236}">
                <a16:creationId xmlns:a16="http://schemas.microsoft.com/office/drawing/2014/main" id="{0171B0E8-564E-4AB0-9F02-631F8186C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8992" y="2138405"/>
            <a:ext cx="720768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7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oonful of capsules">
            <a:extLst>
              <a:ext uri="{FF2B5EF4-FFF2-40B4-BE49-F238E27FC236}">
                <a16:creationId xmlns:a16="http://schemas.microsoft.com/office/drawing/2014/main" id="{4A275F6B-A795-D8E9-0826-FFE8A86269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81" r="-2" b="-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DB8E68-C5F8-974F-B89E-25FA4372C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43000"/>
            <a:ext cx="4572000" cy="29847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Pill Dispensing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0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midsection of a person holding a miniature house">
            <a:extLst>
              <a:ext uri="{FF2B5EF4-FFF2-40B4-BE49-F238E27FC236}">
                <a16:creationId xmlns:a16="http://schemas.microsoft.com/office/drawing/2014/main" id="{C8FEFA1F-DD75-4A09-6786-ED2F82FDC0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35" r="-2" b="19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00BAC37-2349-41A4-84EA-E79BF409D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506331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FFEA9-21CD-C01A-EA26-FD6A82E59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643468"/>
            <a:ext cx="7207364" cy="13340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>
                <a:solidFill>
                  <a:srgbClr val="FFFFFF"/>
                </a:solidFill>
              </a:rPr>
              <a:t>Not a Smart Home Assistant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71B0E8-564E-4AB0-9F02-631F8186C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8992" y="2138405"/>
            <a:ext cx="720768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9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6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4" descr="Light reflection in a lens">
            <a:extLst>
              <a:ext uri="{FF2B5EF4-FFF2-40B4-BE49-F238E27FC236}">
                <a16:creationId xmlns:a16="http://schemas.microsoft.com/office/drawing/2014/main" id="{B6FF6490-6619-7631-83AC-2E62A854C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18" r="-2" b="8746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9" name="Rectangle 14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51F7C-8979-59A8-B55F-E1DFA35E3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43000"/>
            <a:ext cx="4572000" cy="29847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Hologram</a:t>
            </a:r>
          </a:p>
        </p:txBody>
      </p:sp>
      <p:cxnSp>
        <p:nvCxnSpPr>
          <p:cNvPr id="30" name="Straight Connector 16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9405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HeadlinesVTI</vt:lpstr>
      <vt:lpstr>Therapist Bot and Pill Dispenser Hologram </vt:lpstr>
      <vt:lpstr>Main Body</vt:lpstr>
      <vt:lpstr>Prompt Engineering</vt:lpstr>
      <vt:lpstr>Pill Dispensing</vt:lpstr>
      <vt:lpstr>Not a Smart Home Assistant</vt:lpstr>
      <vt:lpstr>Hologram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42</cp:revision>
  <dcterms:created xsi:type="dcterms:W3CDTF">2023-03-05T13:35:05Z</dcterms:created>
  <dcterms:modified xsi:type="dcterms:W3CDTF">2023-03-05T13:45:09Z</dcterms:modified>
</cp:coreProperties>
</file>