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2AB42E-DADB-4125-8CBA-E1AB1FD155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624492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84720" y="3242520"/>
            <a:ext cx="624492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B6A425-266C-41A9-89C9-866F3F1A7D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184720" y="324252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4760" y="324252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588F9B-74FD-465F-9570-6A84FBA5A6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296120" y="75888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9407880" y="75888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184720" y="324252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7296120" y="324252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9407880" y="324252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E56619-FA46-4C39-8CFE-A9F4D0A38F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0A7630-00E4-42C9-A931-ABE5648168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96C196-6831-4487-9080-830A8E49ED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6F4CCD-80DF-4E80-94BC-828E6D929D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06C762-78EE-496B-8917-B31E276278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EC237D-7E32-48A7-95EC-444A9B889C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58880" y="4920840"/>
            <a:ext cx="38311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1C80F4-380C-4EC3-BC32-8A784C69EE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84720" y="324252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F6E2AF-F887-4E2F-B6B0-8973A2A155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F2E17B-EC92-4246-B668-0A667B91EB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4760" y="324252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115F9C-C83C-4C0A-82AA-E547AA381A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184720" y="3242520"/>
            <a:ext cx="624492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BF5C73-6A22-409D-994A-D38089C13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624492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84720" y="3242520"/>
            <a:ext cx="624492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5536E5-961A-47C3-BE6B-588A0E59D2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184720" y="324252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8384760" y="324252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9745D7-F57B-41A3-B665-D2D5C2E1E7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96120" y="75888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9407880" y="75888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184720" y="324252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7296120" y="324252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9407880" y="3242520"/>
            <a:ext cx="20106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987DEB-30B2-48C3-89C8-8A39A88863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66AA81-8EE1-4FB1-B82E-BFBD1F8541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6BD195-972D-4F74-BB68-99980768AA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2D35C-16AF-438F-8848-19CE068BD0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58880" y="4920840"/>
            <a:ext cx="38311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98FD94-F365-485A-92CC-116161D648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84720" y="324252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5C86BC-282D-4A28-9155-321862AEB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8384760" y="324252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EAB7D4-7A32-4B7B-89AD-DD225659E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84720" y="3242520"/>
            <a:ext cx="6244920" cy="22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3D1F78-C95B-4836-ABB4-7BDA24F928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 hidden="1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" name="Freeform 6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cxnSp>
        <p:nvCxnSpPr>
          <p:cNvPr id="2" name="Straight Connector 11"/>
          <p:cNvCxnSpPr/>
          <p:nvPr/>
        </p:nvCxnSpPr>
        <p:spPr>
          <a:xfrm>
            <a:off x="758880" y="1280160"/>
            <a:ext cx="360" cy="5578200"/>
          </a:xfrm>
          <a:prstGeom prst="straightConnector1">
            <a:avLst/>
          </a:prstGeom>
          <a:ln w="19050">
            <a:solidFill>
              <a:srgbClr val="f6f4ef"/>
            </a:solidFill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8920" y="1143000"/>
            <a:ext cx="6720480" cy="373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en-US" sz="7200" spc="97" strike="noStrike">
                <a:solidFill>
                  <a:srgbClr val="ffffff"/>
                </a:solidFill>
                <a:latin typeface="Sitka Banner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8286480" y="6007680"/>
            <a:ext cx="3143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49" strike="noStrike">
                <a:solidFill>
                  <a:srgbClr val="ffffff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49" strike="noStrike">
                <a:solidFill>
                  <a:srgbClr val="ffffff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1078920" y="6007680"/>
            <a:ext cx="67204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1786760" y="6007680"/>
            <a:ext cx="411120" cy="3646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en-US" sz="900" spc="-1" strike="noStrike">
                <a:solidFill>
                  <a:srgbClr val="000000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F90FF297-35EC-4DB8-B418-0FE9E89465ED}" type="slidenum">
              <a:rPr b="1" lang="en-US" sz="9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400" spc="-1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i="1" lang="en-US" sz="14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i="1" lang="en-US" sz="6000" spc="97" strike="noStrike">
                <a:solidFill>
                  <a:srgbClr val="262626"/>
                </a:solidFill>
                <a:latin typeface="Sitka Banner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</a:rPr>
              <a:t>Click to edit Master text styles</a:t>
            </a:r>
            <a:endParaRPr b="0" lang="en-US" sz="2000" spc="-1" strike="noStrike">
              <a:solidFill>
                <a:srgbClr val="262626"/>
              </a:solidFill>
              <a:latin typeface="Avenir Next LT Pro"/>
            </a:endParaRPr>
          </a:p>
          <a:p>
            <a:pPr marL="182880" inden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262626"/>
                </a:solidFill>
                <a:latin typeface="Avenir Next LT Pro"/>
              </a:rPr>
              <a:t>Second level</a:t>
            </a:r>
            <a:endParaRPr b="0" lang="en-US" sz="1800" spc="-1" strike="noStrike">
              <a:solidFill>
                <a:srgbClr val="262626"/>
              </a:solidFill>
              <a:latin typeface="Avenir Next LT Pro"/>
            </a:endParaRPr>
          </a:p>
          <a:p>
            <a:pPr lvl="2"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venir Next LT Pro"/>
              </a:rPr>
              <a:t>Third level</a:t>
            </a:r>
            <a:endParaRPr b="0" i="1" lang="en-US" sz="1600" spc="-1" strike="noStrike">
              <a:solidFill>
                <a:srgbClr val="262626"/>
              </a:solidFill>
              <a:latin typeface="Avenir Next LT Pro"/>
            </a:endParaRPr>
          </a:p>
          <a:p>
            <a:pPr marL="182880" inden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262626"/>
                </a:solidFill>
                <a:latin typeface="Avenir Next LT Pro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Avenir Next LT Pro"/>
            </a:endParaRPr>
          </a:p>
          <a:p>
            <a:pPr lvl="4"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262626"/>
                </a:solidFill>
                <a:latin typeface="Avenir Next LT Pro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7616880" y="6007680"/>
            <a:ext cx="381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49" strike="noStrike">
                <a:solidFill>
                  <a:srgbClr val="262626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49" strike="noStrike">
                <a:solidFill>
                  <a:srgbClr val="262626"/>
                </a:solidFill>
                <a:latin typeface="Avenir Next LT Pro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758880" y="6007680"/>
            <a:ext cx="3831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11786760" y="6007680"/>
            <a:ext cx="411120" cy="3646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en-US" sz="900" spc="-1" strike="noStrike">
                <a:solidFill>
                  <a:srgbClr val="ffffff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5E273CF-9BA9-492D-BD18-700CF20D8C16}" type="slidenum">
              <a:rPr b="1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3720" y="1074600"/>
            <a:ext cx="6997320" cy="4708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2000"/>
          </a:bodyPr>
          <a:p>
            <a:pPr indent="0" algn="r">
              <a:lnSpc>
                <a:spcPct val="90000"/>
              </a:lnSpc>
              <a:buNone/>
            </a:pP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Capsul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e 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Comp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anion</a:t>
            </a:r>
            <a:br>
              <a:rPr sz="7200"/>
            </a:b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 </a:t>
            </a:r>
            <a:br>
              <a:rPr sz="7200"/>
            </a:b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The 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Hologr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aphic 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Health 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Coach 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and 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Medic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ation 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Monito</a:t>
            </a:r>
            <a:r>
              <a:rPr b="0" lang="en-US" sz="7200" spc="97" strike="noStrike">
                <a:solidFill>
                  <a:srgbClr val="ffffff"/>
                </a:solidFill>
                <a:latin typeface="Sitka Banner"/>
                <a:ea typeface="Sitka Banner"/>
              </a:rPr>
              <a:t>r!</a:t>
            </a:r>
            <a:endParaRPr b="0" lang="en-US" sz="72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831800" y="1074600"/>
            <a:ext cx="3886200" cy="4708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Psychedelic Psychologists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9" name="Straight Connector 9"/>
          <p:cNvCxnSpPr/>
          <p:nvPr/>
        </p:nvCxnSpPr>
        <p:spPr>
          <a:xfrm>
            <a:off x="7534440" y="1600200"/>
            <a:ext cx="360" cy="3657960"/>
          </a:xfrm>
          <a:prstGeom prst="straightConnector1">
            <a:avLst/>
          </a:prstGeom>
          <a:ln w="19050">
            <a:solidFill>
              <a:srgbClr val="ffffff"/>
            </a:solidFill>
          </a:ln>
        </p:spPr>
      </p:cxnSp>
      <p:sp>
        <p:nvSpPr>
          <p:cNvPr id="90" name="Freeform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92" name="Straight Connector 40"/>
          <p:cNvCxnSpPr/>
          <p:nvPr/>
        </p:nvCxnSpPr>
        <p:spPr>
          <a:xfrm>
            <a:off x="758880" y="1280160"/>
            <a:ext cx="360" cy="5578200"/>
          </a:xfrm>
          <a:prstGeom prst="straightConnector1">
            <a:avLst/>
          </a:prstGeom>
          <a:ln w="19050">
            <a:solidFill>
              <a:srgbClr val="232c41"/>
            </a:solidFill>
          </a:ln>
        </p:spPr>
      </p:cxnSp>
      <p:sp useBgFill="1">
        <p:nvSpPr>
          <p:cNvPr id="93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4" name="Freeform: Shape 44"/>
          <p:cNvSpPr/>
          <p:nvPr/>
        </p:nvSpPr>
        <p:spPr>
          <a:xfrm>
            <a:off x="0" y="0"/>
            <a:ext cx="5214600" cy="6857640"/>
          </a:xfrm>
          <a:custGeom>
            <a:avLst/>
            <a:gdLst>
              <a:gd name="textAreaLeft" fmla="*/ 0 w 5214600"/>
              <a:gd name="textAreaRight" fmla="*/ 5214960 w 5214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8880" y="1128960"/>
            <a:ext cx="3447000" cy="3341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en-US" sz="5400" spc="97" strike="noStrike">
                <a:solidFill>
                  <a:srgbClr val="ffffff"/>
                </a:solidFill>
                <a:latin typeface="Sitka Banner"/>
              </a:rPr>
              <a:t>Main Body</a:t>
            </a:r>
            <a:endParaRPr b="0" lang="en-U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96" name="Picture 4" descr="A picture containing table, coffee table&#10;&#10;Description automatically generated"/>
          <p:cNvPicPr/>
          <p:nvPr/>
        </p:nvPicPr>
        <p:blipFill>
          <a:blip r:embed="rId1"/>
          <a:srcRect l="30376" t="15944" r="16348" b="14257"/>
          <a:stretch/>
        </p:blipFill>
        <p:spPr>
          <a:xfrm>
            <a:off x="5218200" y="878040"/>
            <a:ext cx="6671160" cy="4910760"/>
          </a:xfrm>
          <a:prstGeom prst="rect">
            <a:avLst/>
          </a:prstGeom>
          <a:ln w="0">
            <a:noFill/>
          </a:ln>
        </p:spPr>
      </p:pic>
      <p:sp>
        <p:nvSpPr>
          <p:cNvPr id="97" name="Freeform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6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99" name="Straight Connector 19"/>
          <p:cNvCxnSpPr/>
          <p:nvPr/>
        </p:nvCxnSpPr>
        <p:spPr>
          <a:xfrm>
            <a:off x="758880" y="1280160"/>
            <a:ext cx="360" cy="5578200"/>
          </a:xfrm>
          <a:prstGeom prst="straightConnector1">
            <a:avLst/>
          </a:prstGeom>
          <a:ln w="19050">
            <a:solidFill>
              <a:srgbClr val="232c41"/>
            </a:solidFill>
          </a:ln>
        </p:spPr>
      </p:cxnSp>
      <p:sp useBgFill="1">
        <p:nvSpPr>
          <p:cNvPr id="100" name="Rectangle 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01" name="Picture 13" descr="CPU with binary numbers and blueprint"/>
          <p:cNvPicPr/>
          <p:nvPr/>
        </p:nvPicPr>
        <p:blipFill>
          <a:blip r:embed="rId1"/>
          <a:srcRect l="0" t="0" r="-2" b="-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2" name="Rectangle 23"/>
          <p:cNvSpPr/>
          <p:nvPr/>
        </p:nvSpPr>
        <p:spPr>
          <a:xfrm>
            <a:off x="0" y="0"/>
            <a:ext cx="12188520" cy="50630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78920" y="643320"/>
            <a:ext cx="7206840" cy="133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6000"/>
          </a:bodyPr>
          <a:p>
            <a:pPr indent="0">
              <a:lnSpc>
                <a:spcPct val="90000"/>
              </a:lnSpc>
              <a:buNone/>
            </a:pPr>
            <a:r>
              <a:rPr b="0" i="1" lang="en-US" sz="6000" spc="97" strike="noStrike">
                <a:solidFill>
                  <a:srgbClr val="ffffff"/>
                </a:solidFill>
                <a:latin typeface="Sitka Banner"/>
              </a:rPr>
              <a:t>Prompt Engineering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104" name="Straight Connector 25"/>
          <p:cNvCxnSpPr/>
          <p:nvPr/>
        </p:nvCxnSpPr>
        <p:spPr>
          <a:xfrm flipH="1">
            <a:off x="1078920" y="2138400"/>
            <a:ext cx="7207920" cy="360"/>
          </a:xfrm>
          <a:prstGeom prst="straightConnector1">
            <a:avLst/>
          </a:prstGeom>
          <a:ln w="19050">
            <a:solidFill>
              <a:srgbClr val="ffffff"/>
            </a:solidFill>
          </a:ln>
        </p:spPr>
      </p:cxnSp>
      <p:sp>
        <p:nvSpPr>
          <p:cNvPr id="105" name="Freeform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6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107" name="Straight Connector 10"/>
          <p:cNvCxnSpPr/>
          <p:nvPr/>
        </p:nvCxnSpPr>
        <p:spPr>
          <a:xfrm>
            <a:off x="758880" y="1280160"/>
            <a:ext cx="360" cy="5578200"/>
          </a:xfrm>
          <a:prstGeom prst="straightConnector1">
            <a:avLst/>
          </a:prstGeom>
          <a:ln w="19050">
            <a:solidFill>
              <a:srgbClr val="232c41"/>
            </a:solidFill>
          </a:ln>
        </p:spPr>
      </p:cxnSp>
      <p:sp useBgFill="1">
        <p:nvSpPr>
          <p:cNvPr id="108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09" name="Picture 4" descr="Spoonful of capsules"/>
          <p:cNvPicPr/>
          <p:nvPr/>
        </p:nvPicPr>
        <p:blipFill>
          <a:blip r:embed="rId1"/>
          <a:srcRect l="0" t="15481" r="-2" b="-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10" name="Rectangle 14"/>
          <p:cNvSpPr/>
          <p:nvPr/>
        </p:nvSpPr>
        <p:spPr>
          <a:xfrm rot="16200000">
            <a:off x="1244520" y="-1244160"/>
            <a:ext cx="6857640" cy="93466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58880" y="1143000"/>
            <a:ext cx="4571640" cy="2984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en-US" sz="6000" spc="97" strike="noStrike">
                <a:solidFill>
                  <a:srgbClr val="ffffff"/>
                </a:solidFill>
                <a:latin typeface="Sitka Banner"/>
              </a:rPr>
              <a:t>Pill Dispensing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112" name="Straight Connector 16"/>
          <p:cNvCxnSpPr/>
          <p:nvPr/>
        </p:nvCxnSpPr>
        <p:spPr>
          <a:xfrm flipH="1">
            <a:off x="758880" y="4291200"/>
            <a:ext cx="4572360" cy="360"/>
          </a:xfrm>
          <a:prstGeom prst="straightConnector1">
            <a:avLst/>
          </a:prstGeom>
          <a:ln w="19050">
            <a:solidFill>
              <a:srgbClr val="ffffff"/>
            </a:solidFill>
          </a:ln>
        </p:spPr>
      </p:cxnSp>
      <p:sp>
        <p:nvSpPr>
          <p:cNvPr id="113" name="Freeform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6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115" name="Straight Connector 10"/>
          <p:cNvCxnSpPr/>
          <p:nvPr/>
        </p:nvCxnSpPr>
        <p:spPr>
          <a:xfrm>
            <a:off x="758880" y="1280160"/>
            <a:ext cx="360" cy="5578200"/>
          </a:xfrm>
          <a:prstGeom prst="straightConnector1">
            <a:avLst/>
          </a:prstGeom>
          <a:ln w="19050">
            <a:solidFill>
              <a:srgbClr val="232c41"/>
            </a:solidFill>
          </a:ln>
        </p:spPr>
      </p:cxnSp>
      <p:sp useBgFill="1">
        <p:nvSpPr>
          <p:cNvPr id="116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17" name="Picture 4" descr="A midsection of a person holding a miniature house"/>
          <p:cNvPicPr/>
          <p:nvPr/>
        </p:nvPicPr>
        <p:blipFill>
          <a:blip r:embed="rId1"/>
          <a:srcRect l="0" t="10435" r="-2" b="19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18" name="Rectangle 14"/>
          <p:cNvSpPr/>
          <p:nvPr/>
        </p:nvSpPr>
        <p:spPr>
          <a:xfrm>
            <a:off x="0" y="0"/>
            <a:ext cx="12188520" cy="50630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78920" y="643320"/>
            <a:ext cx="7206840" cy="133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p>
            <a:pPr indent="0">
              <a:lnSpc>
                <a:spcPct val="90000"/>
              </a:lnSpc>
              <a:buNone/>
            </a:pPr>
            <a:r>
              <a:rPr b="0" i="1" lang="en-US" sz="4700" spc="97" strike="noStrike">
                <a:solidFill>
                  <a:srgbClr val="ffffff"/>
                </a:solidFill>
                <a:latin typeface="Sitka Banner"/>
              </a:rPr>
              <a:t>Not a Smart </a:t>
            </a:r>
            <a:br>
              <a:rPr sz="4700"/>
            </a:br>
            <a:r>
              <a:rPr b="0" i="1" lang="en-US" sz="4700" spc="97" strike="noStrike">
                <a:solidFill>
                  <a:srgbClr val="ffffff"/>
                </a:solidFill>
                <a:latin typeface="Sitka Banner"/>
              </a:rPr>
              <a:t>Home Assistant</a:t>
            </a:r>
            <a:endParaRPr b="0" lang="en-US" sz="47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120" name="Straight Connector 16"/>
          <p:cNvCxnSpPr/>
          <p:nvPr/>
        </p:nvCxnSpPr>
        <p:spPr>
          <a:xfrm flipH="1">
            <a:off x="1078920" y="2138400"/>
            <a:ext cx="7207920" cy="360"/>
          </a:xfrm>
          <a:prstGeom prst="straightConnector1">
            <a:avLst/>
          </a:prstGeom>
          <a:ln w="19050">
            <a:solidFill>
              <a:srgbClr val="ffffff"/>
            </a:solidFill>
          </a:ln>
        </p:spPr>
      </p:cxnSp>
      <p:sp>
        <p:nvSpPr>
          <p:cNvPr id="121" name="Freeform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6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123" name="Straight Connector 10"/>
          <p:cNvCxnSpPr/>
          <p:nvPr/>
        </p:nvCxnSpPr>
        <p:spPr>
          <a:xfrm>
            <a:off x="758880" y="1280160"/>
            <a:ext cx="360" cy="5578200"/>
          </a:xfrm>
          <a:prstGeom prst="straightConnector1">
            <a:avLst/>
          </a:prstGeom>
          <a:ln w="19050">
            <a:solidFill>
              <a:srgbClr val="232c41"/>
            </a:solidFill>
          </a:ln>
        </p:spPr>
      </p:cxnSp>
      <p:sp useBgFill="1">
        <p:nvSpPr>
          <p:cNvPr id="124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25" name="Picture 4" descr="Light reflection in a lens"/>
          <p:cNvPicPr/>
          <p:nvPr/>
        </p:nvPicPr>
        <p:blipFill>
          <a:blip r:embed="rId1"/>
          <a:srcRect l="0" t="6917" r="-2" b="874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6" name="Rectangle 14"/>
          <p:cNvSpPr/>
          <p:nvPr/>
        </p:nvSpPr>
        <p:spPr>
          <a:xfrm rot="16200000">
            <a:off x="1244520" y="-1244160"/>
            <a:ext cx="6857640" cy="93466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58880" y="1143000"/>
            <a:ext cx="4571640" cy="2984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en-US" sz="6000" spc="97" strike="noStrike">
                <a:solidFill>
                  <a:srgbClr val="ffffff"/>
                </a:solidFill>
                <a:latin typeface="Sitka Banner"/>
              </a:rPr>
              <a:t>Hologram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128" name="Straight Connector 16"/>
          <p:cNvCxnSpPr/>
          <p:nvPr/>
        </p:nvCxnSpPr>
        <p:spPr>
          <a:xfrm flipH="1">
            <a:off x="758880" y="4291200"/>
            <a:ext cx="4572360" cy="360"/>
          </a:xfrm>
          <a:prstGeom prst="straightConnector1">
            <a:avLst/>
          </a:prstGeom>
          <a:ln w="19050">
            <a:solidFill>
              <a:srgbClr val="ffffff"/>
            </a:solidFill>
          </a:ln>
        </p:spPr>
      </p:cxnSp>
      <p:sp>
        <p:nvSpPr>
          <p:cNvPr id="129" name="Freeform 6"/>
          <p:cNvSpPr/>
          <p:nvPr/>
        </p:nvSpPr>
        <p:spPr>
          <a:xfrm>
            <a:off x="11783880" y="5788080"/>
            <a:ext cx="407520" cy="818640"/>
          </a:xfrm>
          <a:custGeom>
            <a:avLst/>
            <a:gdLst>
              <a:gd name="textAreaLeft" fmla="*/ 0 w 407520"/>
              <a:gd name="textAreaRight" fmla="*/ 407880 w 407520"/>
              <a:gd name="textAreaTop" fmla="*/ 0 h 818640"/>
              <a:gd name="textAreaBottom" fmla="*/ 819000 h 818640"/>
            </a:gdLst>
            <a:ahLst/>
            <a:rect l="textAreaLeft" t="textAreaTop" r="textAreaRight" b="textAreaBottom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HeadlinesVTI">
  <a:themeElements>
    <a:clrScheme name="Headlines">
      <a:dk1>
        <a:srgbClr val="000000"/>
      </a:dk1>
      <a:lt1>
        <a:srgbClr val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HeadlinesVTI">
  <a:themeElements>
    <a:clrScheme name="Headlines">
      <a:dk1>
        <a:srgbClr val="000000"/>
      </a:dk1>
      <a:lt1>
        <a:srgbClr val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LibreOffice/7.4.5.1$Linux_X86_64 LibreOffice_project/40$Build-1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2023-03-05T13:35:05Z</dcterms:created>
  <dc:creator/>
  <dc:description/>
  <dc:language>en-US</dc:language>
  <cp:lastModifiedBy/>
  <dcterms:modified xsi:type="dcterms:W3CDTF">2023-03-05T10:07:26Z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