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CE175-E22E-4FBD-B3A3-E92038C732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614F7A-ADD1-4576-8841-D3A1FE3B61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925EC-09D5-47F0-9E01-440CCBFCF8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CF7EB-EF7B-4880-BA3F-BEA140B93E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798FCF-7879-4260-BE93-82486D2E5E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8554FF-754E-4E9F-92A5-63081DE3A5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BCD9DD-1A1A-4542-9170-F28B5A68EC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498FA1-1445-4DA1-BD9B-5A8E438EBC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1C600-DCAE-4023-8433-D7D9528706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3934D8-76C7-49BE-A1E0-9856AE8609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4DA33B-EB91-456F-846E-94B1039958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AA1F7-0C7E-482F-9AE3-995BD8EF5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9A00A8-2482-474F-A037-A2F8523CE1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90EF66-0645-4F0B-B55A-DF740DEF6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F417D5-E794-4EB6-BC8D-5196E45C31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97A3E1-5259-4C3D-B141-872539762D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79D42B-395D-4564-8450-13F484CFC2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6309B-24D9-40AD-BAFB-D26F5489A1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1FE0C-A9C3-46C6-878D-4E01147FCF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F16ADA-81C8-4F06-B87B-B12622F939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750DA4-C78D-4B45-87B2-38E9399D00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AD97B-731A-477F-A00E-AE279C3D39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426FB0-3289-4846-8730-EBAC539F16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04E1F8-4A00-4DAA-9DBA-3BF1C9C644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8D063F-F6CC-4297-AD67-E802CC0950A1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F4A44A-371B-4144-9466-FC060C3A8E7B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EECS 388 Final Project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Jackson Yanek &amp; Ian Collins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HiFive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Proximity Sensor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Simulates automatic braking system in vehicles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Changes the on-board LED according to the output of the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Lidar Sensor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Servo Motor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Simulates steering wheel of vehicle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Turns servo motor according to the relative angle output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from the DNN algorithm from the Pi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Raspberry Pi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DNN Algorithm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Parses the video to output the relative angle of the vehicle in said video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Communication with HiFive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Uses the UART pins on the HiFive to send a serialized signal of the relative angle for the servo motor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Converts angle data into serial data</a:t>
            </a: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HiFive &amp; Pi Communication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if count%4 == 0: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ser1.write(deg)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deg = str(int(deg)) + “\n”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ser.write(bytes(deg))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print(deg)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int read_from_pi(int devid){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char ser_bytes[20];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int final;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if (ser_isready(devid)) {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ser_readline(devid, 20, ser_bytes);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sscanf(ser_bytes, "%d", &amp;final);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return final;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} return 0;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284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Sending the data packet to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the HiFive requires the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angle data to be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converted to a binary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representation. Each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angle is handled a byte at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a time for the HiFive to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interpret into movements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for the servo motor.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984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568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ptos"/>
              </a:rPr>
              <a:t>Obstacles Overcame</a:t>
            </a:r>
            <a:endParaRPr b="0" lang="en-US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Byte representation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Determining how the Pi would send serialized data to the HiFive took multiple iterations of how the Pi sends the data and how the HiFive receives the data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HiFive reads the data as an decimal integer i.e. takes the whole number representation of the serial data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Pi sends the data as a way that can be printed by the console and interpreted by the HiFive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Version Control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We utilized Git to save our progress on our project which caused some version merge errors between our versions of the project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LibreOffice/7.3.7.2$Linux_X86_64 LibreOffice_project/30$Build-2</Application>
  <AppVersion>15.0000</AppVersion>
  <Words>12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2024-04-24T17:12:47Z</dcterms:created>
  <dc:creator>Collins, Ian</dc:creator>
  <dc:description/>
  <dc:language>en-US</dc:language>
  <cp:lastModifiedBy/>
  <dcterms:modified xsi:type="dcterms:W3CDTF">2024-04-24T14:05:40Z</dcterms:modified>
  <cp:revision>4</cp:revision>
  <dc:subject/>
  <dc:title>EECS 388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