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1"/>
  </p:notesMasterIdLst>
  <p:sldIdLst>
    <p:sldId id="256" r:id="rId2"/>
    <p:sldId id="258" r:id="rId3"/>
    <p:sldId id="313" r:id="rId4"/>
    <p:sldId id="332" r:id="rId5"/>
    <p:sldId id="339" r:id="rId6"/>
    <p:sldId id="314" r:id="rId7"/>
    <p:sldId id="338" r:id="rId8"/>
    <p:sldId id="315" r:id="rId9"/>
    <p:sldId id="320" r:id="rId10"/>
    <p:sldId id="328" r:id="rId11"/>
    <p:sldId id="351" r:id="rId12"/>
    <p:sldId id="349" r:id="rId13"/>
    <p:sldId id="350" r:id="rId14"/>
    <p:sldId id="330" r:id="rId15"/>
    <p:sldId id="352" r:id="rId16"/>
    <p:sldId id="353" r:id="rId17"/>
    <p:sldId id="357" r:id="rId18"/>
    <p:sldId id="358" r:id="rId19"/>
    <p:sldId id="355" r:id="rId20"/>
    <p:sldId id="323" r:id="rId21"/>
    <p:sldId id="343" r:id="rId22"/>
    <p:sldId id="340" r:id="rId23"/>
    <p:sldId id="348" r:id="rId24"/>
    <p:sldId id="344" r:id="rId25"/>
    <p:sldId id="337" r:id="rId26"/>
    <p:sldId id="335" r:id="rId27"/>
    <p:sldId id="345" r:id="rId28"/>
    <p:sldId id="354" r:id="rId29"/>
    <p:sldId id="333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Overpass Mono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A817F-3CEA-96B3-70CC-BB7C8F7D7EBB}" v="73" dt="2022-11-25T16:12:55.478"/>
    <p1510:client id="{85DBE1FD-3C55-4235-3AAD-CC8F5FFE20AD}" v="71" dt="2022-11-25T20:47:21.040"/>
    <p1510:client id="{B515E084-2D56-4686-ABD5-1745FFC108CA}" v="34" dt="2022-11-25T19:26:45.803"/>
    <p1510:client id="{B90E8D30-248E-C983-923B-4D42A48DA009}" v="17" dt="2022-11-25T12:28:52.464"/>
    <p1510:client id="{D908884E-4704-437E-9B21-3B76DA243C83}" v="2244" dt="2022-11-25T12:41:21.548"/>
    <p1510:client id="{FD30BEF8-3589-6BA8-29A7-FFBEE1C93D76}" v="4" dt="2022-11-25T20:39:01.324"/>
    <p1510:client id="{FEBAE5E3-8EEA-05D5-D754-A3F48F66F29C}" v="22" dt="2022-11-25T12:26:31.838"/>
  </p1510:revLst>
</p1510:revInfo>
</file>

<file path=ppt/tableStyles.xml><?xml version="1.0" encoding="utf-8"?>
<a:tblStyleLst xmlns:a="http://schemas.openxmlformats.org/drawingml/2006/main" def="{3DF5D860-E6F6-4C47-ABCB-D6F086BFE418}">
  <a:tblStyle styleId="{3DF5D860-E6F6-4C47-ABCB-D6F086BFE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-Hsun Chen" userId="S::pei-hsun.chen@fs-students.de::0d1d9a08-aa8d-4043-83d9-efde0b80bfc6" providerId="AD" clId="Web-{944382B2-70C0-FE52-1C85-42A1FBE01A4C}"/>
    <pc:docChg chg="modSld">
      <pc:chgData name="Pei-Hsun Chen" userId="S::pei-hsun.chen@fs-students.de::0d1d9a08-aa8d-4043-83d9-efde0b80bfc6" providerId="AD" clId="Web-{944382B2-70C0-FE52-1C85-42A1FBE01A4C}" dt="2022-11-18T14:02:01.346" v="6" actId="20577"/>
      <pc:docMkLst>
        <pc:docMk/>
      </pc:docMkLst>
      <pc:sldChg chg="modSp">
        <pc:chgData name="Pei-Hsun Chen" userId="S::pei-hsun.chen@fs-students.de::0d1d9a08-aa8d-4043-83d9-efde0b80bfc6" providerId="AD" clId="Web-{944382B2-70C0-FE52-1C85-42A1FBE01A4C}" dt="2022-11-18T14:02:01.346" v="6" actId="20577"/>
        <pc:sldMkLst>
          <pc:docMk/>
          <pc:sldMk cId="2110422281" sldId="328"/>
        </pc:sldMkLst>
        <pc:spChg chg="mod">
          <ac:chgData name="Pei-Hsun Chen" userId="S::pei-hsun.chen@fs-students.de::0d1d9a08-aa8d-4043-83d9-efde0b80bfc6" providerId="AD" clId="Web-{944382B2-70C0-FE52-1C85-42A1FBE01A4C}" dt="2022-11-18T14:02:01.346" v="6" actId="20577"/>
          <ac:spMkLst>
            <pc:docMk/>
            <pc:sldMk cId="2110422281" sldId="328"/>
            <ac:spMk id="34" creationId="{A07452C7-7ACA-3CE8-9C20-28FAF566F72E}"/>
          </ac:spMkLst>
        </pc:spChg>
      </pc:sldChg>
    </pc:docChg>
  </pc:docChgLst>
  <pc:docChgLst>
    <pc:chgData name="Ian Peter Du" userId="S::ian_peter.du@fs-students.de::a7b7736f-a384-4dbf-baeb-d740cbbb8912" providerId="AD" clId="Web-{74B8D6D5-43D6-2840-C906-A67BAA80A97E}"/>
    <pc:docChg chg="modSld">
      <pc:chgData name="Ian Peter Du" userId="S::ian_peter.du@fs-students.de::a7b7736f-a384-4dbf-baeb-d740cbbb8912" providerId="AD" clId="Web-{74B8D6D5-43D6-2840-C906-A67BAA80A97E}" dt="2022-11-19T09:11:55.651" v="13" actId="14100"/>
      <pc:docMkLst>
        <pc:docMk/>
      </pc:docMkLst>
      <pc:sldChg chg="addSp modSp">
        <pc:chgData name="Ian Peter Du" userId="S::ian_peter.du@fs-students.de::a7b7736f-a384-4dbf-baeb-d740cbbb8912" providerId="AD" clId="Web-{74B8D6D5-43D6-2840-C906-A67BAA80A97E}" dt="2022-11-19T09:11:24.213" v="8" actId="14100"/>
        <pc:sldMkLst>
          <pc:docMk/>
          <pc:sldMk cId="2110422281" sldId="328"/>
        </pc:sldMkLst>
        <pc:spChg chg="add mod">
          <ac:chgData name="Ian Peter Du" userId="S::ian_peter.du@fs-students.de::a7b7736f-a384-4dbf-baeb-d740cbbb8912" providerId="AD" clId="Web-{74B8D6D5-43D6-2840-C906-A67BAA80A97E}" dt="2022-11-19T09:11:24.213" v="8" actId="14100"/>
          <ac:spMkLst>
            <pc:docMk/>
            <pc:sldMk cId="2110422281" sldId="328"/>
            <ac:spMk id="3" creationId="{D7737408-C992-23E8-9117-39FCA23F68E4}"/>
          </ac:spMkLst>
        </pc:spChg>
      </pc:sldChg>
      <pc:sldChg chg="addSp modSp">
        <pc:chgData name="Ian Peter Du" userId="S::ian_peter.du@fs-students.de::a7b7736f-a384-4dbf-baeb-d740cbbb8912" providerId="AD" clId="Web-{74B8D6D5-43D6-2840-C906-A67BAA80A97E}" dt="2022-11-19T09:11:55.651" v="13" actId="14100"/>
        <pc:sldMkLst>
          <pc:docMk/>
          <pc:sldMk cId="3098763775" sldId="346"/>
        </pc:sldMkLst>
        <pc:spChg chg="add mod">
          <ac:chgData name="Ian Peter Du" userId="S::ian_peter.du@fs-students.de::a7b7736f-a384-4dbf-baeb-d740cbbb8912" providerId="AD" clId="Web-{74B8D6D5-43D6-2840-C906-A67BAA80A97E}" dt="2022-11-19T09:11:55.651" v="13" actId="14100"/>
          <ac:spMkLst>
            <pc:docMk/>
            <pc:sldMk cId="3098763775" sldId="346"/>
            <ac:spMk id="4" creationId="{5EE6BF5E-FDE1-3674-B2B8-0D656046121C}"/>
          </ac:spMkLst>
        </pc:spChg>
      </pc:sldChg>
      <pc:sldChg chg="addSp">
        <pc:chgData name="Ian Peter Du" userId="S::ian_peter.du@fs-students.de::a7b7736f-a384-4dbf-baeb-d740cbbb8912" providerId="AD" clId="Web-{74B8D6D5-43D6-2840-C906-A67BAA80A97E}" dt="2022-11-19T09:11:40.135" v="9"/>
        <pc:sldMkLst>
          <pc:docMk/>
          <pc:sldMk cId="4282292682" sldId="347"/>
        </pc:sldMkLst>
        <pc:spChg chg="add">
          <ac:chgData name="Ian Peter Du" userId="S::ian_peter.du@fs-students.de::a7b7736f-a384-4dbf-baeb-d740cbbb8912" providerId="AD" clId="Web-{74B8D6D5-43D6-2840-C906-A67BAA80A97E}" dt="2022-11-19T09:11:40.135" v="9"/>
          <ac:spMkLst>
            <pc:docMk/>
            <pc:sldMk cId="4282292682" sldId="347"/>
            <ac:spMk id="4" creationId="{FFB50F44-CCB3-E568-7864-19BA2853ADEA}"/>
          </ac:spMkLst>
        </pc:spChg>
      </pc:sldChg>
    </pc:docChg>
  </pc:docChgLst>
  <pc:docChgLst>
    <pc:chgData name="Pei-Hsun Chen" userId="0d1d9a08-aa8d-4043-83d9-efde0b80bfc6" providerId="ADAL" clId="{170950F7-11B2-8B4A-BD6C-79364A7FDD63}"/>
    <pc:docChg chg="undo custSel addSld delSld modSld sldOrd delMainMaster">
      <pc:chgData name="Pei-Hsun Chen" userId="0d1d9a08-aa8d-4043-83d9-efde0b80bfc6" providerId="ADAL" clId="{170950F7-11B2-8B4A-BD6C-79364A7FDD63}" dt="2022-11-25T16:15:54.610" v="1410" actId="1076"/>
      <pc:docMkLst>
        <pc:docMk/>
      </pc:docMkLst>
      <pc:sldChg chg="modSp mod">
        <pc:chgData name="Pei-Hsun Chen" userId="0d1d9a08-aa8d-4043-83d9-efde0b80bfc6" providerId="ADAL" clId="{170950F7-11B2-8B4A-BD6C-79364A7FDD63}" dt="2022-11-18T15:23:12.326" v="397" actId="20577"/>
        <pc:sldMkLst>
          <pc:docMk/>
          <pc:sldMk cId="0" sldId="258"/>
        </pc:sldMkLst>
        <pc:spChg chg="mod">
          <ac:chgData name="Pei-Hsun Chen" userId="0d1d9a08-aa8d-4043-83d9-efde0b80bfc6" providerId="ADAL" clId="{170950F7-11B2-8B4A-BD6C-79364A7FDD63}" dt="2022-11-18T14:35:16.871" v="100" actId="14100"/>
          <ac:spMkLst>
            <pc:docMk/>
            <pc:sldMk cId="0" sldId="258"/>
            <ac:spMk id="1413" creationId="{00000000-0000-0000-0000-000000000000}"/>
          </ac:spMkLst>
        </pc:spChg>
        <pc:spChg chg="mod">
          <ac:chgData name="Pei-Hsun Chen" userId="0d1d9a08-aa8d-4043-83d9-efde0b80bfc6" providerId="ADAL" clId="{170950F7-11B2-8B4A-BD6C-79364A7FDD63}" dt="2022-11-18T14:35:13.071" v="99" actId="20577"/>
          <ac:spMkLst>
            <pc:docMk/>
            <pc:sldMk cId="0" sldId="258"/>
            <ac:spMk id="1429" creationId="{00000000-0000-0000-0000-000000000000}"/>
          </ac:spMkLst>
        </pc:spChg>
        <pc:spChg chg="mod">
          <ac:chgData name="Pei-Hsun Chen" userId="0d1d9a08-aa8d-4043-83d9-efde0b80bfc6" providerId="ADAL" clId="{170950F7-11B2-8B4A-BD6C-79364A7FDD63}" dt="2022-11-18T15:23:12.326" v="397" actId="20577"/>
          <ac:spMkLst>
            <pc:docMk/>
            <pc:sldMk cId="0" sldId="258"/>
            <ac:spMk id="1432" creationId="{00000000-0000-0000-0000-000000000000}"/>
          </ac:spMkLst>
        </pc:spChg>
      </pc:sldChg>
      <pc:sldChg chg="del">
        <pc:chgData name="Pei-Hsun Chen" userId="0d1d9a08-aa8d-4043-83d9-efde0b80bfc6" providerId="ADAL" clId="{170950F7-11B2-8B4A-BD6C-79364A7FDD63}" dt="2022-11-18T14:57:45.208" v="354" actId="2696"/>
        <pc:sldMkLst>
          <pc:docMk/>
          <pc:sldMk cId="0" sldId="259"/>
        </pc:sldMkLst>
      </pc:sldChg>
      <pc:sldChg chg="delSp mod">
        <pc:chgData name="Pei-Hsun Chen" userId="0d1d9a08-aa8d-4043-83d9-efde0b80bfc6" providerId="ADAL" clId="{170950F7-11B2-8B4A-BD6C-79364A7FDD63}" dt="2022-11-18T15:26:19.250" v="428" actId="478"/>
        <pc:sldMkLst>
          <pc:docMk/>
          <pc:sldMk cId="0" sldId="260"/>
        </pc:sldMkLst>
        <pc:grpChg chg="del">
          <ac:chgData name="Pei-Hsun Chen" userId="0d1d9a08-aa8d-4043-83d9-efde0b80bfc6" providerId="ADAL" clId="{170950F7-11B2-8B4A-BD6C-79364A7FDD63}" dt="2022-11-18T15:26:19.250" v="428" actId="478"/>
          <ac:grpSpMkLst>
            <pc:docMk/>
            <pc:sldMk cId="0" sldId="260"/>
            <ac:grpSpMk id="2" creationId="{8424E1C3-D385-83B2-CCD7-9EC1FB7A1B89}"/>
          </ac:grpSpMkLst>
        </pc:grpChg>
      </pc:sldChg>
      <pc:sldChg chg="del">
        <pc:chgData name="Pei-Hsun Chen" userId="0d1d9a08-aa8d-4043-83d9-efde0b80bfc6" providerId="ADAL" clId="{170950F7-11B2-8B4A-BD6C-79364A7FDD63}" dt="2022-11-25T16:15:08.795" v="1360" actId="2696"/>
        <pc:sldMkLst>
          <pc:docMk/>
          <pc:sldMk cId="0" sldId="261"/>
        </pc:sldMkLst>
      </pc:sldChg>
      <pc:sldChg chg="del">
        <pc:chgData name="Pei-Hsun Chen" userId="0d1d9a08-aa8d-4043-83d9-efde0b80bfc6" providerId="ADAL" clId="{170950F7-11B2-8B4A-BD6C-79364A7FDD63}" dt="2022-11-25T16:15:08.785" v="1358" actId="2696"/>
        <pc:sldMkLst>
          <pc:docMk/>
          <pc:sldMk cId="0" sldId="262"/>
        </pc:sldMkLst>
      </pc:sldChg>
      <pc:sldChg chg="del">
        <pc:chgData name="Pei-Hsun Chen" userId="0d1d9a08-aa8d-4043-83d9-efde0b80bfc6" providerId="ADAL" clId="{170950F7-11B2-8B4A-BD6C-79364A7FDD63}" dt="2022-11-25T16:15:08.820" v="1363" actId="2696"/>
        <pc:sldMkLst>
          <pc:docMk/>
          <pc:sldMk cId="0" sldId="263"/>
        </pc:sldMkLst>
      </pc:sldChg>
      <pc:sldChg chg="del">
        <pc:chgData name="Pei-Hsun Chen" userId="0d1d9a08-aa8d-4043-83d9-efde0b80bfc6" providerId="ADAL" clId="{170950F7-11B2-8B4A-BD6C-79364A7FDD63}" dt="2022-11-25T16:15:08.859" v="1367" actId="2696"/>
        <pc:sldMkLst>
          <pc:docMk/>
          <pc:sldMk cId="0" sldId="264"/>
        </pc:sldMkLst>
      </pc:sldChg>
      <pc:sldChg chg="del">
        <pc:chgData name="Pei-Hsun Chen" userId="0d1d9a08-aa8d-4043-83d9-efde0b80bfc6" providerId="ADAL" clId="{170950F7-11B2-8B4A-BD6C-79364A7FDD63}" dt="2022-11-25T16:15:09.206" v="1387" actId="2696"/>
        <pc:sldMkLst>
          <pc:docMk/>
          <pc:sldMk cId="0" sldId="265"/>
        </pc:sldMkLst>
      </pc:sldChg>
      <pc:sldChg chg="del">
        <pc:chgData name="Pei-Hsun Chen" userId="0d1d9a08-aa8d-4043-83d9-efde0b80bfc6" providerId="ADAL" clId="{170950F7-11B2-8B4A-BD6C-79364A7FDD63}" dt="2022-11-25T16:15:09.115" v="1373" actId="2696"/>
        <pc:sldMkLst>
          <pc:docMk/>
          <pc:sldMk cId="0" sldId="273"/>
        </pc:sldMkLst>
      </pc:sldChg>
      <pc:sldChg chg="del">
        <pc:chgData name="Pei-Hsun Chen" userId="0d1d9a08-aa8d-4043-83d9-efde0b80bfc6" providerId="ADAL" clId="{170950F7-11B2-8B4A-BD6C-79364A7FDD63}" dt="2022-11-25T16:15:08.702" v="1351" actId="2696"/>
        <pc:sldMkLst>
          <pc:docMk/>
          <pc:sldMk cId="0" sldId="274"/>
        </pc:sldMkLst>
      </pc:sldChg>
      <pc:sldChg chg="del">
        <pc:chgData name="Pei-Hsun Chen" userId="0d1d9a08-aa8d-4043-83d9-efde0b80bfc6" providerId="ADAL" clId="{170950F7-11B2-8B4A-BD6C-79364A7FDD63}" dt="2022-11-25T16:15:08.717" v="1354" actId="2696"/>
        <pc:sldMkLst>
          <pc:docMk/>
          <pc:sldMk cId="0" sldId="275"/>
        </pc:sldMkLst>
      </pc:sldChg>
      <pc:sldChg chg="del">
        <pc:chgData name="Pei-Hsun Chen" userId="0d1d9a08-aa8d-4043-83d9-efde0b80bfc6" providerId="ADAL" clId="{170950F7-11B2-8B4A-BD6C-79364A7FDD63}" dt="2022-11-25T16:15:09.108" v="1370" actId="2696"/>
        <pc:sldMkLst>
          <pc:docMk/>
          <pc:sldMk cId="0" sldId="276"/>
        </pc:sldMkLst>
      </pc:sldChg>
      <pc:sldChg chg="del">
        <pc:chgData name="Pei-Hsun Chen" userId="0d1d9a08-aa8d-4043-83d9-efde0b80bfc6" providerId="ADAL" clId="{170950F7-11B2-8B4A-BD6C-79364A7FDD63}" dt="2022-11-25T16:15:09.209" v="1388" actId="2696"/>
        <pc:sldMkLst>
          <pc:docMk/>
          <pc:sldMk cId="0" sldId="277"/>
        </pc:sldMkLst>
      </pc:sldChg>
      <pc:sldChg chg="del">
        <pc:chgData name="Pei-Hsun Chen" userId="0d1d9a08-aa8d-4043-83d9-efde0b80bfc6" providerId="ADAL" clId="{170950F7-11B2-8B4A-BD6C-79364A7FDD63}" dt="2022-11-25T16:15:09.291" v="1401" actId="2696"/>
        <pc:sldMkLst>
          <pc:docMk/>
          <pc:sldMk cId="0" sldId="278"/>
        </pc:sldMkLst>
      </pc:sldChg>
      <pc:sldChg chg="del">
        <pc:chgData name="Pei-Hsun Chen" userId="0d1d9a08-aa8d-4043-83d9-efde0b80bfc6" providerId="ADAL" clId="{170950F7-11B2-8B4A-BD6C-79364A7FDD63}" dt="2022-11-25T16:15:08.710" v="1353" actId="2696"/>
        <pc:sldMkLst>
          <pc:docMk/>
          <pc:sldMk cId="0" sldId="279"/>
        </pc:sldMkLst>
      </pc:sldChg>
      <pc:sldChg chg="del">
        <pc:chgData name="Pei-Hsun Chen" userId="0d1d9a08-aa8d-4043-83d9-efde0b80bfc6" providerId="ADAL" clId="{170950F7-11B2-8B4A-BD6C-79364A7FDD63}" dt="2022-11-25T16:15:09.158" v="1378" actId="2696"/>
        <pc:sldMkLst>
          <pc:docMk/>
          <pc:sldMk cId="0" sldId="280"/>
        </pc:sldMkLst>
      </pc:sldChg>
      <pc:sldChg chg="del">
        <pc:chgData name="Pei-Hsun Chen" userId="0d1d9a08-aa8d-4043-83d9-efde0b80bfc6" providerId="ADAL" clId="{170950F7-11B2-8B4A-BD6C-79364A7FDD63}" dt="2022-11-25T16:15:08.802" v="1361" actId="2696"/>
        <pc:sldMkLst>
          <pc:docMk/>
          <pc:sldMk cId="0" sldId="281"/>
        </pc:sldMkLst>
      </pc:sldChg>
      <pc:sldChg chg="del">
        <pc:chgData name="Pei-Hsun Chen" userId="0d1d9a08-aa8d-4043-83d9-efde0b80bfc6" providerId="ADAL" clId="{170950F7-11B2-8B4A-BD6C-79364A7FDD63}" dt="2022-11-25T16:15:09.186" v="1384" actId="2696"/>
        <pc:sldMkLst>
          <pc:docMk/>
          <pc:sldMk cId="0" sldId="282"/>
        </pc:sldMkLst>
      </pc:sldChg>
      <pc:sldChg chg="del">
        <pc:chgData name="Pei-Hsun Chen" userId="0d1d9a08-aa8d-4043-83d9-efde0b80bfc6" providerId="ADAL" clId="{170950F7-11B2-8B4A-BD6C-79364A7FDD63}" dt="2022-11-25T16:15:09.220" v="1394" actId="2696"/>
        <pc:sldMkLst>
          <pc:docMk/>
          <pc:sldMk cId="0" sldId="283"/>
        </pc:sldMkLst>
      </pc:sldChg>
      <pc:sldChg chg="del">
        <pc:chgData name="Pei-Hsun Chen" userId="0d1d9a08-aa8d-4043-83d9-efde0b80bfc6" providerId="ADAL" clId="{170950F7-11B2-8B4A-BD6C-79364A7FDD63}" dt="2022-11-25T16:15:08.649" v="1347" actId="2696"/>
        <pc:sldMkLst>
          <pc:docMk/>
          <pc:sldMk cId="0" sldId="284"/>
        </pc:sldMkLst>
      </pc:sldChg>
      <pc:sldChg chg="del">
        <pc:chgData name="Pei-Hsun Chen" userId="0d1d9a08-aa8d-4043-83d9-efde0b80bfc6" providerId="ADAL" clId="{170950F7-11B2-8B4A-BD6C-79364A7FDD63}" dt="2022-11-25T16:15:08.778" v="1356" actId="2696"/>
        <pc:sldMkLst>
          <pc:docMk/>
          <pc:sldMk cId="0" sldId="285"/>
        </pc:sldMkLst>
      </pc:sldChg>
      <pc:sldChg chg="del">
        <pc:chgData name="Pei-Hsun Chen" userId="0d1d9a08-aa8d-4043-83d9-efde0b80bfc6" providerId="ADAL" clId="{170950F7-11B2-8B4A-BD6C-79364A7FDD63}" dt="2022-11-25T16:15:09.152" v="1375" actId="2696"/>
        <pc:sldMkLst>
          <pc:docMk/>
          <pc:sldMk cId="0" sldId="286"/>
        </pc:sldMkLst>
      </pc:sldChg>
      <pc:sldChg chg="del">
        <pc:chgData name="Pei-Hsun Chen" userId="0d1d9a08-aa8d-4043-83d9-efde0b80bfc6" providerId="ADAL" clId="{170950F7-11B2-8B4A-BD6C-79364A7FDD63}" dt="2022-11-25T16:15:09.233" v="1396" actId="2696"/>
        <pc:sldMkLst>
          <pc:docMk/>
          <pc:sldMk cId="0" sldId="287"/>
        </pc:sldMkLst>
      </pc:sldChg>
      <pc:sldChg chg="del">
        <pc:chgData name="Pei-Hsun Chen" userId="0d1d9a08-aa8d-4043-83d9-efde0b80bfc6" providerId="ADAL" clId="{170950F7-11B2-8B4A-BD6C-79364A7FDD63}" dt="2022-11-25T16:15:09.155" v="1376" actId="2696"/>
        <pc:sldMkLst>
          <pc:docMk/>
          <pc:sldMk cId="0" sldId="288"/>
        </pc:sldMkLst>
      </pc:sldChg>
      <pc:sldChg chg="del">
        <pc:chgData name="Pei-Hsun Chen" userId="0d1d9a08-aa8d-4043-83d9-efde0b80bfc6" providerId="ADAL" clId="{170950F7-11B2-8B4A-BD6C-79364A7FDD63}" dt="2022-11-25T16:15:09.214" v="1390" actId="2696"/>
        <pc:sldMkLst>
          <pc:docMk/>
          <pc:sldMk cId="0" sldId="289"/>
        </pc:sldMkLst>
      </pc:sldChg>
      <pc:sldChg chg="del">
        <pc:chgData name="Pei-Hsun Chen" userId="0d1d9a08-aa8d-4043-83d9-efde0b80bfc6" providerId="ADAL" clId="{170950F7-11B2-8B4A-BD6C-79364A7FDD63}" dt="2022-11-25T16:15:09.178" v="1380" actId="2696"/>
        <pc:sldMkLst>
          <pc:docMk/>
          <pc:sldMk cId="0" sldId="290"/>
        </pc:sldMkLst>
      </pc:sldChg>
      <pc:sldChg chg="del">
        <pc:chgData name="Pei-Hsun Chen" userId="0d1d9a08-aa8d-4043-83d9-efde0b80bfc6" providerId="ADAL" clId="{170950F7-11B2-8B4A-BD6C-79364A7FDD63}" dt="2022-11-25T16:15:08.851" v="1366" actId="2696"/>
        <pc:sldMkLst>
          <pc:docMk/>
          <pc:sldMk cId="0" sldId="291"/>
        </pc:sldMkLst>
      </pc:sldChg>
      <pc:sldChg chg="del">
        <pc:chgData name="Pei-Hsun Chen" userId="0d1d9a08-aa8d-4043-83d9-efde0b80bfc6" providerId="ADAL" clId="{170950F7-11B2-8B4A-BD6C-79364A7FDD63}" dt="2022-11-25T16:15:08.814" v="1362" actId="2696"/>
        <pc:sldMkLst>
          <pc:docMk/>
          <pc:sldMk cId="0" sldId="292"/>
        </pc:sldMkLst>
      </pc:sldChg>
      <pc:sldChg chg="del">
        <pc:chgData name="Pei-Hsun Chen" userId="0d1d9a08-aa8d-4043-83d9-efde0b80bfc6" providerId="ADAL" clId="{170950F7-11B2-8B4A-BD6C-79364A7FDD63}" dt="2022-11-25T16:15:09.217" v="1392" actId="2696"/>
        <pc:sldMkLst>
          <pc:docMk/>
          <pc:sldMk cId="0" sldId="293"/>
        </pc:sldMkLst>
      </pc:sldChg>
      <pc:sldChg chg="del">
        <pc:chgData name="Pei-Hsun Chen" userId="0d1d9a08-aa8d-4043-83d9-efde0b80bfc6" providerId="ADAL" clId="{170950F7-11B2-8B4A-BD6C-79364A7FDD63}" dt="2022-11-25T16:15:09.180" v="1381" actId="2696"/>
        <pc:sldMkLst>
          <pc:docMk/>
          <pc:sldMk cId="0" sldId="294"/>
        </pc:sldMkLst>
      </pc:sldChg>
      <pc:sldChg chg="del">
        <pc:chgData name="Pei-Hsun Chen" userId="0d1d9a08-aa8d-4043-83d9-efde0b80bfc6" providerId="ADAL" clId="{170950F7-11B2-8B4A-BD6C-79364A7FDD63}" dt="2022-11-25T16:15:08.825" v="1365" actId="2696"/>
        <pc:sldMkLst>
          <pc:docMk/>
          <pc:sldMk cId="0" sldId="295"/>
        </pc:sldMkLst>
      </pc:sldChg>
      <pc:sldChg chg="del">
        <pc:chgData name="Pei-Hsun Chen" userId="0d1d9a08-aa8d-4043-83d9-efde0b80bfc6" providerId="ADAL" clId="{170950F7-11B2-8B4A-BD6C-79364A7FDD63}" dt="2022-11-25T16:15:09.182" v="1382" actId="2696"/>
        <pc:sldMkLst>
          <pc:docMk/>
          <pc:sldMk cId="0" sldId="296"/>
        </pc:sldMkLst>
      </pc:sldChg>
      <pc:sldChg chg="del">
        <pc:chgData name="Pei-Hsun Chen" userId="0d1d9a08-aa8d-4043-83d9-efde0b80bfc6" providerId="ADAL" clId="{170950F7-11B2-8B4A-BD6C-79364A7FDD63}" dt="2022-11-25T16:15:09.184" v="1383" actId="2696"/>
        <pc:sldMkLst>
          <pc:docMk/>
          <pc:sldMk cId="0" sldId="297"/>
        </pc:sldMkLst>
      </pc:sldChg>
      <pc:sldChg chg="del">
        <pc:chgData name="Pei-Hsun Chen" userId="0d1d9a08-aa8d-4043-83d9-efde0b80bfc6" providerId="ADAL" clId="{170950F7-11B2-8B4A-BD6C-79364A7FDD63}" dt="2022-11-25T16:15:09.272" v="1398" actId="2696"/>
        <pc:sldMkLst>
          <pc:docMk/>
          <pc:sldMk cId="0" sldId="298"/>
        </pc:sldMkLst>
      </pc:sldChg>
      <pc:sldChg chg="del">
        <pc:chgData name="Pei-Hsun Chen" userId="0d1d9a08-aa8d-4043-83d9-efde0b80bfc6" providerId="ADAL" clId="{170950F7-11B2-8B4A-BD6C-79364A7FDD63}" dt="2022-11-25T16:15:09.104" v="1369" actId="2696"/>
        <pc:sldMkLst>
          <pc:docMk/>
          <pc:sldMk cId="0" sldId="299"/>
        </pc:sldMkLst>
      </pc:sldChg>
      <pc:sldChg chg="del">
        <pc:chgData name="Pei-Hsun Chen" userId="0d1d9a08-aa8d-4043-83d9-efde0b80bfc6" providerId="ADAL" clId="{170950F7-11B2-8B4A-BD6C-79364A7FDD63}" dt="2022-11-25T16:15:09.202" v="1386" actId="2696"/>
        <pc:sldMkLst>
          <pc:docMk/>
          <pc:sldMk cId="0" sldId="300"/>
        </pc:sldMkLst>
      </pc:sldChg>
      <pc:sldChg chg="del">
        <pc:chgData name="Pei-Hsun Chen" userId="0d1d9a08-aa8d-4043-83d9-efde0b80bfc6" providerId="ADAL" clId="{170950F7-11B2-8B4A-BD6C-79364A7FDD63}" dt="2022-11-25T16:15:12.317" v="1403" actId="2696"/>
        <pc:sldMkLst>
          <pc:docMk/>
          <pc:sldMk cId="0" sldId="301"/>
        </pc:sldMkLst>
      </pc:sldChg>
      <pc:sldChg chg="del">
        <pc:chgData name="Pei-Hsun Chen" userId="0d1d9a08-aa8d-4043-83d9-efde0b80bfc6" providerId="ADAL" clId="{170950F7-11B2-8B4A-BD6C-79364A7FDD63}" dt="2022-11-25T16:15:09.289" v="1400" actId="2696"/>
        <pc:sldMkLst>
          <pc:docMk/>
          <pc:sldMk cId="0" sldId="302"/>
        </pc:sldMkLst>
      </pc:sldChg>
      <pc:sldChg chg="del">
        <pc:chgData name="Pei-Hsun Chen" userId="0d1d9a08-aa8d-4043-83d9-efde0b80bfc6" providerId="ADAL" clId="{170950F7-11B2-8B4A-BD6C-79364A7FDD63}" dt="2022-11-25T16:15:08.696" v="1350" actId="2696"/>
        <pc:sldMkLst>
          <pc:docMk/>
          <pc:sldMk cId="0" sldId="303"/>
        </pc:sldMkLst>
      </pc:sldChg>
      <pc:sldChg chg="del">
        <pc:chgData name="Pei-Hsun Chen" userId="0d1d9a08-aa8d-4043-83d9-efde0b80bfc6" providerId="ADAL" clId="{170950F7-11B2-8B4A-BD6C-79364A7FDD63}" dt="2022-11-25T16:15:08.754" v="1355" actId="2696"/>
        <pc:sldMkLst>
          <pc:docMk/>
          <pc:sldMk cId="0" sldId="304"/>
        </pc:sldMkLst>
      </pc:sldChg>
      <pc:sldChg chg="del">
        <pc:chgData name="Pei-Hsun Chen" userId="0d1d9a08-aa8d-4043-83d9-efde0b80bfc6" providerId="ADAL" clId="{170950F7-11B2-8B4A-BD6C-79364A7FDD63}" dt="2022-11-25T16:15:08.683" v="1349" actId="2696"/>
        <pc:sldMkLst>
          <pc:docMk/>
          <pc:sldMk cId="0" sldId="305"/>
        </pc:sldMkLst>
      </pc:sldChg>
      <pc:sldChg chg="del">
        <pc:chgData name="Pei-Hsun Chen" userId="0d1d9a08-aa8d-4043-83d9-efde0b80bfc6" providerId="ADAL" clId="{170950F7-11B2-8B4A-BD6C-79364A7FDD63}" dt="2022-11-25T16:14:50.794" v="1345" actId="2696"/>
        <pc:sldMkLst>
          <pc:docMk/>
          <pc:sldMk cId="0" sldId="306"/>
        </pc:sldMkLst>
      </pc:sldChg>
      <pc:sldChg chg="del">
        <pc:chgData name="Pei-Hsun Chen" userId="0d1d9a08-aa8d-4043-83d9-efde0b80bfc6" providerId="ADAL" clId="{170950F7-11B2-8B4A-BD6C-79364A7FDD63}" dt="2022-11-25T16:14:50.743" v="1344" actId="2696"/>
        <pc:sldMkLst>
          <pc:docMk/>
          <pc:sldMk cId="0" sldId="307"/>
        </pc:sldMkLst>
      </pc:sldChg>
      <pc:sldChg chg="del">
        <pc:chgData name="Pei-Hsun Chen" userId="0d1d9a08-aa8d-4043-83d9-efde0b80bfc6" providerId="ADAL" clId="{170950F7-11B2-8B4A-BD6C-79364A7FDD63}" dt="2022-11-25T16:14:50.643" v="1342" actId="2696"/>
        <pc:sldMkLst>
          <pc:docMk/>
          <pc:sldMk cId="0" sldId="308"/>
        </pc:sldMkLst>
      </pc:sldChg>
      <pc:sldChg chg="del">
        <pc:chgData name="Pei-Hsun Chen" userId="0d1d9a08-aa8d-4043-83d9-efde0b80bfc6" providerId="ADAL" clId="{170950F7-11B2-8B4A-BD6C-79364A7FDD63}" dt="2022-11-25T16:14:50.694" v="1343" actId="2696"/>
        <pc:sldMkLst>
          <pc:docMk/>
          <pc:sldMk cId="0" sldId="309"/>
        </pc:sldMkLst>
      </pc:sldChg>
      <pc:sldChg chg="del">
        <pc:chgData name="Pei-Hsun Chen" userId="0d1d9a08-aa8d-4043-83d9-efde0b80bfc6" providerId="ADAL" clId="{170950F7-11B2-8B4A-BD6C-79364A7FDD63}" dt="2022-11-25T16:14:50.861" v="1346" actId="2696"/>
        <pc:sldMkLst>
          <pc:docMk/>
          <pc:sldMk cId="0" sldId="310"/>
        </pc:sldMkLst>
      </pc:sldChg>
      <pc:sldChg chg="del">
        <pc:chgData name="Pei-Hsun Chen" userId="0d1d9a08-aa8d-4043-83d9-efde0b80bfc6" providerId="ADAL" clId="{170950F7-11B2-8B4A-BD6C-79364A7FDD63}" dt="2022-11-25T16:15:09.112" v="1372" actId="2696"/>
        <pc:sldMkLst>
          <pc:docMk/>
          <pc:sldMk cId="0" sldId="311"/>
        </pc:sldMkLst>
      </pc:sldChg>
      <pc:sldChg chg="modSp mod">
        <pc:chgData name="Pei-Hsun Chen" userId="0d1d9a08-aa8d-4043-83d9-efde0b80bfc6" providerId="ADAL" clId="{170950F7-11B2-8B4A-BD6C-79364A7FDD63}" dt="2022-11-18T14:52:20.485" v="307" actId="14100"/>
        <pc:sldMkLst>
          <pc:docMk/>
          <pc:sldMk cId="1543926775" sldId="323"/>
        </pc:sldMkLst>
        <pc:spChg chg="mod">
          <ac:chgData name="Pei-Hsun Chen" userId="0d1d9a08-aa8d-4043-83d9-efde0b80bfc6" providerId="ADAL" clId="{170950F7-11B2-8B4A-BD6C-79364A7FDD63}" dt="2022-11-18T14:52:20.485" v="307" actId="14100"/>
          <ac:spMkLst>
            <pc:docMk/>
            <pc:sldMk cId="1543926775" sldId="323"/>
            <ac:spMk id="2577" creationId="{00000000-0000-0000-0000-000000000000}"/>
          </ac:spMkLst>
        </pc:spChg>
      </pc:sldChg>
      <pc:sldChg chg="addSp delSp modSp del mod modNotesTx">
        <pc:chgData name="Pei-Hsun Chen" userId="0d1d9a08-aa8d-4043-83d9-efde0b80bfc6" providerId="ADAL" clId="{170950F7-11B2-8B4A-BD6C-79364A7FDD63}" dt="2022-11-18T15:02:34.204" v="355" actId="2696"/>
        <pc:sldMkLst>
          <pc:docMk/>
          <pc:sldMk cId="437315775" sldId="324"/>
        </pc:sldMkLst>
        <pc:spChg chg="add mod">
          <ac:chgData name="Pei-Hsun Chen" userId="0d1d9a08-aa8d-4043-83d9-efde0b80bfc6" providerId="ADAL" clId="{170950F7-11B2-8B4A-BD6C-79364A7FDD63}" dt="2022-11-18T14:31:39.727" v="83" actId="692"/>
          <ac:spMkLst>
            <pc:docMk/>
            <pc:sldMk cId="437315775" sldId="324"/>
            <ac:spMk id="2" creationId="{05B92687-4261-FBE6-148A-47315960E442}"/>
          </ac:spMkLst>
        </pc:spChg>
        <pc:spChg chg="mod">
          <ac:chgData name="Pei-Hsun Chen" userId="0d1d9a08-aa8d-4043-83d9-efde0b80bfc6" providerId="ADAL" clId="{170950F7-11B2-8B4A-BD6C-79364A7FDD63}" dt="2022-11-18T14:43:20.884" v="206"/>
          <ac:spMkLst>
            <pc:docMk/>
            <pc:sldMk cId="437315775" sldId="324"/>
            <ac:spMk id="5" creationId="{AE69DF92-1D30-7E52-03A3-AAFE7FD84048}"/>
          </ac:spMkLst>
        </pc:spChg>
        <pc:spChg chg="mod">
          <ac:chgData name="Pei-Hsun Chen" userId="0d1d9a08-aa8d-4043-83d9-efde0b80bfc6" providerId="ADAL" clId="{170950F7-11B2-8B4A-BD6C-79364A7FDD63}" dt="2022-11-18T14:43:20.884" v="206"/>
          <ac:spMkLst>
            <pc:docMk/>
            <pc:sldMk cId="437315775" sldId="324"/>
            <ac:spMk id="6" creationId="{CF6C35AE-3D44-7FF4-9F06-5118DBE94941}"/>
          </ac:spMkLst>
        </pc:spChg>
        <pc:spChg chg="mod">
          <ac:chgData name="Pei-Hsun Chen" userId="0d1d9a08-aa8d-4043-83d9-efde0b80bfc6" providerId="ADAL" clId="{170950F7-11B2-8B4A-BD6C-79364A7FDD63}" dt="2022-11-18T14:43:20.884" v="206"/>
          <ac:spMkLst>
            <pc:docMk/>
            <pc:sldMk cId="437315775" sldId="324"/>
            <ac:spMk id="7" creationId="{52B5612C-D3C0-4A98-BAE8-85C0A352C2CE}"/>
          </ac:spMkLst>
        </pc:spChg>
        <pc:spChg chg="mod">
          <ac:chgData name="Pei-Hsun Chen" userId="0d1d9a08-aa8d-4043-83d9-efde0b80bfc6" providerId="ADAL" clId="{170950F7-11B2-8B4A-BD6C-79364A7FDD63}" dt="2022-11-18T14:43:39.083" v="213"/>
          <ac:spMkLst>
            <pc:docMk/>
            <pc:sldMk cId="437315775" sldId="324"/>
            <ac:spMk id="9" creationId="{DDD3CC05-A206-2432-D066-441C19F1D494}"/>
          </ac:spMkLst>
        </pc:spChg>
        <pc:spChg chg="mod">
          <ac:chgData name="Pei-Hsun Chen" userId="0d1d9a08-aa8d-4043-83d9-efde0b80bfc6" providerId="ADAL" clId="{170950F7-11B2-8B4A-BD6C-79364A7FDD63}" dt="2022-11-18T14:47:52.040" v="293" actId="404"/>
          <ac:spMkLst>
            <pc:docMk/>
            <pc:sldMk cId="437315775" sldId="324"/>
            <ac:spMk id="10" creationId="{1832AF66-5ED1-63E0-005F-33EA4443A949}"/>
          </ac:spMkLst>
        </pc:spChg>
        <pc:spChg chg="mod">
          <ac:chgData name="Pei-Hsun Chen" userId="0d1d9a08-aa8d-4043-83d9-efde0b80bfc6" providerId="ADAL" clId="{170950F7-11B2-8B4A-BD6C-79364A7FDD63}" dt="2022-11-18T14:47:20.586" v="277" actId="20577"/>
          <ac:spMkLst>
            <pc:docMk/>
            <pc:sldMk cId="437315775" sldId="324"/>
            <ac:spMk id="11" creationId="{1BD10384-1A31-B3D6-34E7-5D74ACC5E64B}"/>
          </ac:spMkLst>
        </pc:spChg>
        <pc:spChg chg="mod">
          <ac:chgData name="Pei-Hsun Chen" userId="0d1d9a08-aa8d-4043-83d9-efde0b80bfc6" providerId="ADAL" clId="{170950F7-11B2-8B4A-BD6C-79364A7FDD63}" dt="2022-11-18T14:44:27.176" v="215"/>
          <ac:spMkLst>
            <pc:docMk/>
            <pc:sldMk cId="437315775" sldId="324"/>
            <ac:spMk id="13" creationId="{1FABABC6-A5DC-104D-DB66-A16BF37498EA}"/>
          </ac:spMkLst>
        </pc:spChg>
        <pc:spChg chg="mod">
          <ac:chgData name="Pei-Hsun Chen" userId="0d1d9a08-aa8d-4043-83d9-efde0b80bfc6" providerId="ADAL" clId="{170950F7-11B2-8B4A-BD6C-79364A7FDD63}" dt="2022-11-18T14:45:47.531" v="248" actId="313"/>
          <ac:spMkLst>
            <pc:docMk/>
            <pc:sldMk cId="437315775" sldId="324"/>
            <ac:spMk id="14" creationId="{EA449B2E-3BFA-7574-6D8D-F449DB34E883}"/>
          </ac:spMkLst>
        </pc:spChg>
        <pc:spChg chg="mod">
          <ac:chgData name="Pei-Hsun Chen" userId="0d1d9a08-aa8d-4043-83d9-efde0b80bfc6" providerId="ADAL" clId="{170950F7-11B2-8B4A-BD6C-79364A7FDD63}" dt="2022-11-18T14:44:38.869" v="228" actId="20577"/>
          <ac:spMkLst>
            <pc:docMk/>
            <pc:sldMk cId="437315775" sldId="324"/>
            <ac:spMk id="15" creationId="{67B90749-2EA7-CCF3-A550-D959B0927483}"/>
          </ac:spMkLst>
        </pc:spChg>
        <pc:spChg chg="mod">
          <ac:chgData name="Pei-Hsun Chen" userId="0d1d9a08-aa8d-4043-83d9-efde0b80bfc6" providerId="ADAL" clId="{170950F7-11B2-8B4A-BD6C-79364A7FDD63}" dt="2022-11-18T14:39:55.074" v="171" actId="14100"/>
          <ac:spMkLst>
            <pc:docMk/>
            <pc:sldMk cId="437315775" sldId="324"/>
            <ac:spMk id="7150" creationId="{00000000-0000-0000-0000-000000000000}"/>
          </ac:spMkLst>
        </pc:spChg>
        <pc:spChg chg="add del mod">
          <ac:chgData name="Pei-Hsun Chen" userId="0d1d9a08-aa8d-4043-83d9-efde0b80bfc6" providerId="ADAL" clId="{170950F7-11B2-8B4A-BD6C-79364A7FDD63}" dt="2022-11-18T14:45:42.570" v="247" actId="20577"/>
          <ac:spMkLst>
            <pc:docMk/>
            <pc:sldMk cId="437315775" sldId="324"/>
            <ac:spMk id="7153" creationId="{00000000-0000-0000-0000-000000000000}"/>
          </ac:spMkLst>
        </pc:spChg>
        <pc:spChg chg="mod">
          <ac:chgData name="Pei-Hsun Chen" userId="0d1d9a08-aa8d-4043-83d9-efde0b80bfc6" providerId="ADAL" clId="{170950F7-11B2-8B4A-BD6C-79364A7FDD63}" dt="2022-11-18T14:39:55.074" v="171" actId="14100"/>
          <ac:spMkLst>
            <pc:docMk/>
            <pc:sldMk cId="437315775" sldId="324"/>
            <ac:spMk id="7154" creationId="{00000000-0000-0000-0000-000000000000}"/>
          </ac:spMkLst>
        </pc:spChg>
        <pc:spChg chg="mod">
          <ac:chgData name="Pei-Hsun Chen" userId="0d1d9a08-aa8d-4043-83d9-efde0b80bfc6" providerId="ADAL" clId="{170950F7-11B2-8B4A-BD6C-79364A7FDD63}" dt="2022-11-18T14:43:12.886" v="204" actId="1076"/>
          <ac:spMkLst>
            <pc:docMk/>
            <pc:sldMk cId="437315775" sldId="324"/>
            <ac:spMk id="7165" creationId="{00000000-0000-0000-0000-000000000000}"/>
          </ac:spMkLst>
        </pc:spChg>
        <pc:grpChg chg="add mod">
          <ac:chgData name="Pei-Hsun Chen" userId="0d1d9a08-aa8d-4043-83d9-efde0b80bfc6" providerId="ADAL" clId="{170950F7-11B2-8B4A-BD6C-79364A7FDD63}" dt="2022-11-18T14:43:37.251" v="212" actId="1076"/>
          <ac:grpSpMkLst>
            <pc:docMk/>
            <pc:sldMk cId="437315775" sldId="324"/>
            <ac:grpSpMk id="3" creationId="{7D58FDB1-D1F9-4485-B307-0633C26F7E16}"/>
          </ac:grpSpMkLst>
        </pc:grpChg>
        <pc:grpChg chg="add del mod">
          <ac:chgData name="Pei-Hsun Chen" userId="0d1d9a08-aa8d-4043-83d9-efde0b80bfc6" providerId="ADAL" clId="{170950F7-11B2-8B4A-BD6C-79364A7FDD63}" dt="2022-11-18T14:43:23.475" v="207" actId="478"/>
          <ac:grpSpMkLst>
            <pc:docMk/>
            <pc:sldMk cId="437315775" sldId="324"/>
            <ac:grpSpMk id="4" creationId="{3E678413-61C1-57EB-FDC8-521479044F2F}"/>
          </ac:grpSpMkLst>
        </pc:grpChg>
        <pc:grpChg chg="add mod">
          <ac:chgData name="Pei-Hsun Chen" userId="0d1d9a08-aa8d-4043-83d9-efde0b80bfc6" providerId="ADAL" clId="{170950F7-11B2-8B4A-BD6C-79364A7FDD63}" dt="2022-11-18T14:43:41.919" v="214" actId="1076"/>
          <ac:grpSpMkLst>
            <pc:docMk/>
            <pc:sldMk cId="437315775" sldId="324"/>
            <ac:grpSpMk id="8" creationId="{DD2706A8-1970-3957-25A3-5C3DD1EC60C0}"/>
          </ac:grpSpMkLst>
        </pc:grpChg>
        <pc:grpChg chg="add mod">
          <ac:chgData name="Pei-Hsun Chen" userId="0d1d9a08-aa8d-4043-83d9-efde0b80bfc6" providerId="ADAL" clId="{170950F7-11B2-8B4A-BD6C-79364A7FDD63}" dt="2022-11-18T14:44:32.119" v="216" actId="1076"/>
          <ac:grpSpMkLst>
            <pc:docMk/>
            <pc:sldMk cId="437315775" sldId="324"/>
            <ac:grpSpMk id="12" creationId="{820E7B8F-D8E9-B41E-FE35-D1D413815D76}"/>
          </ac:grpSpMkLst>
        </pc:grpChg>
        <pc:grpChg chg="mod">
          <ac:chgData name="Pei-Hsun Chen" userId="0d1d9a08-aa8d-4043-83d9-efde0b80bfc6" providerId="ADAL" clId="{170950F7-11B2-8B4A-BD6C-79364A7FDD63}" dt="2022-11-18T14:43:12.886" v="204" actId="1076"/>
          <ac:grpSpMkLst>
            <pc:docMk/>
            <pc:sldMk cId="437315775" sldId="324"/>
            <ac:grpSpMk id="7134" creationId="{00000000-0000-0000-0000-000000000000}"/>
          </ac:grpSpMkLst>
        </pc:grpChg>
      </pc:sldChg>
      <pc:sldChg chg="del">
        <pc:chgData name="Pei-Hsun Chen" userId="0d1d9a08-aa8d-4043-83d9-efde0b80bfc6" providerId="ADAL" clId="{170950F7-11B2-8B4A-BD6C-79364A7FDD63}" dt="2022-11-18T14:24:41.357" v="74" actId="2696"/>
        <pc:sldMkLst>
          <pc:docMk/>
          <pc:sldMk cId="79961145" sldId="326"/>
        </pc:sldMkLst>
      </pc:sldChg>
      <pc:sldChg chg="del">
        <pc:chgData name="Pei-Hsun Chen" userId="0d1d9a08-aa8d-4043-83d9-efde0b80bfc6" providerId="ADAL" clId="{170950F7-11B2-8B4A-BD6C-79364A7FDD63}" dt="2022-11-18T14:24:38.411" v="73" actId="2696"/>
        <pc:sldMkLst>
          <pc:docMk/>
          <pc:sldMk cId="2839028991" sldId="327"/>
        </pc:sldMkLst>
      </pc:sldChg>
      <pc:sldChg chg="addSp delSp modSp mod">
        <pc:chgData name="Pei-Hsun Chen" userId="0d1d9a08-aa8d-4043-83d9-efde0b80bfc6" providerId="ADAL" clId="{170950F7-11B2-8B4A-BD6C-79364A7FDD63}" dt="2022-11-24T14:47:53.947" v="1316"/>
        <pc:sldMkLst>
          <pc:docMk/>
          <pc:sldMk cId="2110422281" sldId="328"/>
        </pc:sldMkLst>
        <pc:spChg chg="add mod">
          <ac:chgData name="Pei-Hsun Chen" userId="0d1d9a08-aa8d-4043-83d9-efde0b80bfc6" providerId="ADAL" clId="{170950F7-11B2-8B4A-BD6C-79364A7FDD63}" dt="2022-11-24T14:47:53.947" v="1316"/>
          <ac:spMkLst>
            <pc:docMk/>
            <pc:sldMk cId="2110422281" sldId="328"/>
            <ac:spMk id="2" creationId="{E061007F-E457-8883-FAA6-0AD8A9E01681}"/>
          </ac:spMkLst>
        </pc:spChg>
        <pc:spChg chg="add del mod">
          <ac:chgData name="Pei-Hsun Chen" userId="0d1d9a08-aa8d-4043-83d9-efde0b80bfc6" providerId="ADAL" clId="{170950F7-11B2-8B4A-BD6C-79364A7FDD63}" dt="2022-11-24T13:40:15.043" v="1199" actId="478"/>
          <ac:spMkLst>
            <pc:docMk/>
            <pc:sldMk cId="2110422281" sldId="328"/>
            <ac:spMk id="4" creationId="{D96888C3-1B8C-36B0-7B76-BBF89AB18E11}"/>
          </ac:spMkLst>
        </pc:spChg>
        <pc:spChg chg="mod">
          <ac:chgData name="Pei-Hsun Chen" userId="0d1d9a08-aa8d-4043-83d9-efde0b80bfc6" providerId="ADAL" clId="{170950F7-11B2-8B4A-BD6C-79364A7FDD63}" dt="2022-11-24T13:40:03.213" v="1197"/>
          <ac:spMkLst>
            <pc:docMk/>
            <pc:sldMk cId="2110422281" sldId="328"/>
            <ac:spMk id="7" creationId="{58669056-0B95-1D28-AFD2-3D573F30E012}"/>
          </ac:spMkLst>
        </pc:spChg>
        <pc:spChg chg="mod">
          <ac:chgData name="Pei-Hsun Chen" userId="0d1d9a08-aa8d-4043-83d9-efde0b80bfc6" providerId="ADAL" clId="{170950F7-11B2-8B4A-BD6C-79364A7FDD63}" dt="2022-11-24T13:40:03.213" v="1197"/>
          <ac:spMkLst>
            <pc:docMk/>
            <pc:sldMk cId="2110422281" sldId="328"/>
            <ac:spMk id="8" creationId="{82E8C469-F4DE-0589-C440-BF2D8C2B97B4}"/>
          </ac:spMkLst>
        </pc:spChg>
        <pc:spChg chg="mod">
          <ac:chgData name="Pei-Hsun Chen" userId="0d1d9a08-aa8d-4043-83d9-efde0b80bfc6" providerId="ADAL" clId="{170950F7-11B2-8B4A-BD6C-79364A7FDD63}" dt="2022-11-24T13:40:03.213" v="1197"/>
          <ac:spMkLst>
            <pc:docMk/>
            <pc:sldMk cId="2110422281" sldId="328"/>
            <ac:spMk id="11" creationId="{0686FB54-45E3-2EA0-5806-7D98F845D3BD}"/>
          </ac:spMkLst>
        </pc:spChg>
        <pc:spChg chg="mod">
          <ac:chgData name="Pei-Hsun Chen" userId="0d1d9a08-aa8d-4043-83d9-efde0b80bfc6" providerId="ADAL" clId="{170950F7-11B2-8B4A-BD6C-79364A7FDD63}" dt="2022-11-24T13:40:03.213" v="1197"/>
          <ac:spMkLst>
            <pc:docMk/>
            <pc:sldMk cId="2110422281" sldId="328"/>
            <ac:spMk id="12" creationId="{89EF5D89-427D-22F4-991D-D062FA0819F8}"/>
          </ac:spMkLst>
        </pc:spChg>
        <pc:spChg chg="mod">
          <ac:chgData name="Pei-Hsun Chen" userId="0d1d9a08-aa8d-4043-83d9-efde0b80bfc6" providerId="ADAL" clId="{170950F7-11B2-8B4A-BD6C-79364A7FDD63}" dt="2022-11-24T13:40:03.213" v="1197"/>
          <ac:spMkLst>
            <pc:docMk/>
            <pc:sldMk cId="2110422281" sldId="328"/>
            <ac:spMk id="13" creationId="{A51AFCAF-B95F-6411-D650-B73D8BAE9B94}"/>
          </ac:spMkLst>
        </pc:spChg>
        <pc:spChg chg="mod">
          <ac:chgData name="Pei-Hsun Chen" userId="0d1d9a08-aa8d-4043-83d9-efde0b80bfc6" providerId="ADAL" clId="{170950F7-11B2-8B4A-BD6C-79364A7FDD63}" dt="2022-11-24T13:40:03.213" v="1197"/>
          <ac:spMkLst>
            <pc:docMk/>
            <pc:sldMk cId="2110422281" sldId="328"/>
            <ac:spMk id="15" creationId="{304B1224-D948-462A-2874-05547BD84869}"/>
          </ac:spMkLst>
        </pc:spChg>
        <pc:spChg chg="mod">
          <ac:chgData name="Pei-Hsun Chen" userId="0d1d9a08-aa8d-4043-83d9-efde0b80bfc6" providerId="ADAL" clId="{170950F7-11B2-8B4A-BD6C-79364A7FDD63}" dt="2022-11-24T14:11:22.188" v="1281"/>
          <ac:spMkLst>
            <pc:docMk/>
            <pc:sldMk cId="2110422281" sldId="328"/>
            <ac:spMk id="34" creationId="{A07452C7-7ACA-3CE8-9C20-28FAF566F72E}"/>
          </ac:spMkLst>
        </pc:spChg>
        <pc:spChg chg="mod">
          <ac:chgData name="Pei-Hsun Chen" userId="0d1d9a08-aa8d-4043-83d9-efde0b80bfc6" providerId="ADAL" clId="{170950F7-11B2-8B4A-BD6C-79364A7FDD63}" dt="2022-11-24T13:40:15.507" v="1200"/>
          <ac:spMkLst>
            <pc:docMk/>
            <pc:sldMk cId="2110422281" sldId="328"/>
            <ac:spMk id="45" creationId="{88AA5761-9FAB-45BB-A933-3604961A6B19}"/>
          </ac:spMkLst>
        </pc:spChg>
        <pc:spChg chg="mod">
          <ac:chgData name="Pei-Hsun Chen" userId="0d1d9a08-aa8d-4043-83d9-efde0b80bfc6" providerId="ADAL" clId="{170950F7-11B2-8B4A-BD6C-79364A7FDD63}" dt="2022-11-24T13:40:15.507" v="1200"/>
          <ac:spMkLst>
            <pc:docMk/>
            <pc:sldMk cId="2110422281" sldId="328"/>
            <ac:spMk id="2052" creationId="{B5ECA694-A872-B19E-F7C7-93A3ED3BE1A0}"/>
          </ac:spMkLst>
        </pc:spChg>
        <pc:spChg chg="mod">
          <ac:chgData name="Pei-Hsun Chen" userId="0d1d9a08-aa8d-4043-83d9-efde0b80bfc6" providerId="ADAL" clId="{170950F7-11B2-8B4A-BD6C-79364A7FDD63}" dt="2022-11-24T13:40:15.507" v="1200"/>
          <ac:spMkLst>
            <pc:docMk/>
            <pc:sldMk cId="2110422281" sldId="328"/>
            <ac:spMk id="2057" creationId="{9E568EEE-B391-ABF2-8D65-E5263B7CBC2E}"/>
          </ac:spMkLst>
        </pc:spChg>
        <pc:spChg chg="mod">
          <ac:chgData name="Pei-Hsun Chen" userId="0d1d9a08-aa8d-4043-83d9-efde0b80bfc6" providerId="ADAL" clId="{170950F7-11B2-8B4A-BD6C-79364A7FDD63}" dt="2022-11-24T13:40:15.507" v="1200"/>
          <ac:spMkLst>
            <pc:docMk/>
            <pc:sldMk cId="2110422281" sldId="328"/>
            <ac:spMk id="2058" creationId="{2E34F61B-6CC1-D09A-DC03-CDB75960E8B3}"/>
          </ac:spMkLst>
        </pc:spChg>
        <pc:spChg chg="mod">
          <ac:chgData name="Pei-Hsun Chen" userId="0d1d9a08-aa8d-4043-83d9-efde0b80bfc6" providerId="ADAL" clId="{170950F7-11B2-8B4A-BD6C-79364A7FDD63}" dt="2022-11-24T13:40:15.507" v="1200"/>
          <ac:spMkLst>
            <pc:docMk/>
            <pc:sldMk cId="2110422281" sldId="328"/>
            <ac:spMk id="2059" creationId="{D40F5275-53F6-C690-34F9-6938063358C7}"/>
          </ac:spMkLst>
        </pc:spChg>
        <pc:spChg chg="mod">
          <ac:chgData name="Pei-Hsun Chen" userId="0d1d9a08-aa8d-4043-83d9-efde0b80bfc6" providerId="ADAL" clId="{170950F7-11B2-8B4A-BD6C-79364A7FDD63}" dt="2022-11-24T13:40:15.507" v="1200"/>
          <ac:spMkLst>
            <pc:docMk/>
            <pc:sldMk cId="2110422281" sldId="328"/>
            <ac:spMk id="2061" creationId="{39DBE63E-1042-4D6F-869C-977230C802FB}"/>
          </ac:spMkLst>
        </pc:spChg>
        <pc:spChg chg="mod">
          <ac:chgData name="Pei-Hsun Chen" userId="0d1d9a08-aa8d-4043-83d9-efde0b80bfc6" providerId="ADAL" clId="{170950F7-11B2-8B4A-BD6C-79364A7FDD63}" dt="2022-11-24T13:40:21.337" v="1202"/>
          <ac:spMkLst>
            <pc:docMk/>
            <pc:sldMk cId="2110422281" sldId="328"/>
            <ac:spMk id="2065" creationId="{1E4D3CA4-CC8C-DC7F-AA0C-8779D96A4030}"/>
          </ac:spMkLst>
        </pc:spChg>
        <pc:spChg chg="mod">
          <ac:chgData name="Pei-Hsun Chen" userId="0d1d9a08-aa8d-4043-83d9-efde0b80bfc6" providerId="ADAL" clId="{170950F7-11B2-8B4A-BD6C-79364A7FDD63}" dt="2022-11-24T13:40:21.337" v="1202"/>
          <ac:spMkLst>
            <pc:docMk/>
            <pc:sldMk cId="2110422281" sldId="328"/>
            <ac:spMk id="2066" creationId="{ABC4FEC2-FDA9-EF13-A729-C4ADB1E5CB67}"/>
          </ac:spMkLst>
        </pc:spChg>
        <pc:spChg chg="mod">
          <ac:chgData name="Pei-Hsun Chen" userId="0d1d9a08-aa8d-4043-83d9-efde0b80bfc6" providerId="ADAL" clId="{170950F7-11B2-8B4A-BD6C-79364A7FDD63}" dt="2022-11-24T13:40:21.337" v="1202"/>
          <ac:spMkLst>
            <pc:docMk/>
            <pc:sldMk cId="2110422281" sldId="328"/>
            <ac:spMk id="2069" creationId="{71609C9A-DFA6-5CDC-04A6-13E083E35606}"/>
          </ac:spMkLst>
        </pc:spChg>
        <pc:spChg chg="mod">
          <ac:chgData name="Pei-Hsun Chen" userId="0d1d9a08-aa8d-4043-83d9-efde0b80bfc6" providerId="ADAL" clId="{170950F7-11B2-8B4A-BD6C-79364A7FDD63}" dt="2022-11-24T13:40:21.337" v="1202"/>
          <ac:spMkLst>
            <pc:docMk/>
            <pc:sldMk cId="2110422281" sldId="328"/>
            <ac:spMk id="2070" creationId="{EEF6E29D-63C0-31BE-3622-540EC60B6D46}"/>
          </ac:spMkLst>
        </pc:spChg>
        <pc:spChg chg="mod">
          <ac:chgData name="Pei-Hsun Chen" userId="0d1d9a08-aa8d-4043-83d9-efde0b80bfc6" providerId="ADAL" clId="{170950F7-11B2-8B4A-BD6C-79364A7FDD63}" dt="2022-11-24T13:40:21.337" v="1202"/>
          <ac:spMkLst>
            <pc:docMk/>
            <pc:sldMk cId="2110422281" sldId="328"/>
            <ac:spMk id="2071" creationId="{3100FCE7-BBBA-22C4-7598-91B4007C6D9B}"/>
          </ac:spMkLst>
        </pc:spChg>
        <pc:spChg chg="mod">
          <ac:chgData name="Pei-Hsun Chen" userId="0d1d9a08-aa8d-4043-83d9-efde0b80bfc6" providerId="ADAL" clId="{170950F7-11B2-8B4A-BD6C-79364A7FDD63}" dt="2022-11-24T13:40:21.337" v="1202"/>
          <ac:spMkLst>
            <pc:docMk/>
            <pc:sldMk cId="2110422281" sldId="328"/>
            <ac:spMk id="2073" creationId="{F8145E11-19C9-4A72-A5EC-2280BD6A7724}"/>
          </ac:spMkLst>
        </pc:spChg>
        <pc:spChg chg="add del mod">
          <ac:chgData name="Pei-Hsun Chen" userId="0d1d9a08-aa8d-4043-83d9-efde0b80bfc6" providerId="ADAL" clId="{170950F7-11B2-8B4A-BD6C-79364A7FDD63}" dt="2022-11-24T14:47:53.495" v="1315" actId="478"/>
          <ac:spMkLst>
            <pc:docMk/>
            <pc:sldMk cId="2110422281" sldId="328"/>
            <ac:spMk id="2076" creationId="{10B3DEE8-CC52-7646-E276-0EEB8F810E16}"/>
          </ac:spMkLst>
        </pc:spChg>
        <pc:spChg chg="del mod">
          <ac:chgData name="Pei-Hsun Chen" userId="0d1d9a08-aa8d-4043-83d9-efde0b80bfc6" providerId="ADAL" clId="{170950F7-11B2-8B4A-BD6C-79364A7FDD63}" dt="2022-11-24T13:40:02.784" v="1196" actId="478"/>
          <ac:spMkLst>
            <pc:docMk/>
            <pc:sldMk cId="2110422281" sldId="328"/>
            <ac:spMk id="2084" creationId="{00000000-0000-0000-0000-000000000000}"/>
          </ac:spMkLst>
        </pc:spChg>
        <pc:grpChg chg="add del mod">
          <ac:chgData name="Pei-Hsun Chen" userId="0d1d9a08-aa8d-4043-83d9-efde0b80bfc6" providerId="ADAL" clId="{170950F7-11B2-8B4A-BD6C-79364A7FDD63}" dt="2022-11-24T13:40:11.077" v="1198" actId="478"/>
          <ac:grpSpMkLst>
            <pc:docMk/>
            <pc:sldMk cId="2110422281" sldId="328"/>
            <ac:grpSpMk id="6" creationId="{B5EF42FA-2E89-DC6B-2858-707B4FDEB96C}"/>
          </ac:grpSpMkLst>
        </pc:grpChg>
        <pc:grpChg chg="mod">
          <ac:chgData name="Pei-Hsun Chen" userId="0d1d9a08-aa8d-4043-83d9-efde0b80bfc6" providerId="ADAL" clId="{170950F7-11B2-8B4A-BD6C-79364A7FDD63}" dt="2022-11-24T13:40:03.213" v="1197"/>
          <ac:grpSpMkLst>
            <pc:docMk/>
            <pc:sldMk cId="2110422281" sldId="328"/>
            <ac:grpSpMk id="9" creationId="{B1276C24-8777-9F2D-31F1-2722A48A3E09}"/>
          </ac:grpSpMkLst>
        </pc:grpChg>
        <pc:grpChg chg="mod">
          <ac:chgData name="Pei-Hsun Chen" userId="0d1d9a08-aa8d-4043-83d9-efde0b80bfc6" providerId="ADAL" clId="{170950F7-11B2-8B4A-BD6C-79364A7FDD63}" dt="2022-11-24T13:40:03.213" v="1197"/>
          <ac:grpSpMkLst>
            <pc:docMk/>
            <pc:sldMk cId="2110422281" sldId="328"/>
            <ac:grpSpMk id="10" creationId="{EBCC1965-4C00-E9DC-88A2-C6F5074AEFE2}"/>
          </ac:grpSpMkLst>
        </pc:grpChg>
        <pc:grpChg chg="add del mod">
          <ac:chgData name="Pei-Hsun Chen" userId="0d1d9a08-aa8d-4043-83d9-efde0b80bfc6" providerId="ADAL" clId="{170950F7-11B2-8B4A-BD6C-79364A7FDD63}" dt="2022-11-24T13:40:16.653" v="1201"/>
          <ac:grpSpMkLst>
            <pc:docMk/>
            <pc:sldMk cId="2110422281" sldId="328"/>
            <ac:grpSpMk id="44" creationId="{CDE16CF8-13E2-2CB8-2C2E-A2061CE1DB97}"/>
          </ac:grpSpMkLst>
        </pc:grpChg>
        <pc:grpChg chg="add del">
          <ac:chgData name="Pei-Hsun Chen" userId="0d1d9a08-aa8d-4043-83d9-efde0b80bfc6" providerId="ADAL" clId="{170950F7-11B2-8B4A-BD6C-79364A7FDD63}" dt="2022-11-24T13:40:02.784" v="1196" actId="478"/>
          <ac:grpSpMkLst>
            <pc:docMk/>
            <pc:sldMk cId="2110422281" sldId="328"/>
            <ac:grpSpMk id="56" creationId="{782424A1-4574-9C05-D93A-12551BF51B73}"/>
          </ac:grpSpMkLst>
        </pc:grpChg>
        <pc:grpChg chg="mod">
          <ac:chgData name="Pei-Hsun Chen" userId="0d1d9a08-aa8d-4043-83d9-efde0b80bfc6" providerId="ADAL" clId="{170950F7-11B2-8B4A-BD6C-79364A7FDD63}" dt="2022-11-24T13:40:15.507" v="1200"/>
          <ac:grpSpMkLst>
            <pc:docMk/>
            <pc:sldMk cId="2110422281" sldId="328"/>
            <ac:grpSpMk id="2054" creationId="{BB3D3DE9-62C2-C0FA-7A55-E06D8BB479D5}"/>
          </ac:grpSpMkLst>
        </pc:grpChg>
        <pc:grpChg chg="mod">
          <ac:chgData name="Pei-Hsun Chen" userId="0d1d9a08-aa8d-4043-83d9-efde0b80bfc6" providerId="ADAL" clId="{170950F7-11B2-8B4A-BD6C-79364A7FDD63}" dt="2022-11-24T13:40:15.507" v="1200"/>
          <ac:grpSpMkLst>
            <pc:docMk/>
            <pc:sldMk cId="2110422281" sldId="328"/>
            <ac:grpSpMk id="2055" creationId="{66DA8EB6-D013-ACF3-38D4-1A088AA832D3}"/>
          </ac:grpSpMkLst>
        </pc:grpChg>
        <pc:grpChg chg="add mod">
          <ac:chgData name="Pei-Hsun Chen" userId="0d1d9a08-aa8d-4043-83d9-efde0b80bfc6" providerId="ADAL" clId="{170950F7-11B2-8B4A-BD6C-79364A7FDD63}" dt="2022-11-24T13:40:21.337" v="1202"/>
          <ac:grpSpMkLst>
            <pc:docMk/>
            <pc:sldMk cId="2110422281" sldId="328"/>
            <ac:grpSpMk id="2064" creationId="{44E0CF43-9048-E8B1-BF54-748B9F729C14}"/>
          </ac:grpSpMkLst>
        </pc:grpChg>
        <pc:grpChg chg="mod">
          <ac:chgData name="Pei-Hsun Chen" userId="0d1d9a08-aa8d-4043-83d9-efde0b80bfc6" providerId="ADAL" clId="{170950F7-11B2-8B4A-BD6C-79364A7FDD63}" dt="2022-11-24T13:40:21.337" v="1202"/>
          <ac:grpSpMkLst>
            <pc:docMk/>
            <pc:sldMk cId="2110422281" sldId="328"/>
            <ac:grpSpMk id="2067" creationId="{8B3E0D07-0B2C-DA92-6880-FF4FAED842A4}"/>
          </ac:grpSpMkLst>
        </pc:grpChg>
        <pc:grpChg chg="mod">
          <ac:chgData name="Pei-Hsun Chen" userId="0d1d9a08-aa8d-4043-83d9-efde0b80bfc6" providerId="ADAL" clId="{170950F7-11B2-8B4A-BD6C-79364A7FDD63}" dt="2022-11-24T13:40:21.337" v="1202"/>
          <ac:grpSpMkLst>
            <pc:docMk/>
            <pc:sldMk cId="2110422281" sldId="328"/>
            <ac:grpSpMk id="2068" creationId="{12FFC567-1C1D-4F33-1BF2-7D28A5391D29}"/>
          </ac:grpSpMkLst>
        </pc:grpChg>
        <pc:cxnChg chg="mod">
          <ac:chgData name="Pei-Hsun Chen" userId="0d1d9a08-aa8d-4043-83d9-efde0b80bfc6" providerId="ADAL" clId="{170950F7-11B2-8B4A-BD6C-79364A7FDD63}" dt="2022-11-24T13:40:03.213" v="1197"/>
          <ac:cxnSpMkLst>
            <pc:docMk/>
            <pc:sldMk cId="2110422281" sldId="328"/>
            <ac:cxnSpMk id="14" creationId="{8CD5180F-5779-4D26-C974-0091A66A3C61}"/>
          </ac:cxnSpMkLst>
        </pc:cxnChg>
        <pc:cxnChg chg="mod">
          <ac:chgData name="Pei-Hsun Chen" userId="0d1d9a08-aa8d-4043-83d9-efde0b80bfc6" providerId="ADAL" clId="{170950F7-11B2-8B4A-BD6C-79364A7FDD63}" dt="2022-11-24T13:40:03.213" v="1197"/>
          <ac:cxnSpMkLst>
            <pc:docMk/>
            <pc:sldMk cId="2110422281" sldId="328"/>
            <ac:cxnSpMk id="16" creationId="{B3803417-F544-D79C-D575-2E7274567892}"/>
          </ac:cxnSpMkLst>
        </pc:cxnChg>
        <pc:cxnChg chg="mod">
          <ac:chgData name="Pei-Hsun Chen" userId="0d1d9a08-aa8d-4043-83d9-efde0b80bfc6" providerId="ADAL" clId="{170950F7-11B2-8B4A-BD6C-79364A7FDD63}" dt="2022-11-24T13:40:03.213" v="1197"/>
          <ac:cxnSpMkLst>
            <pc:docMk/>
            <pc:sldMk cId="2110422281" sldId="328"/>
            <ac:cxnSpMk id="18" creationId="{20E63352-DC63-B2F0-4DCA-403D8B8CD87A}"/>
          </ac:cxnSpMkLst>
        </pc:cxnChg>
        <pc:cxnChg chg="mod">
          <ac:chgData name="Pei-Hsun Chen" userId="0d1d9a08-aa8d-4043-83d9-efde0b80bfc6" providerId="ADAL" clId="{170950F7-11B2-8B4A-BD6C-79364A7FDD63}" dt="2022-11-24T13:40:15.507" v="1200"/>
          <ac:cxnSpMkLst>
            <pc:docMk/>
            <pc:sldMk cId="2110422281" sldId="328"/>
            <ac:cxnSpMk id="2060" creationId="{D8B8C161-268D-7DC4-5322-DDEB6C24AFAE}"/>
          </ac:cxnSpMkLst>
        </pc:cxnChg>
        <pc:cxnChg chg="mod">
          <ac:chgData name="Pei-Hsun Chen" userId="0d1d9a08-aa8d-4043-83d9-efde0b80bfc6" providerId="ADAL" clId="{170950F7-11B2-8B4A-BD6C-79364A7FDD63}" dt="2022-11-24T13:40:15.507" v="1200"/>
          <ac:cxnSpMkLst>
            <pc:docMk/>
            <pc:sldMk cId="2110422281" sldId="328"/>
            <ac:cxnSpMk id="2062" creationId="{52AE9D56-8532-1CB2-7326-2F37919D0978}"/>
          </ac:cxnSpMkLst>
        </pc:cxnChg>
        <pc:cxnChg chg="mod">
          <ac:chgData name="Pei-Hsun Chen" userId="0d1d9a08-aa8d-4043-83d9-efde0b80bfc6" providerId="ADAL" clId="{170950F7-11B2-8B4A-BD6C-79364A7FDD63}" dt="2022-11-24T13:40:15.507" v="1200"/>
          <ac:cxnSpMkLst>
            <pc:docMk/>
            <pc:sldMk cId="2110422281" sldId="328"/>
            <ac:cxnSpMk id="2063" creationId="{3F5EAD22-1E8F-46A6-CD25-19991388313A}"/>
          </ac:cxnSpMkLst>
        </pc:cxnChg>
        <pc:cxnChg chg="mod">
          <ac:chgData name="Pei-Hsun Chen" userId="0d1d9a08-aa8d-4043-83d9-efde0b80bfc6" providerId="ADAL" clId="{170950F7-11B2-8B4A-BD6C-79364A7FDD63}" dt="2022-11-24T13:40:21.337" v="1202"/>
          <ac:cxnSpMkLst>
            <pc:docMk/>
            <pc:sldMk cId="2110422281" sldId="328"/>
            <ac:cxnSpMk id="2072" creationId="{B3B9094D-47A2-49B4-CCDE-C0D57586E24B}"/>
          </ac:cxnSpMkLst>
        </pc:cxnChg>
        <pc:cxnChg chg="mod">
          <ac:chgData name="Pei-Hsun Chen" userId="0d1d9a08-aa8d-4043-83d9-efde0b80bfc6" providerId="ADAL" clId="{170950F7-11B2-8B4A-BD6C-79364A7FDD63}" dt="2022-11-24T13:40:21.337" v="1202"/>
          <ac:cxnSpMkLst>
            <pc:docMk/>
            <pc:sldMk cId="2110422281" sldId="328"/>
            <ac:cxnSpMk id="2074" creationId="{B9082E54-2821-AB15-322D-7ECBCB175E3B}"/>
          </ac:cxnSpMkLst>
        </pc:cxnChg>
        <pc:cxnChg chg="mod">
          <ac:chgData name="Pei-Hsun Chen" userId="0d1d9a08-aa8d-4043-83d9-efde0b80bfc6" providerId="ADAL" clId="{170950F7-11B2-8B4A-BD6C-79364A7FDD63}" dt="2022-11-24T13:40:21.337" v="1202"/>
          <ac:cxnSpMkLst>
            <pc:docMk/>
            <pc:sldMk cId="2110422281" sldId="328"/>
            <ac:cxnSpMk id="2075" creationId="{28CAACE8-3F2C-FBE4-9AAD-691ABDA35A96}"/>
          </ac:cxnSpMkLst>
        </pc:cxnChg>
      </pc:sldChg>
      <pc:sldChg chg="addSp delSp modSp add mod">
        <pc:chgData name="Pei-Hsun Chen" userId="0d1d9a08-aa8d-4043-83d9-efde0b80bfc6" providerId="ADAL" clId="{170950F7-11B2-8B4A-BD6C-79364A7FDD63}" dt="2022-11-24T14:46:13.136" v="1304"/>
        <pc:sldMkLst>
          <pc:docMk/>
          <pc:sldMk cId="840720440" sldId="330"/>
        </pc:sldMkLst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3" creationId="{CD3C99CB-52B1-D249-EB11-C042877192BF}"/>
          </ac:spMkLst>
        </pc:spChg>
        <pc:spChg chg="add del mod">
          <ac:chgData name="Pei-Hsun Chen" userId="0d1d9a08-aa8d-4043-83d9-efde0b80bfc6" providerId="ADAL" clId="{170950F7-11B2-8B4A-BD6C-79364A7FDD63}" dt="2022-11-18T14:19:30.287" v="36" actId="478"/>
          <ac:spMkLst>
            <pc:docMk/>
            <pc:sldMk cId="840720440" sldId="330"/>
            <ac:spMk id="16" creationId="{10A65279-916A-5F11-CB32-D93B4D22EF17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17" creationId="{28A2C14E-812D-B641-A805-D1E9D01BAD98}"/>
          </ac:spMkLst>
        </pc:spChg>
        <pc:spChg chg="add del mod">
          <ac:chgData name="Pei-Hsun Chen" userId="0d1d9a08-aa8d-4043-83d9-efde0b80bfc6" providerId="ADAL" clId="{170950F7-11B2-8B4A-BD6C-79364A7FDD63}" dt="2022-11-18T14:20:23.119" v="43" actId="478"/>
          <ac:spMkLst>
            <pc:docMk/>
            <pc:sldMk cId="840720440" sldId="330"/>
            <ac:spMk id="17" creationId="{8A0645C7-4AAF-B990-5F5D-9936966BB34D}"/>
          </ac:spMkLst>
        </pc:spChg>
        <pc:spChg chg="add del mod">
          <ac:chgData name="Pei-Hsun Chen" userId="0d1d9a08-aa8d-4043-83d9-efde0b80bfc6" providerId="ADAL" clId="{170950F7-11B2-8B4A-BD6C-79364A7FDD63}" dt="2022-11-18T14:20:14.667" v="40" actId="478"/>
          <ac:spMkLst>
            <pc:docMk/>
            <pc:sldMk cId="840720440" sldId="330"/>
            <ac:spMk id="19" creationId="{7A27F2C9-1953-449D-54C5-1687BFAF8775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21" creationId="{0F90D4FB-1D23-80B0-D83C-FCACEC35A283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22" creationId="{9456DC23-6EF0-DEA3-543A-8E0A7C572F12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25" creationId="{A68FED7C-C98A-A549-80B8-7627534CECED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26" creationId="{169A133F-2E20-A75D-1FC6-42E1A8177945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27" creationId="{23B6EB8D-6B27-90CC-9296-07E9CDB49074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29" creationId="{BEFF6F4A-52FF-5A5F-0A68-B9E88EA0A105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32" creationId="{773F24E7-98EA-0F17-7E78-A5C79440A03F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33" creationId="{4608E60B-B9A8-BDDB-27A6-687E24EF85EA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33" creationId="{8361D229-D01A-3E89-26AD-3A9AE8F4D585}"/>
          </ac:spMkLst>
        </pc:spChg>
        <pc:spChg chg="add del mod">
          <ac:chgData name="Pei-Hsun Chen" userId="0d1d9a08-aa8d-4043-83d9-efde0b80bfc6" providerId="ADAL" clId="{170950F7-11B2-8B4A-BD6C-79364A7FDD63}" dt="2022-11-24T14:45:48.148" v="1299" actId="478"/>
          <ac:spMkLst>
            <pc:docMk/>
            <pc:sldMk cId="840720440" sldId="330"/>
            <ac:spMk id="34" creationId="{A07452C7-7ACA-3CE8-9C20-28FAF566F72E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35" creationId="{327117FA-AE0A-95FC-3C38-271C3E148552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35" creationId="{5D56B913-DE3E-F1F7-90CA-51A3D1D7E7D9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37" creationId="{A9E6FB56-5868-012D-1042-FBC4C9F8C37F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38" creationId="{C194943B-B734-1A2F-3710-7DDEB0A5D861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39" creationId="{FF4407A8-0560-9F61-A374-AEBEA93183A3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40" creationId="{2ED687FE-6C33-078D-5645-FB1ECBBD65D8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41" creationId="{421A356F-C06A-6B77-5AA3-29F41F12B4C0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42" creationId="{785B66E2-D095-DC02-684B-8D38592A50F9}"/>
          </ac:spMkLst>
        </pc:spChg>
        <pc:spChg chg="mod">
          <ac:chgData name="Pei-Hsun Chen" userId="0d1d9a08-aa8d-4043-83d9-efde0b80bfc6" providerId="ADAL" clId="{170950F7-11B2-8B4A-BD6C-79364A7FDD63}" dt="2022-11-18T14:20:26.176" v="44"/>
          <ac:spMkLst>
            <pc:docMk/>
            <pc:sldMk cId="840720440" sldId="330"/>
            <ac:spMk id="42" creationId="{DA1A97ED-C637-4D12-71B7-F5925D313753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45" creationId="{13FAB23E-4D37-C593-54DC-6B1CF96542E4}"/>
          </ac:spMkLst>
        </pc:spChg>
        <pc:spChg chg="add del mod">
          <ac:chgData name="Pei-Hsun Chen" userId="0d1d9a08-aa8d-4043-83d9-efde0b80bfc6" providerId="ADAL" clId="{170950F7-11B2-8B4A-BD6C-79364A7FDD63}" dt="2022-11-18T14:20:38.551" v="47"/>
          <ac:spMkLst>
            <pc:docMk/>
            <pc:sldMk cId="840720440" sldId="330"/>
            <ac:spMk id="45" creationId="{CF76F0A2-A561-9C77-D389-5CC2515509F8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47" creationId="{85360C85-D212-A38A-98F0-98FF34EF746C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48" creationId="{2ABE3CB9-0919-BF51-48A2-128032E419D3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51" creationId="{09C52C98-06F1-3874-0CCB-55A6EBDB7172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52" creationId="{D08A5DB2-82CF-71D1-50D3-B5D3F72ACF12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53" creationId="{1711BDEA-2A3C-6C98-D8BB-0FF4FD922525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55" creationId="{2C72BAC0-8CF3-5EFF-FAAB-CD7C1F3E1CD2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56" creationId="{4336057F-56B5-96B2-444F-43EA068CF768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57" creationId="{7872201A-DCFA-A5C9-C2DA-5FB455A51A3D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59" creationId="{359A5133-E71B-F67D-FE2E-70FBFC8383FF}"/>
          </ac:spMkLst>
        </pc:spChg>
        <pc:spChg chg="add 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62" creationId="{11C49867-D281-5555-12C4-A7A959CE3B20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48" creationId="{3A026AE7-79E1-B309-DBF8-F8A92F7EDF34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49" creationId="{6922FA00-BA36-F5BA-3B8D-475223EE44CF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2056" creationId="{D384199C-68C4-2FF1-D244-803BDE70620F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2057" creationId="{0021A0F8-8547-AAF4-C826-83B5F4D0AEA6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2060" creationId="{71048C4F-C71A-83E9-B43F-CF51BB5E909C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2061" creationId="{D856F9F8-761E-6B31-007C-BEE33963DB0F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2062" creationId="{B55A40D2-D0F4-4E50-92B1-CB8A48B1A5D2}"/>
          </ac:spMkLst>
        </pc:spChg>
        <pc:spChg chg="mod">
          <ac:chgData name="Pei-Hsun Chen" userId="0d1d9a08-aa8d-4043-83d9-efde0b80bfc6" providerId="ADAL" clId="{170950F7-11B2-8B4A-BD6C-79364A7FDD63}" dt="2022-11-18T14:20:39.876" v="48"/>
          <ac:spMkLst>
            <pc:docMk/>
            <pc:sldMk cId="840720440" sldId="330"/>
            <ac:spMk id="2064" creationId="{72E400ED-31B7-061A-C3EB-261B840A3FFD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66" creationId="{0E9F6058-0CBB-1876-72A5-7799D783430C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67" creationId="{959F6A19-2845-92D4-3B54-055D3E705850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68" creationId="{5D25926C-638F-0A2E-3C21-0DC57406718F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70" creationId="{402DA1BA-D94A-AE5A-A227-19C51EB33815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74" creationId="{7DE1FD16-B1AA-CEC2-AF02-44B6771FD988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75" creationId="{961455BE-B16E-F923-3174-A1C12EF5A6DB}"/>
          </ac:spMkLst>
        </pc:spChg>
        <pc:spChg chg="del mod">
          <ac:chgData name="Pei-Hsun Chen" userId="0d1d9a08-aa8d-4043-83d9-efde0b80bfc6" providerId="ADAL" clId="{170950F7-11B2-8B4A-BD6C-79364A7FDD63}" dt="2022-11-18T14:19:27.527" v="35" actId="478"/>
          <ac:spMkLst>
            <pc:docMk/>
            <pc:sldMk cId="840720440" sldId="330"/>
            <ac:spMk id="2078" creationId="{00000000-0000-0000-0000-000000000000}"/>
          </ac:spMkLst>
        </pc:spChg>
        <pc:spChg chg="del mod">
          <ac:chgData name="Pei-Hsun Chen" userId="0d1d9a08-aa8d-4043-83d9-efde0b80bfc6" providerId="ADAL" clId="{170950F7-11B2-8B4A-BD6C-79364A7FDD63}" dt="2022-11-18T14:20:11.856" v="39" actId="478"/>
          <ac:spMkLst>
            <pc:docMk/>
            <pc:sldMk cId="840720440" sldId="330"/>
            <ac:spMk id="2084" creationId="{00000000-0000-0000-0000-000000000000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084" creationId="{749E8BAF-A5B9-101F-203B-365F1C2911EA}"/>
          </ac:spMkLst>
        </pc:spChg>
        <pc:spChg chg="mod">
          <ac:chgData name="Pei-Hsun Chen" userId="0d1d9a08-aa8d-4043-83d9-efde0b80bfc6" providerId="ADAL" clId="{170950F7-11B2-8B4A-BD6C-79364A7FDD63}" dt="2022-11-18T14:16:53.220" v="20" actId="20577"/>
          <ac:spMkLst>
            <pc:docMk/>
            <pc:sldMk cId="840720440" sldId="330"/>
            <ac:spMk id="2089" creationId="{00000000-0000-0000-0000-000000000000}"/>
          </ac:spMkLst>
        </pc:spChg>
        <pc:spChg chg="add del mod">
          <ac:chgData name="Pei-Hsun Chen" userId="0d1d9a08-aa8d-4043-83d9-efde0b80bfc6" providerId="ADAL" clId="{170950F7-11B2-8B4A-BD6C-79364A7FDD63}" dt="2022-11-24T14:46:12.513" v="1303" actId="478"/>
          <ac:spMkLst>
            <pc:docMk/>
            <pc:sldMk cId="840720440" sldId="330"/>
            <ac:spMk id="2103" creationId="{127DD8CB-F7EE-DA12-3555-42E745B1D7F1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104" creationId="{E90B07DD-4027-C79E-7007-0FAF48DBAE8A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105" creationId="{741EF543-076D-64EB-20ED-D2DCC1F00CFB}"/>
          </ac:spMkLst>
        </pc:spChg>
        <pc:spChg chg="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107" creationId="{116F8749-688B-303A-37D1-78461F7A60F1}"/>
          </ac:spMkLst>
        </pc:spChg>
        <pc:spChg chg="add mod">
          <ac:chgData name="Pei-Hsun Chen" userId="0d1d9a08-aa8d-4043-83d9-efde0b80bfc6" providerId="ADAL" clId="{170950F7-11B2-8B4A-BD6C-79364A7FDD63}" dt="2022-11-24T14:45:48.589" v="1300"/>
          <ac:spMkLst>
            <pc:docMk/>
            <pc:sldMk cId="840720440" sldId="330"/>
            <ac:spMk id="2110" creationId="{32D827B8-A859-9C3F-5CAE-7019D6809942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12" creationId="{34FCF427-E9EE-2A5C-017D-2A16F1315B5E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13" creationId="{C87CDE6C-4F54-A201-8899-49D571FC9BE6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16" creationId="{78B56935-2D0E-9BC4-C4CA-CB430DB40F80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17" creationId="{AF48C4F7-FFD5-E033-E249-9EAA335A1209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18" creationId="{F24B58EF-1C64-3D53-D01D-13E5844C2341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20" creationId="{7D83B5C5-3548-ED00-8607-DD0BEB73AF29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24" creationId="{4ED6D09B-596F-F3F4-0D8B-9B098A7C7591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25" creationId="{BD8F43AF-9A27-067A-AF01-C19912CE46E6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28" creationId="{D99CB0D0-A98F-443E-1476-9207A908D1A0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29" creationId="{FBDFD6D4-9A07-0AC6-607F-C32DE0906FA1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30" creationId="{92A91FAD-88FF-49CD-B927-14D266E5BFBF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32" creationId="{9E6395B1-32A6-7AA9-4837-6DE5B10E2F05}"/>
          </ac:spMkLst>
        </pc:spChg>
        <pc:spChg chg="add 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35" creationId="{A7FB1053-E9C6-D499-9E17-257EF0B0405E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37" creationId="{98930751-AA4E-4327-6FF1-064A29B4CDA6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38" creationId="{167E26D7-4EE4-4884-DBC1-FA8D55CF1447}"/>
          </ac:spMkLst>
        </pc:spChg>
        <pc:spChg chg="del mod">
          <ac:chgData name="Pei-Hsun Chen" userId="0d1d9a08-aa8d-4043-83d9-efde0b80bfc6" providerId="ADAL" clId="{170950F7-11B2-8B4A-BD6C-79364A7FDD63}" dt="2022-11-18T14:17:47.095" v="31"/>
          <ac:spMkLst>
            <pc:docMk/>
            <pc:sldMk cId="840720440" sldId="330"/>
            <ac:spMk id="2138" creationId="{4ABDBE7D-CCBB-10FF-1430-893882DDAF8A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41" creationId="{20C22067-920C-6003-EBB5-5C2EA0AE2FE7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42" creationId="{945E1B90-3C67-59E6-3253-481738E329A4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43" creationId="{BF6B6256-32CF-3DA8-2FC7-92986B8BF204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45" creationId="{463547B7-FD5B-5819-36DD-81224F004B88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49" creationId="{5A1E9EFE-0D91-74C8-7404-8DFC3BF46923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50" creationId="{036F6C61-3463-95D1-9CAE-FF179BBB1FD2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53" creationId="{BD2CE061-BEF5-A012-F692-7B641FCF7213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54" creationId="{B4515F19-5039-FD76-790B-16DC4A392C23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55" creationId="{FDEC36CA-DC0F-D757-B272-C2D556662C14}"/>
          </ac:spMkLst>
        </pc:spChg>
        <pc:spChg chg="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57" creationId="{8C9B2A0F-1C80-6ABE-4874-89E419FD9CEF}"/>
          </ac:spMkLst>
        </pc:spChg>
        <pc:spChg chg="add mod">
          <ac:chgData name="Pei-Hsun Chen" userId="0d1d9a08-aa8d-4043-83d9-efde0b80bfc6" providerId="ADAL" clId="{170950F7-11B2-8B4A-BD6C-79364A7FDD63}" dt="2022-11-24T14:46:13.136" v="1304"/>
          <ac:spMkLst>
            <pc:docMk/>
            <pc:sldMk cId="840720440" sldId="330"/>
            <ac:spMk id="2160" creationId="{88BE25F8-E7B3-A1D5-81F7-D510B8ABE3B9}"/>
          </ac:spMkLst>
        </pc:spChg>
        <pc:grpChg chg="add 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2" creationId="{7CA1CC89-97EB-1C6B-3422-BF45D54AF4DD}"/>
          </ac:grpSpMkLst>
        </pc:grpChg>
        <pc:grpChg chg="del">
          <ac:chgData name="Pei-Hsun Chen" userId="0d1d9a08-aa8d-4043-83d9-efde0b80bfc6" providerId="ADAL" clId="{170950F7-11B2-8B4A-BD6C-79364A7FDD63}" dt="2022-11-18T14:19:27.527" v="35" actId="478"/>
          <ac:grpSpMkLst>
            <pc:docMk/>
            <pc:sldMk cId="840720440" sldId="330"/>
            <ac:grpSpMk id="3" creationId="{00A5E95E-9B3F-1761-3B86-160EB4B146D4}"/>
          </ac:grpSpMkLst>
        </pc:grpChg>
        <pc:grpChg chg="add del mod">
          <ac:chgData name="Pei-Hsun Chen" userId="0d1d9a08-aa8d-4043-83d9-efde0b80bfc6" providerId="ADAL" clId="{170950F7-11B2-8B4A-BD6C-79364A7FDD63}" dt="2022-11-24T14:45:48.148" v="1299" actId="478"/>
          <ac:grpSpMkLst>
            <pc:docMk/>
            <pc:sldMk cId="840720440" sldId="330"/>
            <ac:grpSpMk id="4" creationId="{074FEC6E-1152-3395-896B-7FCD91CC00F0}"/>
          </ac:grpSpMkLst>
        </pc:grpChg>
        <pc:grpChg chg="add del mod">
          <ac:chgData name="Pei-Hsun Chen" userId="0d1d9a08-aa8d-4043-83d9-efde0b80bfc6" providerId="ADAL" clId="{170950F7-11B2-8B4A-BD6C-79364A7FDD63}" dt="2022-11-18T14:20:38.551" v="47"/>
          <ac:grpSpMkLst>
            <pc:docMk/>
            <pc:sldMk cId="840720440" sldId="330"/>
            <ac:grpSpMk id="20" creationId="{26FD395C-5B83-5F78-456A-3867A2AEB76F}"/>
          </ac:grpSpMkLst>
        </pc:grpChg>
        <pc:grpChg chg="mod">
          <ac:chgData name="Pei-Hsun Chen" userId="0d1d9a08-aa8d-4043-83d9-efde0b80bfc6" providerId="ADAL" clId="{170950F7-11B2-8B4A-BD6C-79364A7FDD63}" dt="2022-11-18T14:20:26.176" v="44"/>
          <ac:grpSpMkLst>
            <pc:docMk/>
            <pc:sldMk cId="840720440" sldId="330"/>
            <ac:grpSpMk id="23" creationId="{99E8B955-542C-2A56-208E-4066519F95D3}"/>
          </ac:grpSpMkLst>
        </pc:grpChg>
        <pc:grpChg chg="mod">
          <ac:chgData name="Pei-Hsun Chen" userId="0d1d9a08-aa8d-4043-83d9-efde0b80bfc6" providerId="ADAL" clId="{170950F7-11B2-8B4A-BD6C-79364A7FDD63}" dt="2022-11-18T14:20:26.176" v="44"/>
          <ac:grpSpMkLst>
            <pc:docMk/>
            <pc:sldMk cId="840720440" sldId="330"/>
            <ac:grpSpMk id="24" creationId="{548A0BFD-EC41-AA0D-C8DC-05E13F1246F7}"/>
          </ac:grpSpMkLst>
        </pc:grpChg>
        <pc:grpChg chg="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30" creationId="{51ADBD44-F980-8A97-0FA3-731BC724A4B0}"/>
          </ac:grpSpMkLst>
        </pc:grpChg>
        <pc:grpChg chg="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31" creationId="{C7514611-7813-FA0A-71BE-A24D6B054A2D}"/>
          </ac:grpSpMkLst>
        </pc:grpChg>
        <pc:grpChg chg="add del mod">
          <ac:chgData name="Pei-Hsun Chen" userId="0d1d9a08-aa8d-4043-83d9-efde0b80bfc6" providerId="ADAL" clId="{170950F7-11B2-8B4A-BD6C-79364A7FDD63}" dt="2022-11-18T14:20:38.551" v="47"/>
          <ac:grpSpMkLst>
            <pc:docMk/>
            <pc:sldMk cId="840720440" sldId="330"/>
            <ac:grpSpMk id="32" creationId="{1D4530ED-A175-8758-29D0-D79D89A77D2D}"/>
          </ac:grpSpMkLst>
        </pc:grpChg>
        <pc:grpChg chg="mod">
          <ac:chgData name="Pei-Hsun Chen" userId="0d1d9a08-aa8d-4043-83d9-efde0b80bfc6" providerId="ADAL" clId="{170950F7-11B2-8B4A-BD6C-79364A7FDD63}" dt="2022-11-18T14:20:26.176" v="44"/>
          <ac:grpSpMkLst>
            <pc:docMk/>
            <pc:sldMk cId="840720440" sldId="330"/>
            <ac:grpSpMk id="36" creationId="{63B22BC7-3F94-FE7B-BF09-2854F5B1BE21}"/>
          </ac:grpSpMkLst>
        </pc:grpChg>
        <pc:grpChg chg="mod">
          <ac:chgData name="Pei-Hsun Chen" userId="0d1d9a08-aa8d-4043-83d9-efde0b80bfc6" providerId="ADAL" clId="{170950F7-11B2-8B4A-BD6C-79364A7FDD63}" dt="2022-11-18T14:20:26.176" v="44"/>
          <ac:grpSpMkLst>
            <pc:docMk/>
            <pc:sldMk cId="840720440" sldId="330"/>
            <ac:grpSpMk id="37" creationId="{0F881777-346A-2429-8022-185896B29F16}"/>
          </ac:grpSpMkLst>
        </pc:grpChg>
        <pc:grpChg chg="add 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40" creationId="{688800C0-B327-7F36-77BB-D751DB60E872}"/>
          </ac:grpSpMkLst>
        </pc:grpChg>
        <pc:grpChg chg="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43" creationId="{58CE85FB-2940-EBDC-29D9-71D6E6CF60AE}"/>
          </ac:grpSpMkLst>
        </pc:grpChg>
        <pc:grpChg chg="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44" creationId="{0E237590-8A5F-90A2-2F76-6CFBCBD4F148}"/>
          </ac:grpSpMkLst>
        </pc:grpChg>
        <pc:grpChg chg="add del mod">
          <ac:chgData name="Pei-Hsun Chen" userId="0d1d9a08-aa8d-4043-83d9-efde0b80bfc6" providerId="ADAL" clId="{170950F7-11B2-8B4A-BD6C-79364A7FDD63}" dt="2022-11-24T14:46:12.513" v="1303" actId="478"/>
          <ac:grpSpMkLst>
            <pc:docMk/>
            <pc:sldMk cId="840720440" sldId="330"/>
            <ac:grpSpMk id="46" creationId="{E5D21268-60B3-8D33-1717-A159BC1C7CDB}"/>
          </ac:grpSpMkLst>
        </pc:grpChg>
        <pc:grpChg chg="mod">
          <ac:chgData name="Pei-Hsun Chen" userId="0d1d9a08-aa8d-4043-83d9-efde0b80bfc6" providerId="ADAL" clId="{170950F7-11B2-8B4A-BD6C-79364A7FDD63}" dt="2022-11-18T14:20:39.876" v="48"/>
          <ac:grpSpMkLst>
            <pc:docMk/>
            <pc:sldMk cId="840720440" sldId="330"/>
            <ac:grpSpMk id="49" creationId="{96D1FC36-74A6-E83E-ADEF-640A9A07BED3}"/>
          </ac:grpSpMkLst>
        </pc:grpChg>
        <pc:grpChg chg="mod">
          <ac:chgData name="Pei-Hsun Chen" userId="0d1d9a08-aa8d-4043-83d9-efde0b80bfc6" providerId="ADAL" clId="{170950F7-11B2-8B4A-BD6C-79364A7FDD63}" dt="2022-11-18T14:20:39.876" v="48"/>
          <ac:grpSpMkLst>
            <pc:docMk/>
            <pc:sldMk cId="840720440" sldId="330"/>
            <ac:grpSpMk id="50" creationId="{C68E22E3-5A22-6E7C-DD4F-742FEF748680}"/>
          </ac:grpSpMkLst>
        </pc:grpChg>
        <pc:grpChg chg="del mod">
          <ac:chgData name="Pei-Hsun Chen" userId="0d1d9a08-aa8d-4043-83d9-efde0b80bfc6" providerId="ADAL" clId="{170950F7-11B2-8B4A-BD6C-79364A7FDD63}" dt="2022-11-18T14:20:11.856" v="39" actId="478"/>
          <ac:grpSpMkLst>
            <pc:docMk/>
            <pc:sldMk cId="840720440" sldId="330"/>
            <ac:grpSpMk id="56" creationId="{782424A1-4574-9C05-D93A-12551BF51B73}"/>
          </ac:grpSpMkLst>
        </pc:grpChg>
        <pc:grpChg chg="add 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63" creationId="{5AC7FDA3-5742-AAB4-DDAE-1AFEEFE12A69}"/>
          </ac:grpSpMkLst>
        </pc:grpChg>
        <pc:grpChg chg="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2050" creationId="{D6639981-9C89-6512-CB48-905032D15682}"/>
          </ac:grpSpMkLst>
        </pc:grpChg>
        <pc:grpChg chg="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2051" creationId="{24A21343-7E60-2DD1-A6E7-D6DA460AA56C}"/>
          </ac:grpSpMkLst>
        </pc:grpChg>
        <pc:grpChg chg="add del mod">
          <ac:chgData name="Pei-Hsun Chen" userId="0d1d9a08-aa8d-4043-83d9-efde0b80bfc6" providerId="ADAL" clId="{170950F7-11B2-8B4A-BD6C-79364A7FDD63}" dt="2022-11-24T14:45:48.148" v="1299" actId="478"/>
          <ac:grpSpMkLst>
            <pc:docMk/>
            <pc:sldMk cId="840720440" sldId="330"/>
            <ac:grpSpMk id="2052" creationId="{83676539-0F16-E688-E203-0847F290220D}"/>
          </ac:grpSpMkLst>
        </pc:grpChg>
        <pc:grpChg chg="add del mod">
          <ac:chgData name="Pei-Hsun Chen" userId="0d1d9a08-aa8d-4043-83d9-efde0b80bfc6" providerId="ADAL" clId="{170950F7-11B2-8B4A-BD6C-79364A7FDD63}" dt="2022-11-24T14:46:12.513" v="1303" actId="478"/>
          <ac:grpSpMkLst>
            <pc:docMk/>
            <pc:sldMk cId="840720440" sldId="330"/>
            <ac:grpSpMk id="2055" creationId="{35074CD5-28A9-8698-4C92-FAF682A241AF}"/>
          </ac:grpSpMkLst>
        </pc:grpChg>
        <pc:grpChg chg="mod">
          <ac:chgData name="Pei-Hsun Chen" userId="0d1d9a08-aa8d-4043-83d9-efde0b80bfc6" providerId="ADAL" clId="{170950F7-11B2-8B4A-BD6C-79364A7FDD63}" dt="2022-11-18T14:20:39.876" v="48"/>
          <ac:grpSpMkLst>
            <pc:docMk/>
            <pc:sldMk cId="840720440" sldId="330"/>
            <ac:grpSpMk id="2058" creationId="{D84F7EEB-A9EE-85F1-CB2A-1349DDFC864D}"/>
          </ac:grpSpMkLst>
        </pc:grpChg>
        <pc:grpChg chg="mod">
          <ac:chgData name="Pei-Hsun Chen" userId="0d1d9a08-aa8d-4043-83d9-efde0b80bfc6" providerId="ADAL" clId="{170950F7-11B2-8B4A-BD6C-79364A7FDD63}" dt="2022-11-18T14:20:39.876" v="48"/>
          <ac:grpSpMkLst>
            <pc:docMk/>
            <pc:sldMk cId="840720440" sldId="330"/>
            <ac:grpSpMk id="2059" creationId="{5259CDDC-C797-FEF5-E5C3-9F9FE34ED2E9}"/>
          </ac:grpSpMkLst>
        </pc:grpChg>
        <pc:grpChg chg="add 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2073" creationId="{90C303C3-B547-28AC-8B3D-0A9A6C7F805D}"/>
          </ac:grpSpMkLst>
        </pc:grpChg>
        <pc:grpChg chg="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2076" creationId="{7C4D376F-BCC4-CB27-1E96-9C81CA50A936}"/>
          </ac:grpSpMkLst>
        </pc:grpChg>
        <pc:grpChg chg="mod">
          <ac:chgData name="Pei-Hsun Chen" userId="0d1d9a08-aa8d-4043-83d9-efde0b80bfc6" providerId="ADAL" clId="{170950F7-11B2-8B4A-BD6C-79364A7FDD63}" dt="2022-11-24T14:45:48.589" v="1300"/>
          <ac:grpSpMkLst>
            <pc:docMk/>
            <pc:sldMk cId="840720440" sldId="330"/>
            <ac:grpSpMk id="2078" creationId="{9C9C285D-E518-80DF-FF84-3C080E22A8D8}"/>
          </ac:grpSpMkLst>
        </pc:grpChg>
        <pc:grpChg chg="add 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11" creationId="{9441F34F-8CB2-EB6D-93FE-68C1B1AB5150}"/>
          </ac:grpSpMkLst>
        </pc:grpChg>
        <pc:grpChg chg="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14" creationId="{E19EC43B-2DB1-2E0D-4778-303DA708C91F}"/>
          </ac:grpSpMkLst>
        </pc:grpChg>
        <pc:grpChg chg="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15" creationId="{C2F1701A-9675-946F-480F-EEE837BBDEC7}"/>
          </ac:grpSpMkLst>
        </pc:grpChg>
        <pc:grpChg chg="add 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23" creationId="{D6E54257-B572-75AD-D52B-3346BC9C2F80}"/>
          </ac:grpSpMkLst>
        </pc:grpChg>
        <pc:grpChg chg="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26" creationId="{FC7859C5-B4A5-C527-8AC5-E13948FD6258}"/>
          </ac:grpSpMkLst>
        </pc:grpChg>
        <pc:grpChg chg="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27" creationId="{0AB44019-042D-4719-CC20-1CD1F94534DC}"/>
          </ac:grpSpMkLst>
        </pc:grpChg>
        <pc:grpChg chg="add 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36" creationId="{F564842E-94BC-15A7-82BD-D8059AD8DA9F}"/>
          </ac:grpSpMkLst>
        </pc:grpChg>
        <pc:grpChg chg="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39" creationId="{AEE0582E-E680-8845-DEC3-6BA2D02DA857}"/>
          </ac:grpSpMkLst>
        </pc:grpChg>
        <pc:grpChg chg="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40" creationId="{DED1BFB0-4EC1-A93C-D756-CA2A534D26BB}"/>
          </ac:grpSpMkLst>
        </pc:grpChg>
        <pc:grpChg chg="add 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48" creationId="{BDAE7A7A-A652-D74F-8872-71DD0BABD6ED}"/>
          </ac:grpSpMkLst>
        </pc:grpChg>
        <pc:grpChg chg="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51" creationId="{09FDD8A6-659C-A0B2-26B9-C7C3D640512F}"/>
          </ac:grpSpMkLst>
        </pc:grpChg>
        <pc:grpChg chg="mod">
          <ac:chgData name="Pei-Hsun Chen" userId="0d1d9a08-aa8d-4043-83d9-efde0b80bfc6" providerId="ADAL" clId="{170950F7-11B2-8B4A-BD6C-79364A7FDD63}" dt="2022-11-24T14:46:13.136" v="1304"/>
          <ac:grpSpMkLst>
            <pc:docMk/>
            <pc:sldMk cId="840720440" sldId="330"/>
            <ac:grpSpMk id="2152" creationId="{9561EEA9-AA77-381D-1B5B-53710747C1E0}"/>
          </ac:grpSpMkLst>
        </pc:grpChg>
        <pc:cxnChg chg="mod">
          <ac:chgData name="Pei-Hsun Chen" userId="0d1d9a08-aa8d-4043-83d9-efde0b80bfc6" providerId="ADAL" clId="{170950F7-11B2-8B4A-BD6C-79364A7FDD63}" dt="2022-11-18T14:20:26.176" v="44"/>
          <ac:cxnSpMkLst>
            <pc:docMk/>
            <pc:sldMk cId="840720440" sldId="330"/>
            <ac:cxnSpMk id="28" creationId="{564CD1AC-5867-6406-0E5A-4DC747E2E2AD}"/>
          </ac:cxnSpMkLst>
        </pc:cxnChg>
        <pc:cxnChg chg="mod">
          <ac:chgData name="Pei-Hsun Chen" userId="0d1d9a08-aa8d-4043-83d9-efde0b80bfc6" providerId="ADAL" clId="{170950F7-11B2-8B4A-BD6C-79364A7FDD63}" dt="2022-11-18T14:20:26.176" v="44"/>
          <ac:cxnSpMkLst>
            <pc:docMk/>
            <pc:sldMk cId="840720440" sldId="330"/>
            <ac:cxnSpMk id="30" creationId="{F07EDF43-4BE3-C38C-63ED-ACC09D8317AF}"/>
          </ac:cxnSpMkLst>
        </pc:cxnChg>
        <pc:cxnChg chg="mod">
          <ac:chgData name="Pei-Hsun Chen" userId="0d1d9a08-aa8d-4043-83d9-efde0b80bfc6" providerId="ADAL" clId="{170950F7-11B2-8B4A-BD6C-79364A7FDD63}" dt="2022-11-18T14:20:26.176" v="44"/>
          <ac:cxnSpMkLst>
            <pc:docMk/>
            <pc:sldMk cId="840720440" sldId="330"/>
            <ac:cxnSpMk id="31" creationId="{285D07FE-9052-1DFB-0DC5-D48886FF0DF8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36" creationId="{82F5411E-664B-DEB0-6B79-4DD3D57ADC0A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38" creationId="{1C3E2556-A741-AF49-D5D8-0462BA28D204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39" creationId="{51E9EC0D-2DEE-7B64-E959-84FC9300A06C}"/>
          </ac:cxnSpMkLst>
        </pc:cxnChg>
        <pc:cxnChg chg="mod">
          <ac:chgData name="Pei-Hsun Chen" userId="0d1d9a08-aa8d-4043-83d9-efde0b80bfc6" providerId="ADAL" clId="{170950F7-11B2-8B4A-BD6C-79364A7FDD63}" dt="2022-11-18T14:20:26.176" v="44"/>
          <ac:cxnSpMkLst>
            <pc:docMk/>
            <pc:sldMk cId="840720440" sldId="330"/>
            <ac:cxnSpMk id="41" creationId="{AD43F52D-FC69-04EE-F956-9E954E098A67}"/>
          </ac:cxnSpMkLst>
        </pc:cxnChg>
        <pc:cxnChg chg="mod">
          <ac:chgData name="Pei-Hsun Chen" userId="0d1d9a08-aa8d-4043-83d9-efde0b80bfc6" providerId="ADAL" clId="{170950F7-11B2-8B4A-BD6C-79364A7FDD63}" dt="2022-11-18T14:20:26.176" v="44"/>
          <ac:cxnSpMkLst>
            <pc:docMk/>
            <pc:sldMk cId="840720440" sldId="330"/>
            <ac:cxnSpMk id="43" creationId="{0BDDF664-42C4-FDBE-FE06-821AFC1DC196}"/>
          </ac:cxnSpMkLst>
        </pc:cxnChg>
        <pc:cxnChg chg="mod">
          <ac:chgData name="Pei-Hsun Chen" userId="0d1d9a08-aa8d-4043-83d9-efde0b80bfc6" providerId="ADAL" clId="{170950F7-11B2-8B4A-BD6C-79364A7FDD63}" dt="2022-11-18T14:20:26.176" v="44"/>
          <ac:cxnSpMkLst>
            <pc:docMk/>
            <pc:sldMk cId="840720440" sldId="330"/>
            <ac:cxnSpMk id="44" creationId="{82DFDC0A-04BC-0901-4CB1-4312AA5B275A}"/>
          </ac:cxnSpMkLst>
        </pc:cxnChg>
        <pc:cxnChg chg="mod">
          <ac:chgData name="Pei-Hsun Chen" userId="0d1d9a08-aa8d-4043-83d9-efde0b80bfc6" providerId="ADAL" clId="{170950F7-11B2-8B4A-BD6C-79364A7FDD63}" dt="2022-11-18T14:20:39.876" v="48"/>
          <ac:cxnSpMkLst>
            <pc:docMk/>
            <pc:sldMk cId="840720440" sldId="330"/>
            <ac:cxnSpMk id="54" creationId="{71C32163-6F8E-6937-4768-F76658283568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58" creationId="{4316C16A-4BBB-9591-0B23-9E7D27ECEE0F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60" creationId="{A5291D31-0CE4-83B9-FC3C-6F578E17255A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61" creationId="{390F0995-7340-A311-205D-D3D1B3023C6C}"/>
          </ac:cxnSpMkLst>
        </pc:cxnChg>
        <pc:cxnChg chg="mod">
          <ac:chgData name="Pei-Hsun Chen" userId="0d1d9a08-aa8d-4043-83d9-efde0b80bfc6" providerId="ADAL" clId="{170950F7-11B2-8B4A-BD6C-79364A7FDD63}" dt="2022-11-18T14:20:39.876" v="48"/>
          <ac:cxnSpMkLst>
            <pc:docMk/>
            <pc:sldMk cId="840720440" sldId="330"/>
            <ac:cxnSpMk id="2053" creationId="{74581298-6450-7FEE-0AE8-40DDC7C9C230}"/>
          </ac:cxnSpMkLst>
        </pc:cxnChg>
        <pc:cxnChg chg="mod">
          <ac:chgData name="Pei-Hsun Chen" userId="0d1d9a08-aa8d-4043-83d9-efde0b80bfc6" providerId="ADAL" clId="{170950F7-11B2-8B4A-BD6C-79364A7FDD63}" dt="2022-11-18T14:20:39.876" v="48"/>
          <ac:cxnSpMkLst>
            <pc:docMk/>
            <pc:sldMk cId="840720440" sldId="330"/>
            <ac:cxnSpMk id="2054" creationId="{B8A99508-CD2B-6877-46B3-241D34D4453F}"/>
          </ac:cxnSpMkLst>
        </pc:cxnChg>
        <pc:cxnChg chg="mod">
          <ac:chgData name="Pei-Hsun Chen" userId="0d1d9a08-aa8d-4043-83d9-efde0b80bfc6" providerId="ADAL" clId="{170950F7-11B2-8B4A-BD6C-79364A7FDD63}" dt="2022-11-18T14:20:39.876" v="48"/>
          <ac:cxnSpMkLst>
            <pc:docMk/>
            <pc:sldMk cId="840720440" sldId="330"/>
            <ac:cxnSpMk id="2063" creationId="{CA55E337-7A4D-8670-1E7B-F212DC3E682C}"/>
          </ac:cxnSpMkLst>
        </pc:cxnChg>
        <pc:cxnChg chg="mod">
          <ac:chgData name="Pei-Hsun Chen" userId="0d1d9a08-aa8d-4043-83d9-efde0b80bfc6" providerId="ADAL" clId="{170950F7-11B2-8B4A-BD6C-79364A7FDD63}" dt="2022-11-18T14:20:39.876" v="48"/>
          <ac:cxnSpMkLst>
            <pc:docMk/>
            <pc:sldMk cId="840720440" sldId="330"/>
            <ac:cxnSpMk id="2065" creationId="{F109BACB-389B-5341-048F-CE6E574F5874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2069" creationId="{A08604EA-F910-FBA3-1B7C-D6E890C87F9F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2071" creationId="{4875F0B1-CFAE-738C-FFD0-6B11AF38040A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2072" creationId="{A24B4D81-1FBF-37C4-27A9-EEE5B95B4BEC}"/>
          </ac:cxnSpMkLst>
        </pc:cxnChg>
        <pc:cxnChg chg="mod">
          <ac:chgData name="Pei-Hsun Chen" userId="0d1d9a08-aa8d-4043-83d9-efde0b80bfc6" providerId="ADAL" clId="{170950F7-11B2-8B4A-BD6C-79364A7FDD63}" dt="2022-11-18T14:20:39.876" v="48"/>
          <ac:cxnSpMkLst>
            <pc:docMk/>
            <pc:sldMk cId="840720440" sldId="330"/>
            <ac:cxnSpMk id="2102" creationId="{4A8AA072-F9D6-35F7-C9D6-D2E59348FE3C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2106" creationId="{09AAE090-6A0C-AA39-1543-22FA1602B7AC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2108" creationId="{A5B9CCBA-765B-CDFC-C19A-12E1FBA5831E}"/>
          </ac:cxnSpMkLst>
        </pc:cxnChg>
        <pc:cxnChg chg="mod">
          <ac:chgData name="Pei-Hsun Chen" userId="0d1d9a08-aa8d-4043-83d9-efde0b80bfc6" providerId="ADAL" clId="{170950F7-11B2-8B4A-BD6C-79364A7FDD63}" dt="2022-11-24T14:45:48.589" v="1300"/>
          <ac:cxnSpMkLst>
            <pc:docMk/>
            <pc:sldMk cId="840720440" sldId="330"/>
            <ac:cxnSpMk id="2109" creationId="{5133F1F9-50D9-EC27-D2DD-4F939BA17FC4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19" creationId="{742B3737-1CD9-A61E-4078-CA5038991F38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21" creationId="{C608DE28-D6A9-DED9-C482-B7736B8D686F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22" creationId="{CC871DF1-CBD2-D09E-4A90-4321B5FE50AE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31" creationId="{D29AF63A-2097-AAD8-51A3-B345DC3161C6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33" creationId="{402DA2DC-22AA-87DA-4147-47D61D0B9316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34" creationId="{3BBCA8BE-FD46-F61B-D6B9-6D3648CBD7B3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44" creationId="{702EFD9D-9DFB-2334-713E-EE3DAFA218DB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46" creationId="{5E5A8828-C86A-1302-C220-056FE3220FAB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47" creationId="{EBBE5001-3D6F-8B75-2228-465507FA87AD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56" creationId="{345F250F-1297-2708-1462-A0173B45287B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58" creationId="{4E0BFD0A-4D92-8272-17DB-9CBC3E79A75D}"/>
          </ac:cxnSpMkLst>
        </pc:cxnChg>
        <pc:cxnChg chg="mod">
          <ac:chgData name="Pei-Hsun Chen" userId="0d1d9a08-aa8d-4043-83d9-efde0b80bfc6" providerId="ADAL" clId="{170950F7-11B2-8B4A-BD6C-79364A7FDD63}" dt="2022-11-24T14:46:13.136" v="1304"/>
          <ac:cxnSpMkLst>
            <pc:docMk/>
            <pc:sldMk cId="840720440" sldId="330"/>
            <ac:cxnSpMk id="2159" creationId="{6ED1AC03-B968-E6E8-24B4-A04C8371946D}"/>
          </ac:cxnSpMkLst>
        </pc:cxnChg>
      </pc:sldChg>
      <pc:sldChg chg="addSp delSp modSp add mod modNotesTx">
        <pc:chgData name="Pei-Hsun Chen" userId="0d1d9a08-aa8d-4043-83d9-efde0b80bfc6" providerId="ADAL" clId="{170950F7-11B2-8B4A-BD6C-79364A7FDD63}" dt="2022-11-24T14:50:32.022" v="1330" actId="20577"/>
        <pc:sldMkLst>
          <pc:docMk/>
          <pc:sldMk cId="1509226652" sldId="331"/>
        </pc:sldMkLst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8" creationId="{6591874B-E6A9-A040-7F2D-8B99EF6CF4AE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9" creationId="{04C37CA9-8C4C-E608-3B2F-6BF2CB91AC67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32" creationId="{E0E9AA54-4D65-5163-2F2D-50365C2B8B04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33" creationId="{6A83DAAF-671E-F2B4-BF3F-734DAAE3394C}"/>
          </ac:spMkLst>
        </pc:spChg>
        <pc:spChg chg="add del mod">
          <ac:chgData name="Pei-Hsun Chen" userId="0d1d9a08-aa8d-4043-83d9-efde0b80bfc6" providerId="ADAL" clId="{170950F7-11B2-8B4A-BD6C-79364A7FDD63}" dt="2022-11-24T14:45:39.572" v="1298" actId="21"/>
          <ac:spMkLst>
            <pc:docMk/>
            <pc:sldMk cId="1509226652" sldId="331"/>
            <ac:spMk id="34" creationId="{A07452C7-7ACA-3CE8-9C20-28FAF566F72E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35" creationId="{D522DFE0-C573-F693-D335-38152705C116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37" creationId="{7CFE5BAF-DD42-3413-0873-2C08EF94CE50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41" creationId="{8824F786-7BFF-C206-F897-5AB1DFAD60CA}"/>
          </ac:spMkLst>
        </pc:spChg>
        <pc:spChg chg="del mod">
          <ac:chgData name="Pei-Hsun Chen" userId="0d1d9a08-aa8d-4043-83d9-efde0b80bfc6" providerId="ADAL" clId="{170950F7-11B2-8B4A-BD6C-79364A7FDD63}" dt="2022-11-24T14:46:19.371" v="1305" actId="478"/>
          <ac:spMkLst>
            <pc:docMk/>
            <pc:sldMk cId="1509226652" sldId="331"/>
            <ac:spMk id="42" creationId="{38AA4A09-3488-AFFF-24D4-2909FCBCD7E0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45" creationId="{DCA0B8D9-A1F4-7E3D-1FCA-A46F956177B1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56" creationId="{0B524F6B-5E65-6432-7A70-BAF1749167A9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57" creationId="{90CD935D-5B46-C8B2-D80C-09BEB2A7694B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59" creationId="{97675B1A-FA0F-326E-51D6-EE565C58EEF8}"/>
          </ac:spMkLst>
        </pc:spChg>
        <pc:spChg chg="add del mod">
          <ac:chgData name="Pei-Hsun Chen" userId="0d1d9a08-aa8d-4043-83d9-efde0b80bfc6" providerId="ADAL" clId="{170950F7-11B2-8B4A-BD6C-79364A7FDD63}" dt="2022-11-24T14:46:21.004" v="1306" actId="478"/>
          <ac:spMkLst>
            <pc:docMk/>
            <pc:sldMk cId="1509226652" sldId="331"/>
            <ac:spMk id="62" creationId="{522FA5DA-06A9-EE27-5B70-E64AA940AE41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48" creationId="{4645C0FD-3DC7-3927-1349-1FB17CD84781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49" creationId="{A312B746-28C0-5C89-5061-BCC00C32D4F8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66" creationId="{F0CF7E89-9FC1-EC5B-49C5-87109D98A249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67" creationId="{5B1BFFB3-7EF2-D22D-C0B6-C55E868AC001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68" creationId="{C5C53698-0DAC-CC88-ACF7-CFF34CF841B6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70" creationId="{4EAAC09E-B8AC-9EB5-2B91-CB0D50D7939A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74" creationId="{E4A89334-2EAB-F3A3-920E-A295E63F5CBF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75" creationId="{11D8002F-350B-313E-05E9-1290092ACEDE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084" creationId="{2AB8D2C8-4749-22C4-C5A3-F4F9B1509238}"/>
          </ac:spMkLst>
        </pc:spChg>
        <pc:spChg chg="add del mod">
          <ac:chgData name="Pei-Hsun Chen" userId="0d1d9a08-aa8d-4043-83d9-efde0b80bfc6" providerId="ADAL" clId="{170950F7-11B2-8B4A-BD6C-79364A7FDD63}" dt="2022-11-24T14:50:32.022" v="1330" actId="20577"/>
          <ac:spMkLst>
            <pc:docMk/>
            <pc:sldMk cId="1509226652" sldId="331"/>
            <ac:spMk id="2103" creationId="{127DD8CB-F7EE-DA12-3555-42E745B1D7F1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104" creationId="{18C54641-835A-9870-8E4E-96F74776343D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105" creationId="{C7208EB9-1A89-814F-EFE0-B0438550798C}"/>
          </ac:spMkLst>
        </pc:spChg>
        <pc:spChg chg="mod">
          <ac:chgData name="Pei-Hsun Chen" userId="0d1d9a08-aa8d-4043-83d9-efde0b80bfc6" providerId="ADAL" clId="{170950F7-11B2-8B4A-BD6C-79364A7FDD63}" dt="2022-11-24T14:45:10.692" v="1291"/>
          <ac:spMkLst>
            <pc:docMk/>
            <pc:sldMk cId="1509226652" sldId="331"/>
            <ac:spMk id="2107" creationId="{868C99AA-CD54-76D8-A7DB-0E76B54D195C}"/>
          </ac:spMkLst>
        </pc:spChg>
        <pc:spChg chg="add del mod">
          <ac:chgData name="Pei-Hsun Chen" userId="0d1d9a08-aa8d-4043-83d9-efde0b80bfc6" providerId="ADAL" clId="{170950F7-11B2-8B4A-BD6C-79364A7FDD63}" dt="2022-11-24T14:46:25.434" v="1309" actId="478"/>
          <ac:spMkLst>
            <pc:docMk/>
            <pc:sldMk cId="1509226652" sldId="331"/>
            <ac:spMk id="2110" creationId="{DBC4D39B-5827-5DEE-B29B-7E420AEADBA1}"/>
          </ac:spMkLst>
        </pc:spChg>
        <pc:grpChg chg="add del mod">
          <ac:chgData name="Pei-Hsun Chen" userId="0d1d9a08-aa8d-4043-83d9-efde0b80bfc6" providerId="ADAL" clId="{170950F7-11B2-8B4A-BD6C-79364A7FDD63}" dt="2022-11-24T14:46:23.787" v="1308" actId="478"/>
          <ac:grpSpMkLst>
            <pc:docMk/>
            <pc:sldMk cId="1509226652" sldId="331"/>
            <ac:grpSpMk id="2" creationId="{0F534B9C-CE96-662F-1705-EEBDD1A59CE4}"/>
          </ac:grpSpMkLst>
        </pc:grpChg>
        <pc:grpChg chg="add del">
          <ac:chgData name="Pei-Hsun Chen" userId="0d1d9a08-aa8d-4043-83d9-efde0b80bfc6" providerId="ADAL" clId="{170950F7-11B2-8B4A-BD6C-79364A7FDD63}" dt="2022-11-24T14:45:39.572" v="1298" actId="21"/>
          <ac:grpSpMkLst>
            <pc:docMk/>
            <pc:sldMk cId="1509226652" sldId="331"/>
            <ac:grpSpMk id="4" creationId="{074FEC6E-1152-3395-896B-7FCD91CC00F0}"/>
          </ac:grpSpMkLst>
        </pc:grpChg>
        <pc:grpChg chg="mod">
          <ac:chgData name="Pei-Hsun Chen" userId="0d1d9a08-aa8d-4043-83d9-efde0b80bfc6" providerId="ADAL" clId="{170950F7-11B2-8B4A-BD6C-79364A7FDD63}" dt="2022-11-24T14:45:10.692" v="1291"/>
          <ac:grpSpMkLst>
            <pc:docMk/>
            <pc:sldMk cId="1509226652" sldId="331"/>
            <ac:grpSpMk id="30" creationId="{F9FE8921-1728-CD9A-8467-4A33AC03CED8}"/>
          </ac:grpSpMkLst>
        </pc:grpChg>
        <pc:grpChg chg="mod">
          <ac:chgData name="Pei-Hsun Chen" userId="0d1d9a08-aa8d-4043-83d9-efde0b80bfc6" providerId="ADAL" clId="{170950F7-11B2-8B4A-BD6C-79364A7FDD63}" dt="2022-11-24T14:45:10.692" v="1291"/>
          <ac:grpSpMkLst>
            <pc:docMk/>
            <pc:sldMk cId="1509226652" sldId="331"/>
            <ac:grpSpMk id="31" creationId="{D700CAC6-3F44-EECD-3B98-19D46E231C0B}"/>
          </ac:grpSpMkLst>
        </pc:grpChg>
        <pc:grpChg chg="add del mod">
          <ac:chgData name="Pei-Hsun Chen" userId="0d1d9a08-aa8d-4043-83d9-efde0b80bfc6" providerId="ADAL" clId="{170950F7-11B2-8B4A-BD6C-79364A7FDD63}" dt="2022-11-24T14:46:22.420" v="1307" actId="478"/>
          <ac:grpSpMkLst>
            <pc:docMk/>
            <pc:sldMk cId="1509226652" sldId="331"/>
            <ac:grpSpMk id="40" creationId="{C1B603F6-7F49-0331-8471-92ACD1538D36}"/>
          </ac:grpSpMkLst>
        </pc:grpChg>
        <pc:grpChg chg="mod">
          <ac:chgData name="Pei-Hsun Chen" userId="0d1d9a08-aa8d-4043-83d9-efde0b80bfc6" providerId="ADAL" clId="{170950F7-11B2-8B4A-BD6C-79364A7FDD63}" dt="2022-11-24T14:45:10.692" v="1291"/>
          <ac:grpSpMkLst>
            <pc:docMk/>
            <pc:sldMk cId="1509226652" sldId="331"/>
            <ac:grpSpMk id="43" creationId="{1514B872-069A-1DA1-3672-748964A92D16}"/>
          </ac:grpSpMkLst>
        </pc:grpChg>
        <pc:grpChg chg="mod">
          <ac:chgData name="Pei-Hsun Chen" userId="0d1d9a08-aa8d-4043-83d9-efde0b80bfc6" providerId="ADAL" clId="{170950F7-11B2-8B4A-BD6C-79364A7FDD63}" dt="2022-11-24T14:45:10.692" v="1291"/>
          <ac:grpSpMkLst>
            <pc:docMk/>
            <pc:sldMk cId="1509226652" sldId="331"/>
            <ac:grpSpMk id="44" creationId="{BC409122-28ED-529E-9BC3-97206BEB3598}"/>
          </ac:grpSpMkLst>
        </pc:grpChg>
        <pc:grpChg chg="add del">
          <ac:chgData name="Pei-Hsun Chen" userId="0d1d9a08-aa8d-4043-83d9-efde0b80bfc6" providerId="ADAL" clId="{170950F7-11B2-8B4A-BD6C-79364A7FDD63}" dt="2022-11-24T14:45:59.161" v="1302" actId="21"/>
          <ac:grpSpMkLst>
            <pc:docMk/>
            <pc:sldMk cId="1509226652" sldId="331"/>
            <ac:grpSpMk id="46" creationId="{E5D21268-60B3-8D33-1717-A159BC1C7CDB}"/>
          </ac:grpSpMkLst>
        </pc:grpChg>
        <pc:grpChg chg="add del mod">
          <ac:chgData name="Pei-Hsun Chen" userId="0d1d9a08-aa8d-4043-83d9-efde0b80bfc6" providerId="ADAL" clId="{170950F7-11B2-8B4A-BD6C-79364A7FDD63}" dt="2022-11-24T14:46:27.286" v="1311" actId="478"/>
          <ac:grpSpMkLst>
            <pc:docMk/>
            <pc:sldMk cId="1509226652" sldId="331"/>
            <ac:grpSpMk id="63" creationId="{B6DFAB13-2BF5-A29E-27F9-16EBC3AF0DC8}"/>
          </ac:grpSpMkLst>
        </pc:grpChg>
        <pc:grpChg chg="mod">
          <ac:chgData name="Pei-Hsun Chen" userId="0d1d9a08-aa8d-4043-83d9-efde0b80bfc6" providerId="ADAL" clId="{170950F7-11B2-8B4A-BD6C-79364A7FDD63}" dt="2022-11-24T14:45:10.692" v="1291"/>
          <ac:grpSpMkLst>
            <pc:docMk/>
            <pc:sldMk cId="1509226652" sldId="331"/>
            <ac:grpSpMk id="2050" creationId="{5DA9DD6C-31DC-1E5F-2D5D-B4334E430EE7}"/>
          </ac:grpSpMkLst>
        </pc:grpChg>
        <pc:grpChg chg="mod">
          <ac:chgData name="Pei-Hsun Chen" userId="0d1d9a08-aa8d-4043-83d9-efde0b80bfc6" providerId="ADAL" clId="{170950F7-11B2-8B4A-BD6C-79364A7FDD63}" dt="2022-11-24T14:45:10.692" v="1291"/>
          <ac:grpSpMkLst>
            <pc:docMk/>
            <pc:sldMk cId="1509226652" sldId="331"/>
            <ac:grpSpMk id="2051" creationId="{D7AF5A5A-3935-4C30-B721-997754154FEF}"/>
          </ac:grpSpMkLst>
        </pc:grpChg>
        <pc:grpChg chg="add del">
          <ac:chgData name="Pei-Hsun Chen" userId="0d1d9a08-aa8d-4043-83d9-efde0b80bfc6" providerId="ADAL" clId="{170950F7-11B2-8B4A-BD6C-79364A7FDD63}" dt="2022-11-24T14:45:39.572" v="1298" actId="21"/>
          <ac:grpSpMkLst>
            <pc:docMk/>
            <pc:sldMk cId="1509226652" sldId="331"/>
            <ac:grpSpMk id="2052" creationId="{83676539-0F16-E688-E203-0847F290220D}"/>
          </ac:grpSpMkLst>
        </pc:grpChg>
        <pc:grpChg chg="add del">
          <ac:chgData name="Pei-Hsun Chen" userId="0d1d9a08-aa8d-4043-83d9-efde0b80bfc6" providerId="ADAL" clId="{170950F7-11B2-8B4A-BD6C-79364A7FDD63}" dt="2022-11-24T14:45:59.161" v="1302" actId="21"/>
          <ac:grpSpMkLst>
            <pc:docMk/>
            <pc:sldMk cId="1509226652" sldId="331"/>
            <ac:grpSpMk id="2055" creationId="{35074CD5-28A9-8698-4C92-FAF682A241AF}"/>
          </ac:grpSpMkLst>
        </pc:grpChg>
        <pc:grpChg chg="add del mod">
          <ac:chgData name="Pei-Hsun Chen" userId="0d1d9a08-aa8d-4043-83d9-efde0b80bfc6" providerId="ADAL" clId="{170950F7-11B2-8B4A-BD6C-79364A7FDD63}" dt="2022-11-24T14:46:26.398" v="1310" actId="478"/>
          <ac:grpSpMkLst>
            <pc:docMk/>
            <pc:sldMk cId="1509226652" sldId="331"/>
            <ac:grpSpMk id="2073" creationId="{1C348A7C-817D-C96E-C33A-B148B3882952}"/>
          </ac:grpSpMkLst>
        </pc:grpChg>
        <pc:grpChg chg="mod">
          <ac:chgData name="Pei-Hsun Chen" userId="0d1d9a08-aa8d-4043-83d9-efde0b80bfc6" providerId="ADAL" clId="{170950F7-11B2-8B4A-BD6C-79364A7FDD63}" dt="2022-11-24T14:45:10.692" v="1291"/>
          <ac:grpSpMkLst>
            <pc:docMk/>
            <pc:sldMk cId="1509226652" sldId="331"/>
            <ac:grpSpMk id="2076" creationId="{F90D5340-44C4-5AFB-B049-BF23A69DA8DB}"/>
          </ac:grpSpMkLst>
        </pc:grpChg>
        <pc:grpChg chg="mod">
          <ac:chgData name="Pei-Hsun Chen" userId="0d1d9a08-aa8d-4043-83d9-efde0b80bfc6" providerId="ADAL" clId="{170950F7-11B2-8B4A-BD6C-79364A7FDD63}" dt="2022-11-24T14:45:10.692" v="1291"/>
          <ac:grpSpMkLst>
            <pc:docMk/>
            <pc:sldMk cId="1509226652" sldId="331"/>
            <ac:grpSpMk id="2078" creationId="{E7927CCB-5D24-61F0-D262-6663125076B1}"/>
          </ac:grpSpMkLst>
        </pc:grp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36" creationId="{7802656F-2ECF-0F37-9668-6C421D6B0177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38" creationId="{188CDF6E-2D93-A98E-AE7A-60D94D39805B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39" creationId="{8E0B0227-B80C-848A-0810-29211388A673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58" creationId="{B1B5D95A-ADEF-93EC-174A-4A25F67C9EAF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60" creationId="{27764966-76A5-013A-5416-6EBA91D34A78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61" creationId="{9D9376C6-9299-820A-62DA-BAE230690A43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2069" creationId="{E66623C6-E03C-7E70-BDA0-EB3B24FD9E14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2071" creationId="{B4017403-1E0F-D3C9-B0E7-1B613DDE2583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2072" creationId="{04C919BA-5C5F-AE9D-B725-5239E877B51B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2106" creationId="{9F9B6FDD-C622-CB27-D9EF-BC3837AEA0DD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2108" creationId="{93836F52-3E3F-9056-9F46-CCF4EB44CB90}"/>
          </ac:cxnSpMkLst>
        </pc:cxnChg>
        <pc:cxnChg chg="mod">
          <ac:chgData name="Pei-Hsun Chen" userId="0d1d9a08-aa8d-4043-83d9-efde0b80bfc6" providerId="ADAL" clId="{170950F7-11B2-8B4A-BD6C-79364A7FDD63}" dt="2022-11-24T14:45:10.692" v="1291"/>
          <ac:cxnSpMkLst>
            <pc:docMk/>
            <pc:sldMk cId="1509226652" sldId="331"/>
            <ac:cxnSpMk id="2109" creationId="{2DA0CA37-1978-677A-FFA9-0CC866CC7A60}"/>
          </ac:cxnSpMkLst>
        </pc:cxnChg>
      </pc:sldChg>
      <pc:sldChg chg="addSp delSp modSp add mod">
        <pc:chgData name="Pei-Hsun Chen" userId="0d1d9a08-aa8d-4043-83d9-efde0b80bfc6" providerId="ADAL" clId="{170950F7-11B2-8B4A-BD6C-79364A7FDD63}" dt="2022-11-18T14:54:21.084" v="314" actId="1076"/>
        <pc:sldMkLst>
          <pc:docMk/>
          <pc:sldMk cId="385886183" sldId="332"/>
        </pc:sldMkLst>
        <pc:spChg chg="del">
          <ac:chgData name="Pei-Hsun Chen" userId="0d1d9a08-aa8d-4043-83d9-efde0b80bfc6" providerId="ADAL" clId="{170950F7-11B2-8B4A-BD6C-79364A7FDD63}" dt="2022-11-18T14:52:34.117" v="309" actId="478"/>
          <ac:spMkLst>
            <pc:docMk/>
            <pc:sldMk cId="385886183" sldId="332"/>
            <ac:spMk id="2" creationId="{05B92687-4261-FBE6-148A-47315960E442}"/>
          </ac:spMkLst>
        </pc:spChg>
        <pc:spChg chg="del">
          <ac:chgData name="Pei-Hsun Chen" userId="0d1d9a08-aa8d-4043-83d9-efde0b80bfc6" providerId="ADAL" clId="{170950F7-11B2-8B4A-BD6C-79364A7FDD63}" dt="2022-11-18T14:52:34.117" v="309" actId="478"/>
          <ac:spMkLst>
            <pc:docMk/>
            <pc:sldMk cId="385886183" sldId="332"/>
            <ac:spMk id="7165" creationId="{00000000-0000-0000-0000-000000000000}"/>
          </ac:spMkLst>
        </pc:spChg>
        <pc:grpChg chg="del">
          <ac:chgData name="Pei-Hsun Chen" userId="0d1d9a08-aa8d-4043-83d9-efde0b80bfc6" providerId="ADAL" clId="{170950F7-11B2-8B4A-BD6C-79364A7FDD63}" dt="2022-11-18T14:52:34.117" v="309" actId="478"/>
          <ac:grpSpMkLst>
            <pc:docMk/>
            <pc:sldMk cId="385886183" sldId="332"/>
            <ac:grpSpMk id="3" creationId="{7D58FDB1-D1F9-4485-B307-0633C26F7E16}"/>
          </ac:grpSpMkLst>
        </pc:grpChg>
        <pc:grpChg chg="del">
          <ac:chgData name="Pei-Hsun Chen" userId="0d1d9a08-aa8d-4043-83d9-efde0b80bfc6" providerId="ADAL" clId="{170950F7-11B2-8B4A-BD6C-79364A7FDD63}" dt="2022-11-18T14:52:34.117" v="309" actId="478"/>
          <ac:grpSpMkLst>
            <pc:docMk/>
            <pc:sldMk cId="385886183" sldId="332"/>
            <ac:grpSpMk id="8" creationId="{DD2706A8-1970-3957-25A3-5C3DD1EC60C0}"/>
          </ac:grpSpMkLst>
        </pc:grpChg>
        <pc:grpChg chg="del">
          <ac:chgData name="Pei-Hsun Chen" userId="0d1d9a08-aa8d-4043-83d9-efde0b80bfc6" providerId="ADAL" clId="{170950F7-11B2-8B4A-BD6C-79364A7FDD63}" dt="2022-11-18T14:52:34.117" v="309" actId="478"/>
          <ac:grpSpMkLst>
            <pc:docMk/>
            <pc:sldMk cId="385886183" sldId="332"/>
            <ac:grpSpMk id="12" creationId="{820E7B8F-D8E9-B41E-FE35-D1D413815D76}"/>
          </ac:grpSpMkLst>
        </pc:grpChg>
        <pc:grpChg chg="del">
          <ac:chgData name="Pei-Hsun Chen" userId="0d1d9a08-aa8d-4043-83d9-efde0b80bfc6" providerId="ADAL" clId="{170950F7-11B2-8B4A-BD6C-79364A7FDD63}" dt="2022-11-18T14:52:34.117" v="309" actId="478"/>
          <ac:grpSpMkLst>
            <pc:docMk/>
            <pc:sldMk cId="385886183" sldId="332"/>
            <ac:grpSpMk id="7134" creationId="{00000000-0000-0000-0000-000000000000}"/>
          </ac:grpSpMkLst>
        </pc:grpChg>
        <pc:picChg chg="add mod">
          <ac:chgData name="Pei-Hsun Chen" userId="0d1d9a08-aa8d-4043-83d9-efde0b80bfc6" providerId="ADAL" clId="{170950F7-11B2-8B4A-BD6C-79364A7FDD63}" dt="2022-11-18T14:54:21.084" v="314" actId="1076"/>
          <ac:picMkLst>
            <pc:docMk/>
            <pc:sldMk cId="385886183" sldId="332"/>
            <ac:picMk id="1026" creationId="{2E46609E-13FA-E3E6-E000-C912075636D3}"/>
          </ac:picMkLst>
        </pc:picChg>
      </pc:sldChg>
      <pc:sldChg chg="addSp delSp modSp add mod">
        <pc:chgData name="Pei-Hsun Chen" userId="0d1d9a08-aa8d-4043-83d9-efde0b80bfc6" providerId="ADAL" clId="{170950F7-11B2-8B4A-BD6C-79364A7FDD63}" dt="2022-11-25T16:15:54.610" v="1410" actId="1076"/>
        <pc:sldMkLst>
          <pc:docMk/>
          <pc:sldMk cId="1254282821" sldId="333"/>
        </pc:sldMkLst>
        <pc:spChg chg="add del mod">
          <ac:chgData name="Pei-Hsun Chen" userId="0d1d9a08-aa8d-4043-83d9-efde0b80bfc6" providerId="ADAL" clId="{170950F7-11B2-8B4A-BD6C-79364A7FDD63}" dt="2022-11-23T10:46:58.892" v="1069"/>
          <ac:spMkLst>
            <pc:docMk/>
            <pc:sldMk cId="1254282821" sldId="333"/>
            <ac:spMk id="2" creationId="{9E6E518F-FA56-6738-0A42-B00D1BEBC54B}"/>
          </ac:spMkLst>
        </pc:spChg>
        <pc:spChg chg="mod">
          <ac:chgData name="Pei-Hsun Chen" userId="0d1d9a08-aa8d-4043-83d9-efde0b80bfc6" providerId="ADAL" clId="{170950F7-11B2-8B4A-BD6C-79364A7FDD63}" dt="2022-11-25T16:15:54.610" v="1410" actId="1076"/>
          <ac:spMkLst>
            <pc:docMk/>
            <pc:sldMk cId="1254282821" sldId="333"/>
            <ac:spMk id="7388" creationId="{00000000-0000-0000-0000-000000000000}"/>
          </ac:spMkLst>
        </pc:spChg>
        <pc:spChg chg="del mod">
          <ac:chgData name="Pei-Hsun Chen" userId="0d1d9a08-aa8d-4043-83d9-efde0b80bfc6" providerId="ADAL" clId="{170950F7-11B2-8B4A-BD6C-79364A7FDD63}" dt="2022-11-25T16:15:35.914" v="1408" actId="478"/>
          <ac:spMkLst>
            <pc:docMk/>
            <pc:sldMk cId="1254282821" sldId="333"/>
            <ac:spMk id="7389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24T13:43:31.084" v="1203" actId="478"/>
          <ac:spMkLst>
            <pc:docMk/>
            <pc:sldMk cId="1254282821" sldId="333"/>
            <ac:spMk id="7390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24T13:43:31.084" v="1203" actId="478"/>
          <ac:spMkLst>
            <pc:docMk/>
            <pc:sldMk cId="1254282821" sldId="333"/>
            <ac:spMk id="7391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24T13:43:31.084" v="1203" actId="478"/>
          <ac:spMkLst>
            <pc:docMk/>
            <pc:sldMk cId="1254282821" sldId="333"/>
            <ac:spMk id="7392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24T13:43:31.084" v="1203" actId="478"/>
          <ac:spMkLst>
            <pc:docMk/>
            <pc:sldMk cId="1254282821" sldId="333"/>
            <ac:spMk id="7393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24T13:43:31.084" v="1203" actId="478"/>
          <ac:spMkLst>
            <pc:docMk/>
            <pc:sldMk cId="1254282821" sldId="333"/>
            <ac:spMk id="7394" creationId="{00000000-0000-0000-0000-000000000000}"/>
          </ac:spMkLst>
        </pc:spChg>
        <pc:spChg chg="del mod">
          <ac:chgData name="Pei-Hsun Chen" userId="0d1d9a08-aa8d-4043-83d9-efde0b80bfc6" providerId="ADAL" clId="{170950F7-11B2-8B4A-BD6C-79364A7FDD63}" dt="2022-11-25T16:15:40.657" v="1409" actId="478"/>
          <ac:spMkLst>
            <pc:docMk/>
            <pc:sldMk cId="1254282821" sldId="333"/>
            <ac:spMk id="7444" creationId="{00000000-0000-0000-0000-000000000000}"/>
          </ac:spMkLst>
        </pc:spChg>
        <pc:grpChg chg="mod">
          <ac:chgData name="Pei-Hsun Chen" userId="0d1d9a08-aa8d-4043-83d9-efde0b80bfc6" providerId="ADAL" clId="{170950F7-11B2-8B4A-BD6C-79364A7FDD63}" dt="2022-11-25T16:15:54.610" v="1410" actId="1076"/>
          <ac:grpSpMkLst>
            <pc:docMk/>
            <pc:sldMk cId="1254282821" sldId="333"/>
            <ac:grpSpMk id="7376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24T13:43:31.084" v="1203" actId="478"/>
          <ac:grpSpMkLst>
            <pc:docMk/>
            <pc:sldMk cId="1254282821" sldId="333"/>
            <ac:grpSpMk id="7395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24T13:43:31.084" v="1203" actId="478"/>
          <ac:grpSpMkLst>
            <pc:docMk/>
            <pc:sldMk cId="1254282821" sldId="333"/>
            <ac:grpSpMk id="7400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24T13:43:31.084" v="1203" actId="478"/>
          <ac:grpSpMkLst>
            <pc:docMk/>
            <pc:sldMk cId="1254282821" sldId="333"/>
            <ac:grpSpMk id="7405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25T16:15:40.657" v="1409" actId="478"/>
          <ac:grpSpMkLst>
            <pc:docMk/>
            <pc:sldMk cId="1254282821" sldId="333"/>
            <ac:grpSpMk id="7432" creationId="{00000000-0000-0000-0000-000000000000}"/>
          </ac:grpSpMkLst>
        </pc:grpChg>
      </pc:sldChg>
      <pc:sldChg chg="modSp new del mod">
        <pc:chgData name="Pei-Hsun Chen" userId="0d1d9a08-aa8d-4043-83d9-efde0b80bfc6" providerId="ADAL" clId="{170950F7-11B2-8B4A-BD6C-79364A7FDD63}" dt="2022-11-25T16:15:15.520" v="1406" actId="2696"/>
        <pc:sldMkLst>
          <pc:docMk/>
          <pc:sldMk cId="1053395794" sldId="334"/>
        </pc:sldMkLst>
        <pc:spChg chg="mod">
          <ac:chgData name="Pei-Hsun Chen" userId="0d1d9a08-aa8d-4043-83d9-efde0b80bfc6" providerId="ADAL" clId="{170950F7-11B2-8B4A-BD6C-79364A7FDD63}" dt="2022-11-18T15:22:16.342" v="370" actId="14100"/>
          <ac:spMkLst>
            <pc:docMk/>
            <pc:sldMk cId="1053395794" sldId="334"/>
            <ac:spMk id="2" creationId="{FE890F47-A825-6173-D066-376D1C1844AC}"/>
          </ac:spMkLst>
        </pc:spChg>
      </pc:sldChg>
      <pc:sldChg chg="addSp delSp modSp add mod">
        <pc:chgData name="Pei-Hsun Chen" userId="0d1d9a08-aa8d-4043-83d9-efde0b80bfc6" providerId="ADAL" clId="{170950F7-11B2-8B4A-BD6C-79364A7FDD63}" dt="2022-11-18T15:24:59.192" v="412" actId="14100"/>
        <pc:sldMkLst>
          <pc:docMk/>
          <pc:sldMk cId="2015055058" sldId="335"/>
        </pc:sldMkLst>
        <pc:spChg chg="add del mod">
          <ac:chgData name="Pei-Hsun Chen" userId="0d1d9a08-aa8d-4043-83d9-efde0b80bfc6" providerId="ADAL" clId="{170950F7-11B2-8B4A-BD6C-79364A7FDD63}" dt="2022-11-18T15:24:24.842" v="408" actId="478"/>
          <ac:spMkLst>
            <pc:docMk/>
            <pc:sldMk cId="2015055058" sldId="335"/>
            <ac:spMk id="3" creationId="{055EA54C-D69A-2A92-4042-E6B803490190}"/>
          </ac:spMkLst>
        </pc:spChg>
        <pc:spChg chg="mod">
          <ac:chgData name="Pei-Hsun Chen" userId="0d1d9a08-aa8d-4043-83d9-efde0b80bfc6" providerId="ADAL" clId="{170950F7-11B2-8B4A-BD6C-79364A7FDD63}" dt="2022-11-18T15:24:08.471" v="406" actId="14100"/>
          <ac:spMkLst>
            <pc:docMk/>
            <pc:sldMk cId="2015055058" sldId="335"/>
            <ac:spMk id="2832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4:21.839" v="407" actId="478"/>
          <ac:spMkLst>
            <pc:docMk/>
            <pc:sldMk cId="2015055058" sldId="335"/>
            <ac:spMk id="2845" creationId="{00000000-0000-0000-0000-000000000000}"/>
          </ac:spMkLst>
        </pc:spChg>
        <pc:grpChg chg="del">
          <ac:chgData name="Pei-Hsun Chen" userId="0d1d9a08-aa8d-4043-83d9-efde0b80bfc6" providerId="ADAL" clId="{170950F7-11B2-8B4A-BD6C-79364A7FDD63}" dt="2022-11-18T15:24:21.839" v="407" actId="478"/>
          <ac:grpSpMkLst>
            <pc:docMk/>
            <pc:sldMk cId="2015055058" sldId="335"/>
            <ac:grpSpMk id="2833" creationId="{00000000-0000-0000-0000-000000000000}"/>
          </ac:grpSpMkLst>
        </pc:grpChg>
        <pc:grpChg chg="mod">
          <ac:chgData name="Pei-Hsun Chen" userId="0d1d9a08-aa8d-4043-83d9-efde0b80bfc6" providerId="ADAL" clId="{170950F7-11B2-8B4A-BD6C-79364A7FDD63}" dt="2022-11-18T15:24:59.192" v="412" actId="14100"/>
          <ac:grpSpMkLst>
            <pc:docMk/>
            <pc:sldMk cId="2015055058" sldId="335"/>
            <ac:grpSpMk id="2848" creationId="{00000000-0000-0000-0000-000000000000}"/>
          </ac:grpSpMkLst>
        </pc:grpChg>
        <pc:grpChg chg="mod">
          <ac:chgData name="Pei-Hsun Chen" userId="0d1d9a08-aa8d-4043-83d9-efde0b80bfc6" providerId="ADAL" clId="{170950F7-11B2-8B4A-BD6C-79364A7FDD63}" dt="2022-11-18T15:24:59.192" v="412" actId="14100"/>
          <ac:grpSpMkLst>
            <pc:docMk/>
            <pc:sldMk cId="2015055058" sldId="335"/>
            <ac:grpSpMk id="2860" creationId="{00000000-0000-0000-0000-000000000000}"/>
          </ac:grpSpMkLst>
        </pc:grpChg>
      </pc:sldChg>
      <pc:sldChg chg="add del">
        <pc:chgData name="Pei-Hsun Chen" userId="0d1d9a08-aa8d-4043-83d9-efde0b80bfc6" providerId="ADAL" clId="{170950F7-11B2-8B4A-BD6C-79364A7FDD63}" dt="2022-11-18T15:25:41.198" v="414" actId="2696"/>
        <pc:sldMkLst>
          <pc:docMk/>
          <pc:sldMk cId="1334977248" sldId="336"/>
        </pc:sldMkLst>
      </pc:sldChg>
      <pc:sldChg chg="ord modNotesTx">
        <pc:chgData name="Pei-Hsun Chen" userId="0d1d9a08-aa8d-4043-83d9-efde0b80bfc6" providerId="ADAL" clId="{170950F7-11B2-8B4A-BD6C-79364A7FDD63}" dt="2022-11-18T15:58:01.373" v="618" actId="20577"/>
        <pc:sldMkLst>
          <pc:docMk/>
          <pc:sldMk cId="385886183" sldId="337"/>
        </pc:sldMkLst>
      </pc:sldChg>
      <pc:sldChg chg="addSp delSp modSp add del mod">
        <pc:chgData name="Pei-Hsun Chen" userId="0d1d9a08-aa8d-4043-83d9-efde0b80bfc6" providerId="ADAL" clId="{170950F7-11B2-8B4A-BD6C-79364A7FDD63}" dt="2022-11-18T15:37:44.559" v="606" actId="2696"/>
        <pc:sldMkLst>
          <pc:docMk/>
          <pc:sldMk cId="1310787650" sldId="338"/>
        </pc:sldMkLst>
        <pc:spChg chg="add mod">
          <ac:chgData name="Pei-Hsun Chen" userId="0d1d9a08-aa8d-4043-83d9-efde0b80bfc6" providerId="ADAL" clId="{170950F7-11B2-8B4A-BD6C-79364A7FDD63}" dt="2022-11-18T15:28:58.836" v="452" actId="21"/>
          <ac:spMkLst>
            <pc:docMk/>
            <pc:sldMk cId="1310787650" sldId="338"/>
            <ac:spMk id="3" creationId="{A7B4812E-225A-9FBA-67B1-A630921776C7}"/>
          </ac:spMkLst>
        </pc:spChg>
        <pc:spChg chg="del">
          <ac:chgData name="Pei-Hsun Chen" userId="0d1d9a08-aa8d-4043-83d9-efde0b80bfc6" providerId="ADAL" clId="{170950F7-11B2-8B4A-BD6C-79364A7FDD63}" dt="2022-11-18T15:28:58.836" v="452" actId="21"/>
          <ac:spMkLst>
            <pc:docMk/>
            <pc:sldMk cId="1310787650" sldId="338"/>
            <ac:spMk id="1697" creationId="{00000000-0000-0000-0000-000000000000}"/>
          </ac:spMkLst>
        </pc:spChg>
        <pc:spChg chg="mod">
          <ac:chgData name="Pei-Hsun Chen" userId="0d1d9a08-aa8d-4043-83d9-efde0b80bfc6" providerId="ADAL" clId="{170950F7-11B2-8B4A-BD6C-79364A7FDD63}" dt="2022-11-18T15:28:15.380" v="432" actId="1076"/>
          <ac:spMkLst>
            <pc:docMk/>
            <pc:sldMk cId="1310787650" sldId="338"/>
            <ac:spMk id="1698" creationId="{00000000-0000-0000-0000-000000000000}"/>
          </ac:spMkLst>
        </pc:spChg>
        <pc:grpChg chg="del">
          <ac:chgData name="Pei-Hsun Chen" userId="0d1d9a08-aa8d-4043-83d9-efde0b80bfc6" providerId="ADAL" clId="{170950F7-11B2-8B4A-BD6C-79364A7FDD63}" dt="2022-11-18T15:28:58.836" v="452" actId="21"/>
          <ac:grpSpMkLst>
            <pc:docMk/>
            <pc:sldMk cId="1310787650" sldId="338"/>
            <ac:grpSpMk id="1685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18T15:03:20.397" v="357" actId="478"/>
          <ac:grpSpMkLst>
            <pc:docMk/>
            <pc:sldMk cId="1310787650" sldId="338"/>
            <ac:grpSpMk id="1710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18T15:03:20.397" v="357" actId="478"/>
          <ac:grpSpMkLst>
            <pc:docMk/>
            <pc:sldMk cId="1310787650" sldId="338"/>
            <ac:grpSpMk id="1722" creationId="{00000000-0000-0000-0000-000000000000}"/>
          </ac:grpSpMkLst>
        </pc:grpChg>
      </pc:sldChg>
      <pc:sldChg chg="modSp add mod">
        <pc:chgData name="Pei-Hsun Chen" userId="0d1d9a08-aa8d-4043-83d9-efde0b80bfc6" providerId="ADAL" clId="{170950F7-11B2-8B4A-BD6C-79364A7FDD63}" dt="2022-11-18T15:25:48.072" v="427" actId="20577"/>
        <pc:sldMkLst>
          <pc:docMk/>
          <pc:sldMk cId="2846811940" sldId="339"/>
        </pc:sldMkLst>
        <pc:spChg chg="mod">
          <ac:chgData name="Pei-Hsun Chen" userId="0d1d9a08-aa8d-4043-83d9-efde0b80bfc6" providerId="ADAL" clId="{170950F7-11B2-8B4A-BD6C-79364A7FDD63}" dt="2022-11-18T15:25:48.072" v="427" actId="20577"/>
          <ac:spMkLst>
            <pc:docMk/>
            <pc:sldMk cId="2846811940" sldId="339"/>
            <ac:spMk id="1958" creationId="{00000000-0000-0000-0000-000000000000}"/>
          </ac:spMkLst>
        </pc:spChg>
      </pc:sldChg>
      <pc:sldChg chg="addSp delSp modSp add mod modNotesTx">
        <pc:chgData name="Pei-Hsun Chen" userId="0d1d9a08-aa8d-4043-83d9-efde0b80bfc6" providerId="ADAL" clId="{170950F7-11B2-8B4A-BD6C-79364A7FDD63}" dt="2022-11-24T14:01:12.476" v="1263" actId="20577"/>
        <pc:sldMkLst>
          <pc:docMk/>
          <pc:sldMk cId="4133081105" sldId="340"/>
        </pc:sldMkLst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2" creationId="{AF4D5354-74A3-9262-FE7A-A53C786597FD}"/>
          </ac:spMkLst>
        </pc:spChg>
        <pc:spChg chg="mod">
          <ac:chgData name="Pei-Hsun Chen" userId="0d1d9a08-aa8d-4043-83d9-efde0b80bfc6" providerId="ADAL" clId="{170950F7-11B2-8B4A-BD6C-79364A7FDD63}" dt="2022-11-19T11:48:10.141" v="911"/>
          <ac:spMkLst>
            <pc:docMk/>
            <pc:sldMk cId="4133081105" sldId="340"/>
            <ac:spMk id="3" creationId="{B8C0A07D-39BF-DB61-2D46-D274D688164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3" creationId="{D7A52AA3-ED6D-E020-591F-757DE4DF1E37}"/>
          </ac:spMkLst>
        </pc:spChg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4" creationId="{069BF009-AE91-62F1-1936-E18B6BF845CF}"/>
          </ac:spMkLst>
        </pc:spChg>
        <pc:spChg chg="mod">
          <ac:chgData name="Pei-Hsun Chen" userId="0d1d9a08-aa8d-4043-83d9-efde0b80bfc6" providerId="ADAL" clId="{170950F7-11B2-8B4A-BD6C-79364A7FDD63}" dt="2022-11-19T11:48:10.141" v="911"/>
          <ac:spMkLst>
            <pc:docMk/>
            <pc:sldMk cId="4133081105" sldId="340"/>
            <ac:spMk id="4" creationId="{AA844761-89FE-42E0-847B-6FE594005CA9}"/>
          </ac:spMkLst>
        </pc:spChg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5" creationId="{BAEF1AEF-E543-30DC-1F3F-FA4FBCEC63B6}"/>
          </ac:spMkLst>
        </pc:spChg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6" creationId="{923D345B-1E21-5262-D4DB-2473E7F660AB}"/>
          </ac:spMkLst>
        </pc:spChg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7" creationId="{84A147B2-379C-CA23-098E-C7F32E47BB70}"/>
          </ac:spMkLst>
        </pc:spChg>
        <pc:spChg chg="mod">
          <ac:chgData name="Pei-Hsun Chen" userId="0d1d9a08-aa8d-4043-83d9-efde0b80bfc6" providerId="ADAL" clId="{170950F7-11B2-8B4A-BD6C-79364A7FDD63}" dt="2022-11-19T11:48:10.141" v="911"/>
          <ac:spMkLst>
            <pc:docMk/>
            <pc:sldMk cId="4133081105" sldId="340"/>
            <ac:spMk id="7" creationId="{F327D8ED-3D73-E962-BE50-4616B93CA3BE}"/>
          </ac:spMkLst>
        </pc:spChg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8" creationId="{17232883-40F4-FE39-7E4F-52BFD49B3488}"/>
          </ac:spMkLst>
        </pc:spChg>
        <pc:spChg chg="mod">
          <ac:chgData name="Pei-Hsun Chen" userId="0d1d9a08-aa8d-4043-83d9-efde0b80bfc6" providerId="ADAL" clId="{170950F7-11B2-8B4A-BD6C-79364A7FDD63}" dt="2022-11-19T11:48:10.141" v="911"/>
          <ac:spMkLst>
            <pc:docMk/>
            <pc:sldMk cId="4133081105" sldId="340"/>
            <ac:spMk id="8" creationId="{585158CF-58AC-3FBA-C9F5-1881BB8C6EBC}"/>
          </ac:spMkLst>
        </pc:spChg>
        <pc:spChg chg="mod">
          <ac:chgData name="Pei-Hsun Chen" userId="0d1d9a08-aa8d-4043-83d9-efde0b80bfc6" providerId="ADAL" clId="{170950F7-11B2-8B4A-BD6C-79364A7FDD63}" dt="2022-11-19T11:48:10.141" v="911"/>
          <ac:spMkLst>
            <pc:docMk/>
            <pc:sldMk cId="4133081105" sldId="340"/>
            <ac:spMk id="9" creationId="{3338B2AB-9D91-279D-FA74-BB907C74B1E7}"/>
          </ac:spMkLst>
        </pc:spChg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9" creationId="{685A1072-23D5-5E46-3DD7-BF8A31C77575}"/>
          </ac:spMkLst>
        </pc:spChg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10" creationId="{FF0E6508-6E8E-9FA9-4F01-85AA8F73CF7F}"/>
          </ac:spMkLst>
        </pc:spChg>
        <pc:spChg chg="mod">
          <ac:chgData name="Pei-Hsun Chen" userId="0d1d9a08-aa8d-4043-83d9-efde0b80bfc6" providerId="ADAL" clId="{170950F7-11B2-8B4A-BD6C-79364A7FDD63}" dt="2022-11-19T11:48:10.141" v="911"/>
          <ac:spMkLst>
            <pc:docMk/>
            <pc:sldMk cId="4133081105" sldId="340"/>
            <ac:spMk id="11" creationId="{0BA4E860-88EF-39B8-A775-0AEB557F26FF}"/>
          </ac:spMkLst>
        </pc:spChg>
        <pc:spChg chg="add del mod">
          <ac:chgData name="Pei-Hsun Chen" userId="0d1d9a08-aa8d-4043-83d9-efde0b80bfc6" providerId="ADAL" clId="{170950F7-11B2-8B4A-BD6C-79364A7FDD63}" dt="2022-11-18T15:29:05.508" v="454" actId="478"/>
          <ac:spMkLst>
            <pc:docMk/>
            <pc:sldMk cId="4133081105" sldId="340"/>
            <ac:spMk id="11" creationId="{5887860F-92D9-0431-60CE-1BC8D2D06573}"/>
          </ac:spMkLst>
        </pc:spChg>
        <pc:spChg chg="mod">
          <ac:chgData name="Pei-Hsun Chen" userId="0d1d9a08-aa8d-4043-83d9-efde0b80bfc6" providerId="ADAL" clId="{170950F7-11B2-8B4A-BD6C-79364A7FDD63}" dt="2022-11-18T15:29:06.094" v="455"/>
          <ac:spMkLst>
            <pc:docMk/>
            <pc:sldMk cId="4133081105" sldId="340"/>
            <ac:spMk id="13" creationId="{FE41E8BA-AFC1-E9F2-E495-21DFB39470E4}"/>
          </ac:spMkLst>
        </pc:spChg>
        <pc:spChg chg="mod">
          <ac:chgData name="Pei-Hsun Chen" userId="0d1d9a08-aa8d-4043-83d9-efde0b80bfc6" providerId="ADAL" clId="{170950F7-11B2-8B4A-BD6C-79364A7FDD63}" dt="2022-11-18T15:29:06.094" v="455"/>
          <ac:spMkLst>
            <pc:docMk/>
            <pc:sldMk cId="4133081105" sldId="340"/>
            <ac:spMk id="14" creationId="{C59498CE-A2FD-28D0-1E06-F93A850A4372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15" creationId="{03FC5D59-A774-83F3-7C49-0F6C94CED131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16" creationId="{6ADAF882-4BE5-7BFB-16A0-8C8637A99856}"/>
          </ac:spMkLst>
        </pc:spChg>
        <pc:spChg chg="mod">
          <ac:chgData name="Pei-Hsun Chen" userId="0d1d9a08-aa8d-4043-83d9-efde0b80bfc6" providerId="ADAL" clId="{170950F7-11B2-8B4A-BD6C-79364A7FDD63}" dt="2022-11-18T15:29:06.094" v="455"/>
          <ac:spMkLst>
            <pc:docMk/>
            <pc:sldMk cId="4133081105" sldId="340"/>
            <ac:spMk id="17" creationId="{1BD539AA-D296-AB79-14E7-85BEFBE7DD39}"/>
          </ac:spMkLst>
        </pc:spChg>
        <pc:spChg chg="mod">
          <ac:chgData name="Pei-Hsun Chen" userId="0d1d9a08-aa8d-4043-83d9-efde0b80bfc6" providerId="ADAL" clId="{170950F7-11B2-8B4A-BD6C-79364A7FDD63}" dt="2022-11-18T15:29:06.094" v="455"/>
          <ac:spMkLst>
            <pc:docMk/>
            <pc:sldMk cId="4133081105" sldId="340"/>
            <ac:spMk id="18" creationId="{E00C4C9D-8567-F1EB-A432-4281128B78C6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19" creationId="{81B9658D-58A5-5E4A-883F-E0365397FD7F}"/>
          </ac:spMkLst>
        </pc:spChg>
        <pc:spChg chg="mod">
          <ac:chgData name="Pei-Hsun Chen" userId="0d1d9a08-aa8d-4043-83d9-efde0b80bfc6" providerId="ADAL" clId="{170950F7-11B2-8B4A-BD6C-79364A7FDD63}" dt="2022-11-18T15:29:06.094" v="455"/>
          <ac:spMkLst>
            <pc:docMk/>
            <pc:sldMk cId="4133081105" sldId="340"/>
            <ac:spMk id="19" creationId="{F2FCCDC0-DF4C-B7D3-8684-DF9D0DD2A218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20" creationId="{DACE01AC-2B73-AF63-9725-3F049C8580CC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21" creationId="{07054C25-AE70-D48A-D248-540119303A71}"/>
          </ac:spMkLst>
        </pc:spChg>
        <pc:spChg chg="mod">
          <ac:chgData name="Pei-Hsun Chen" userId="0d1d9a08-aa8d-4043-83d9-efde0b80bfc6" providerId="ADAL" clId="{170950F7-11B2-8B4A-BD6C-79364A7FDD63}" dt="2022-11-18T15:29:06.094" v="455"/>
          <ac:spMkLst>
            <pc:docMk/>
            <pc:sldMk cId="4133081105" sldId="340"/>
            <ac:spMk id="21" creationId="{CD5A5367-EBC1-049C-D72C-429CB243FE13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23" creationId="{75B6305F-47BC-BC84-1DFD-75DA44C41537}"/>
          </ac:spMkLst>
        </pc:spChg>
        <pc:spChg chg="add del mod">
          <ac:chgData name="Pei-Hsun Chen" userId="0d1d9a08-aa8d-4043-83d9-efde0b80bfc6" providerId="ADAL" clId="{170950F7-11B2-8B4A-BD6C-79364A7FDD63}" dt="2022-11-18T15:29:21.306" v="457" actId="478"/>
          <ac:spMkLst>
            <pc:docMk/>
            <pc:sldMk cId="4133081105" sldId="340"/>
            <ac:spMk id="24" creationId="{F16B036B-32EA-DC47-4B51-96A6801BABD7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27" creationId="{BFA79D29-A920-3019-3335-ACABEA712A3F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28" creationId="{92E38BE9-BCA4-1BA7-33FE-C6258765905D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31" creationId="{0120DE37-8BC7-3691-D076-3C2054772868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32" creationId="{86F20251-7750-E482-75FE-B1DFC7AE33EC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33" creationId="{3E40C1C9-A3FE-7ECA-4A2C-270893E6E75C}"/>
          </ac:spMkLst>
        </pc:spChg>
        <pc:spChg chg="mod">
          <ac:chgData name="Pei-Hsun Chen" userId="0d1d9a08-aa8d-4043-83d9-efde0b80bfc6" providerId="ADAL" clId="{170950F7-11B2-8B4A-BD6C-79364A7FDD63}" dt="2022-11-19T11:48:19.960" v="913"/>
          <ac:spMkLst>
            <pc:docMk/>
            <pc:sldMk cId="4133081105" sldId="340"/>
            <ac:spMk id="35" creationId="{18D399F7-D034-39CE-C6E4-DA555A43F85E}"/>
          </ac:spMkLst>
        </pc:spChg>
        <pc:spChg chg="add mod">
          <ac:chgData name="Pei-Hsun Chen" userId="0d1d9a08-aa8d-4043-83d9-efde0b80bfc6" providerId="ADAL" clId="{170950F7-11B2-8B4A-BD6C-79364A7FDD63}" dt="2022-11-19T11:48:29.188" v="915" actId="1076"/>
          <ac:spMkLst>
            <pc:docMk/>
            <pc:sldMk cId="4133081105" sldId="340"/>
            <ac:spMk id="38" creationId="{99B19F69-2FE1-69E4-0512-CD643A79C4E9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40" creationId="{61A5593B-0681-4E86-C476-B3E262C4284D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41" creationId="{F7C472CE-C2AD-EE57-CE0D-A9584FA80935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44" creationId="{3CCAF4FF-6B18-AFC1-315E-177BEAF24115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45" creationId="{031E45CC-DB77-3ECD-BE97-E7E19DE0B652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46" creationId="{0651840A-3AAC-76D4-AEBD-493E3C10E231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48" creationId="{D8D57E5F-D20E-B8F2-1C14-475C2293404F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52" creationId="{0DCDFB60-E854-DE42-2756-1C7614F3FB6B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53" creationId="{DC74B20B-0B41-246B-E41A-C60EA244CB21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56" creationId="{01C93038-449B-ED9C-029B-A988E8928EA0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57" creationId="{20C6B1DC-5893-BC16-C749-81DE77BB7DD2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58" creationId="{381CAD51-FDCD-06A2-D8A9-2FF1A8000E78}"/>
          </ac:spMkLst>
        </pc:spChg>
        <pc:spChg chg="mod">
          <ac:chgData name="Pei-Hsun Chen" userId="0d1d9a08-aa8d-4043-83d9-efde0b80bfc6" providerId="ADAL" clId="{170950F7-11B2-8B4A-BD6C-79364A7FDD63}" dt="2022-11-19T11:48:38.479" v="916"/>
          <ac:spMkLst>
            <pc:docMk/>
            <pc:sldMk cId="4133081105" sldId="340"/>
            <ac:spMk id="60" creationId="{1EF3753D-E44A-5DA0-D0F9-5288615E41F5}"/>
          </ac:spMkLst>
        </pc:spChg>
        <pc:spChg chg="add mod">
          <ac:chgData name="Pei-Hsun Chen" userId="0d1d9a08-aa8d-4043-83d9-efde0b80bfc6" providerId="ADAL" clId="{170950F7-11B2-8B4A-BD6C-79364A7FDD63}" dt="2022-11-19T11:49:14.338" v="923" actId="1076"/>
          <ac:spMkLst>
            <pc:docMk/>
            <pc:sldMk cId="4133081105" sldId="340"/>
            <ac:spMk id="63" creationId="{53AFC1F8-AB08-BE37-8217-B6FADB471D7C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382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395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08" creationId="{00000000-0000-0000-0000-000000000000}"/>
          </ac:spMkLst>
        </pc:spChg>
        <pc:spChg chg="del mod">
          <ac:chgData name="Pei-Hsun Chen" userId="0d1d9a08-aa8d-4043-83d9-efde0b80bfc6" providerId="ADAL" clId="{170950F7-11B2-8B4A-BD6C-79364A7FDD63}" dt="2022-11-24T13:54:49.995" v="1206" actId="478"/>
          <ac:spMkLst>
            <pc:docMk/>
            <pc:sldMk cId="4133081105" sldId="340"/>
            <ac:spMk id="1409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10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12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13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14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15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16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28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29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30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31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32" creationId="{00000000-0000-0000-0000-000000000000}"/>
          </ac:spMkLst>
        </pc:spChg>
        <pc:spChg chg="del">
          <ac:chgData name="Pei-Hsun Chen" userId="0d1d9a08-aa8d-4043-83d9-efde0b80bfc6" providerId="ADAL" clId="{170950F7-11B2-8B4A-BD6C-79364A7FDD63}" dt="2022-11-18T15:29:02.386" v="453" actId="478"/>
          <ac:spMkLst>
            <pc:docMk/>
            <pc:sldMk cId="4133081105" sldId="340"/>
            <ac:spMk id="1433" creationId="{00000000-0000-0000-0000-000000000000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71" creationId="{2DA9CACB-3610-F177-BFC3-860F443EF576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72" creationId="{F245621E-F071-1EA0-ECE3-CBEFDD140189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75" creationId="{47DD9200-36CC-BC75-695B-95FF38C414A3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76" creationId="{050A1829-56A5-E00E-1C4B-D627A39B95E5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77" creationId="{D9E2CAA6-3280-50A4-997F-A868BFDE4849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79" creationId="{055269B7-C875-4430-FC79-FD44A87412B5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83" creationId="{1C4AFC92-6BFD-5E3E-EAA1-D804C827B9D2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84" creationId="{F603B606-29BD-FEFC-57B1-313920B30F2A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87" creationId="{D08DEE5A-0A03-82CB-91FC-18302EDFA469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88" creationId="{2DA02517-E214-0C62-C1C2-2E1E1D85509C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89" creationId="{FB2C7BDD-ECE3-20BE-B75B-3745B2735F01}"/>
          </ac:spMkLst>
        </pc:spChg>
        <pc:spChg chg="mod">
          <ac:chgData name="Pei-Hsun Chen" userId="0d1d9a08-aa8d-4043-83d9-efde0b80bfc6" providerId="ADAL" clId="{170950F7-11B2-8B4A-BD6C-79364A7FDD63}" dt="2022-11-19T11:49:39.316" v="928"/>
          <ac:spMkLst>
            <pc:docMk/>
            <pc:sldMk cId="4133081105" sldId="340"/>
            <ac:spMk id="7191" creationId="{46BC72FD-3B20-FEC2-77FC-071CF3D659DC}"/>
          </ac:spMkLst>
        </pc:spChg>
        <pc:spChg chg="add mod">
          <ac:chgData name="Pei-Hsun Chen" userId="0d1d9a08-aa8d-4043-83d9-efde0b80bfc6" providerId="ADAL" clId="{170950F7-11B2-8B4A-BD6C-79364A7FDD63}" dt="2022-11-19T11:53:27.234" v="973" actId="403"/>
          <ac:spMkLst>
            <pc:docMk/>
            <pc:sldMk cId="4133081105" sldId="340"/>
            <ac:spMk id="7194" creationId="{844BF178-E1A1-C9B0-5AB8-E82AE772DE55}"/>
          </ac:spMkLst>
        </pc:spChg>
        <pc:spChg chg="mod">
          <ac:chgData name="Pei-Hsun Chen" userId="0d1d9a08-aa8d-4043-83d9-efde0b80bfc6" providerId="ADAL" clId="{170950F7-11B2-8B4A-BD6C-79364A7FDD63}" dt="2022-11-19T13:06:03.480" v="976"/>
          <ac:spMkLst>
            <pc:docMk/>
            <pc:sldMk cId="4133081105" sldId="340"/>
            <ac:spMk id="7196" creationId="{6D7B7F9A-E729-394D-53EC-007B0EE97475}"/>
          </ac:spMkLst>
        </pc:spChg>
        <pc:spChg chg="mod">
          <ac:chgData name="Pei-Hsun Chen" userId="0d1d9a08-aa8d-4043-83d9-efde0b80bfc6" providerId="ADAL" clId="{170950F7-11B2-8B4A-BD6C-79364A7FDD63}" dt="2022-11-19T13:06:03.480" v="976"/>
          <ac:spMkLst>
            <pc:docMk/>
            <pc:sldMk cId="4133081105" sldId="340"/>
            <ac:spMk id="7197" creationId="{3661690F-8480-BF1D-8791-19D71B96DD3E}"/>
          </ac:spMkLst>
        </pc:spChg>
        <pc:spChg chg="mod">
          <ac:chgData name="Pei-Hsun Chen" userId="0d1d9a08-aa8d-4043-83d9-efde0b80bfc6" providerId="ADAL" clId="{170950F7-11B2-8B4A-BD6C-79364A7FDD63}" dt="2022-11-19T13:06:03.480" v="976"/>
          <ac:spMkLst>
            <pc:docMk/>
            <pc:sldMk cId="4133081105" sldId="340"/>
            <ac:spMk id="7200" creationId="{395B87BF-65A7-604B-A72E-F6E3158EB953}"/>
          </ac:spMkLst>
        </pc:spChg>
        <pc:spChg chg="mod">
          <ac:chgData name="Pei-Hsun Chen" userId="0d1d9a08-aa8d-4043-83d9-efde0b80bfc6" providerId="ADAL" clId="{170950F7-11B2-8B4A-BD6C-79364A7FDD63}" dt="2022-11-19T13:06:03.480" v="976"/>
          <ac:spMkLst>
            <pc:docMk/>
            <pc:sldMk cId="4133081105" sldId="340"/>
            <ac:spMk id="7201" creationId="{B00D5F41-E153-BCFD-B24F-D66EA452C7CD}"/>
          </ac:spMkLst>
        </pc:spChg>
        <pc:spChg chg="mod">
          <ac:chgData name="Pei-Hsun Chen" userId="0d1d9a08-aa8d-4043-83d9-efde0b80bfc6" providerId="ADAL" clId="{170950F7-11B2-8B4A-BD6C-79364A7FDD63}" dt="2022-11-19T13:06:03.480" v="976"/>
          <ac:spMkLst>
            <pc:docMk/>
            <pc:sldMk cId="4133081105" sldId="340"/>
            <ac:spMk id="7202" creationId="{EDFC4888-54CF-730D-0257-0715AAA52196}"/>
          </ac:spMkLst>
        </pc:spChg>
        <pc:spChg chg="mod">
          <ac:chgData name="Pei-Hsun Chen" userId="0d1d9a08-aa8d-4043-83d9-efde0b80bfc6" providerId="ADAL" clId="{170950F7-11B2-8B4A-BD6C-79364A7FDD63}" dt="2022-11-19T13:06:03.480" v="976"/>
          <ac:spMkLst>
            <pc:docMk/>
            <pc:sldMk cId="4133081105" sldId="340"/>
            <ac:spMk id="7204" creationId="{1DC71C6E-7F1F-B95E-1D17-884018A07892}"/>
          </ac:spMkLst>
        </pc:spChg>
        <pc:spChg chg="add del mod">
          <ac:chgData name="Pei-Hsun Chen" userId="0d1d9a08-aa8d-4043-83d9-efde0b80bfc6" providerId="ADAL" clId="{170950F7-11B2-8B4A-BD6C-79364A7FDD63}" dt="2022-11-24T13:54:53.779" v="1207" actId="478"/>
          <ac:spMkLst>
            <pc:docMk/>
            <pc:sldMk cId="4133081105" sldId="340"/>
            <ac:spMk id="7207" creationId="{BF377533-2C91-6193-77DF-8EC9FE057192}"/>
          </ac:spMkLst>
        </pc:spChg>
        <pc:spChg chg="add mod">
          <ac:chgData name="Pei-Hsun Chen" userId="0d1d9a08-aa8d-4043-83d9-efde0b80bfc6" providerId="ADAL" clId="{170950F7-11B2-8B4A-BD6C-79364A7FDD63}" dt="2022-11-24T13:55:02.380" v="1218" actId="20577"/>
          <ac:spMkLst>
            <pc:docMk/>
            <pc:sldMk cId="4133081105" sldId="340"/>
            <ac:spMk id="7208" creationId="{843B3BF0-78DE-1471-7E88-1800C9851695}"/>
          </ac:spMkLst>
        </pc:spChg>
        <pc:spChg chg="mod">
          <ac:chgData name="Pei-Hsun Chen" userId="0d1d9a08-aa8d-4043-83d9-efde0b80bfc6" providerId="ADAL" clId="{170950F7-11B2-8B4A-BD6C-79364A7FDD63}" dt="2022-11-24T13:54:54.163" v="1208"/>
          <ac:spMkLst>
            <pc:docMk/>
            <pc:sldMk cId="4133081105" sldId="340"/>
            <ac:spMk id="7210" creationId="{650342B6-6B97-8A9B-A7DE-70B248DC332F}"/>
          </ac:spMkLst>
        </pc:spChg>
        <pc:spChg chg="mod">
          <ac:chgData name="Pei-Hsun Chen" userId="0d1d9a08-aa8d-4043-83d9-efde0b80bfc6" providerId="ADAL" clId="{170950F7-11B2-8B4A-BD6C-79364A7FDD63}" dt="2022-11-24T13:54:54.163" v="1208"/>
          <ac:spMkLst>
            <pc:docMk/>
            <pc:sldMk cId="4133081105" sldId="340"/>
            <ac:spMk id="7213" creationId="{A2E96474-9526-81B3-972C-FF277F72C951}"/>
          </ac:spMkLst>
        </pc:spChg>
        <pc:spChg chg="mod">
          <ac:chgData name="Pei-Hsun Chen" userId="0d1d9a08-aa8d-4043-83d9-efde0b80bfc6" providerId="ADAL" clId="{170950F7-11B2-8B4A-BD6C-79364A7FDD63}" dt="2022-11-24T13:54:54.163" v="1208"/>
          <ac:spMkLst>
            <pc:docMk/>
            <pc:sldMk cId="4133081105" sldId="340"/>
            <ac:spMk id="7214" creationId="{7A9AF546-6116-962E-93A5-75FE2DD327A3}"/>
          </ac:spMkLst>
        </pc:spChg>
        <pc:spChg chg="mod">
          <ac:chgData name="Pei-Hsun Chen" userId="0d1d9a08-aa8d-4043-83d9-efde0b80bfc6" providerId="ADAL" clId="{170950F7-11B2-8B4A-BD6C-79364A7FDD63}" dt="2022-11-24T13:54:54.163" v="1208"/>
          <ac:spMkLst>
            <pc:docMk/>
            <pc:sldMk cId="4133081105" sldId="340"/>
            <ac:spMk id="7215" creationId="{B4FD3CE4-751C-82BA-F756-1A8F87FD80CB}"/>
          </ac:spMkLst>
        </pc:spChg>
        <pc:spChg chg="mod">
          <ac:chgData name="Pei-Hsun Chen" userId="0d1d9a08-aa8d-4043-83d9-efde0b80bfc6" providerId="ADAL" clId="{170950F7-11B2-8B4A-BD6C-79364A7FDD63}" dt="2022-11-24T13:54:54.163" v="1208"/>
          <ac:spMkLst>
            <pc:docMk/>
            <pc:sldMk cId="4133081105" sldId="340"/>
            <ac:spMk id="7217" creationId="{03B99C08-0876-714F-3C13-469EB5E26376}"/>
          </ac:spMkLst>
        </pc:spChg>
        <pc:grpChg chg="add del mod">
          <ac:chgData name="Pei-Hsun Chen" userId="0d1d9a08-aa8d-4043-83d9-efde0b80bfc6" providerId="ADAL" clId="{170950F7-11B2-8B4A-BD6C-79364A7FDD63}" dt="2022-11-19T11:48:12.160" v="912"/>
          <ac:grpSpMkLst>
            <pc:docMk/>
            <pc:sldMk cId="4133081105" sldId="340"/>
            <ac:grpSpMk id="2" creationId="{EA2EA19A-D8BB-E73A-4DCC-D85BC222A26F}"/>
          </ac:grpSpMkLst>
        </pc:grpChg>
        <pc:grpChg chg="mod">
          <ac:chgData name="Pei-Hsun Chen" userId="0d1d9a08-aa8d-4043-83d9-efde0b80bfc6" providerId="ADAL" clId="{170950F7-11B2-8B4A-BD6C-79364A7FDD63}" dt="2022-11-19T11:48:10.141" v="911"/>
          <ac:grpSpMkLst>
            <pc:docMk/>
            <pc:sldMk cId="4133081105" sldId="340"/>
            <ac:grpSpMk id="5" creationId="{287AC724-E485-E27E-F3E3-36F40D0084AB}"/>
          </ac:grpSpMkLst>
        </pc:grpChg>
        <pc:grpChg chg="mod">
          <ac:chgData name="Pei-Hsun Chen" userId="0d1d9a08-aa8d-4043-83d9-efde0b80bfc6" providerId="ADAL" clId="{170950F7-11B2-8B4A-BD6C-79364A7FDD63}" dt="2022-11-19T11:48:10.141" v="911"/>
          <ac:grpSpMkLst>
            <pc:docMk/>
            <pc:sldMk cId="4133081105" sldId="340"/>
            <ac:grpSpMk id="6" creationId="{6B9AB5D9-6B60-4F2B-FE46-76D87DBEAE3F}"/>
          </ac:grpSpMkLst>
        </pc:grpChg>
        <pc:grpChg chg="add del mod">
          <ac:chgData name="Pei-Hsun Chen" userId="0d1d9a08-aa8d-4043-83d9-efde0b80bfc6" providerId="ADAL" clId="{170950F7-11B2-8B4A-BD6C-79364A7FDD63}" dt="2022-11-18T15:29:21.306" v="457" actId="478"/>
          <ac:grpSpMkLst>
            <pc:docMk/>
            <pc:sldMk cId="4133081105" sldId="340"/>
            <ac:grpSpMk id="12" creationId="{C34C7A36-C8A3-BB9A-7C98-FE39C6822D6D}"/>
          </ac:grpSpMkLst>
        </pc:grpChg>
        <pc:grpChg chg="add mod">
          <ac:chgData name="Pei-Hsun Chen" userId="0d1d9a08-aa8d-4043-83d9-efde0b80bfc6" providerId="ADAL" clId="{170950F7-11B2-8B4A-BD6C-79364A7FDD63}" dt="2022-11-19T11:48:29.188" v="915" actId="1076"/>
          <ac:grpSpMkLst>
            <pc:docMk/>
            <pc:sldMk cId="4133081105" sldId="340"/>
            <ac:grpSpMk id="14" creationId="{79C94A15-EB09-04EB-13B0-A67029FA1FFB}"/>
          </ac:grpSpMkLst>
        </pc:grpChg>
        <pc:grpChg chg="mod">
          <ac:chgData name="Pei-Hsun Chen" userId="0d1d9a08-aa8d-4043-83d9-efde0b80bfc6" providerId="ADAL" clId="{170950F7-11B2-8B4A-BD6C-79364A7FDD63}" dt="2022-11-18T15:29:06.094" v="455"/>
          <ac:grpSpMkLst>
            <pc:docMk/>
            <pc:sldMk cId="4133081105" sldId="340"/>
            <ac:grpSpMk id="15" creationId="{DF1EBB55-7059-F5F2-7873-0DEEA405D57D}"/>
          </ac:grpSpMkLst>
        </pc:grpChg>
        <pc:grpChg chg="mod">
          <ac:chgData name="Pei-Hsun Chen" userId="0d1d9a08-aa8d-4043-83d9-efde0b80bfc6" providerId="ADAL" clId="{170950F7-11B2-8B4A-BD6C-79364A7FDD63}" dt="2022-11-18T15:29:06.094" v="455"/>
          <ac:grpSpMkLst>
            <pc:docMk/>
            <pc:sldMk cId="4133081105" sldId="340"/>
            <ac:grpSpMk id="16" creationId="{32E6E00E-C8BE-F1CF-DF55-8A68EC2257B2}"/>
          </ac:grpSpMkLst>
        </pc:grpChg>
        <pc:grpChg chg="mod">
          <ac:chgData name="Pei-Hsun Chen" userId="0d1d9a08-aa8d-4043-83d9-efde0b80bfc6" providerId="ADAL" clId="{170950F7-11B2-8B4A-BD6C-79364A7FDD63}" dt="2022-11-19T11:48:19.960" v="913"/>
          <ac:grpSpMkLst>
            <pc:docMk/>
            <pc:sldMk cId="4133081105" sldId="340"/>
            <ac:grpSpMk id="17" creationId="{FD5D109F-9966-A8E1-AE64-BF657AD2699C}"/>
          </ac:grpSpMkLst>
        </pc:grpChg>
        <pc:grpChg chg="mod">
          <ac:chgData name="Pei-Hsun Chen" userId="0d1d9a08-aa8d-4043-83d9-efde0b80bfc6" providerId="ADAL" clId="{170950F7-11B2-8B4A-BD6C-79364A7FDD63}" dt="2022-11-19T11:48:19.960" v="913"/>
          <ac:grpSpMkLst>
            <pc:docMk/>
            <pc:sldMk cId="4133081105" sldId="340"/>
            <ac:grpSpMk id="18" creationId="{8F01F225-651C-06BF-3B41-2706B1E3095F}"/>
          </ac:grpSpMkLst>
        </pc:grpChg>
        <pc:grpChg chg="add mod">
          <ac:chgData name="Pei-Hsun Chen" userId="0d1d9a08-aa8d-4043-83d9-efde0b80bfc6" providerId="ADAL" clId="{170950F7-11B2-8B4A-BD6C-79364A7FDD63}" dt="2022-11-19T11:48:29.188" v="915" actId="1076"/>
          <ac:grpSpMkLst>
            <pc:docMk/>
            <pc:sldMk cId="4133081105" sldId="340"/>
            <ac:grpSpMk id="26" creationId="{9B7A27D8-F963-43D0-7F41-3DE96C9FC1AA}"/>
          </ac:grpSpMkLst>
        </pc:grpChg>
        <pc:grpChg chg="mod">
          <ac:chgData name="Pei-Hsun Chen" userId="0d1d9a08-aa8d-4043-83d9-efde0b80bfc6" providerId="ADAL" clId="{170950F7-11B2-8B4A-BD6C-79364A7FDD63}" dt="2022-11-19T11:48:19.960" v="913"/>
          <ac:grpSpMkLst>
            <pc:docMk/>
            <pc:sldMk cId="4133081105" sldId="340"/>
            <ac:grpSpMk id="29" creationId="{F052CC59-518E-D2A9-CE8F-4A8655A2A929}"/>
          </ac:grpSpMkLst>
        </pc:grpChg>
        <pc:grpChg chg="mod">
          <ac:chgData name="Pei-Hsun Chen" userId="0d1d9a08-aa8d-4043-83d9-efde0b80bfc6" providerId="ADAL" clId="{170950F7-11B2-8B4A-BD6C-79364A7FDD63}" dt="2022-11-19T11:48:19.960" v="913"/>
          <ac:grpSpMkLst>
            <pc:docMk/>
            <pc:sldMk cId="4133081105" sldId="340"/>
            <ac:grpSpMk id="30" creationId="{5D6EA103-F6C5-B644-4BFD-B3FEF3C35EC3}"/>
          </ac:grpSpMkLst>
        </pc:grpChg>
        <pc:grpChg chg="add mod">
          <ac:chgData name="Pei-Hsun Chen" userId="0d1d9a08-aa8d-4043-83d9-efde0b80bfc6" providerId="ADAL" clId="{170950F7-11B2-8B4A-BD6C-79364A7FDD63}" dt="2022-11-19T11:49:14.338" v="923" actId="1076"/>
          <ac:grpSpMkLst>
            <pc:docMk/>
            <pc:sldMk cId="4133081105" sldId="340"/>
            <ac:grpSpMk id="39" creationId="{9551A618-49C2-7640-C4D1-21824C2B2E11}"/>
          </ac:grpSpMkLst>
        </pc:grpChg>
        <pc:grpChg chg="mod">
          <ac:chgData name="Pei-Hsun Chen" userId="0d1d9a08-aa8d-4043-83d9-efde0b80bfc6" providerId="ADAL" clId="{170950F7-11B2-8B4A-BD6C-79364A7FDD63}" dt="2022-11-19T11:48:38.479" v="916"/>
          <ac:grpSpMkLst>
            <pc:docMk/>
            <pc:sldMk cId="4133081105" sldId="340"/>
            <ac:grpSpMk id="42" creationId="{1EC964AE-E77D-B63A-15F5-B7ECA2518595}"/>
          </ac:grpSpMkLst>
        </pc:grpChg>
        <pc:grpChg chg="mod">
          <ac:chgData name="Pei-Hsun Chen" userId="0d1d9a08-aa8d-4043-83d9-efde0b80bfc6" providerId="ADAL" clId="{170950F7-11B2-8B4A-BD6C-79364A7FDD63}" dt="2022-11-19T11:48:38.479" v="916"/>
          <ac:grpSpMkLst>
            <pc:docMk/>
            <pc:sldMk cId="4133081105" sldId="340"/>
            <ac:grpSpMk id="43" creationId="{6F1199BB-8F54-6CC5-2B7D-191580DDF9C8}"/>
          </ac:grpSpMkLst>
        </pc:grpChg>
        <pc:grpChg chg="add mod">
          <ac:chgData name="Pei-Hsun Chen" userId="0d1d9a08-aa8d-4043-83d9-efde0b80bfc6" providerId="ADAL" clId="{170950F7-11B2-8B4A-BD6C-79364A7FDD63}" dt="2022-11-19T11:49:14.338" v="923" actId="1076"/>
          <ac:grpSpMkLst>
            <pc:docMk/>
            <pc:sldMk cId="4133081105" sldId="340"/>
            <ac:grpSpMk id="51" creationId="{2CE5CB4E-F432-341A-8E7F-5F359E26E67A}"/>
          </ac:grpSpMkLst>
        </pc:grpChg>
        <pc:grpChg chg="mod">
          <ac:chgData name="Pei-Hsun Chen" userId="0d1d9a08-aa8d-4043-83d9-efde0b80bfc6" providerId="ADAL" clId="{170950F7-11B2-8B4A-BD6C-79364A7FDD63}" dt="2022-11-19T11:48:38.479" v="916"/>
          <ac:grpSpMkLst>
            <pc:docMk/>
            <pc:sldMk cId="4133081105" sldId="340"/>
            <ac:grpSpMk id="54" creationId="{D7239FEF-A40B-AC61-071A-D3AD4F9C47A8}"/>
          </ac:grpSpMkLst>
        </pc:grpChg>
        <pc:grpChg chg="mod">
          <ac:chgData name="Pei-Hsun Chen" userId="0d1d9a08-aa8d-4043-83d9-efde0b80bfc6" providerId="ADAL" clId="{170950F7-11B2-8B4A-BD6C-79364A7FDD63}" dt="2022-11-19T11:48:38.479" v="916"/>
          <ac:grpSpMkLst>
            <pc:docMk/>
            <pc:sldMk cId="4133081105" sldId="340"/>
            <ac:grpSpMk id="55" creationId="{6311075D-A6BD-65D2-D154-85EFFF71AFB5}"/>
          </ac:grpSpMkLst>
        </pc:grpChg>
        <pc:grpChg chg="del">
          <ac:chgData name="Pei-Hsun Chen" userId="0d1d9a08-aa8d-4043-83d9-efde0b80bfc6" providerId="ADAL" clId="{170950F7-11B2-8B4A-BD6C-79364A7FDD63}" dt="2022-11-18T15:29:05.508" v="454" actId="478"/>
          <ac:grpSpMkLst>
            <pc:docMk/>
            <pc:sldMk cId="4133081105" sldId="340"/>
            <ac:grpSpMk id="1358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18T15:29:02.386" v="453" actId="478"/>
          <ac:grpSpMkLst>
            <pc:docMk/>
            <pc:sldMk cId="4133081105" sldId="340"/>
            <ac:grpSpMk id="1370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18T15:29:02.386" v="453" actId="478"/>
          <ac:grpSpMkLst>
            <pc:docMk/>
            <pc:sldMk cId="4133081105" sldId="340"/>
            <ac:grpSpMk id="1383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18T15:29:05.508" v="454" actId="478"/>
          <ac:grpSpMkLst>
            <pc:docMk/>
            <pc:sldMk cId="4133081105" sldId="340"/>
            <ac:grpSpMk id="1396" creationId="{00000000-0000-0000-0000-000000000000}"/>
          </ac:grpSpMkLst>
        </pc:grpChg>
        <pc:grpChg chg="del">
          <ac:chgData name="Pei-Hsun Chen" userId="0d1d9a08-aa8d-4043-83d9-efde0b80bfc6" providerId="ADAL" clId="{170950F7-11B2-8B4A-BD6C-79364A7FDD63}" dt="2022-11-24T13:54:49.995" v="1206" actId="478"/>
          <ac:grpSpMkLst>
            <pc:docMk/>
            <pc:sldMk cId="4133081105" sldId="340"/>
            <ac:grpSpMk id="1417" creationId="{00000000-0000-0000-0000-000000000000}"/>
          </ac:grpSpMkLst>
        </pc:grpChg>
        <pc:grpChg chg="add del mod">
          <ac:chgData name="Pei-Hsun Chen" userId="0d1d9a08-aa8d-4043-83d9-efde0b80bfc6" providerId="ADAL" clId="{170950F7-11B2-8B4A-BD6C-79364A7FDD63}" dt="2022-11-19T11:49:33.238" v="927" actId="478"/>
          <ac:grpSpMkLst>
            <pc:docMk/>
            <pc:sldMk cId="4133081105" sldId="340"/>
            <ac:grpSpMk id="7168" creationId="{39B1B566-B2F1-1C1E-2987-258D01B3F31B}"/>
          </ac:grpSpMkLst>
        </pc:grpChg>
        <pc:grpChg chg="add del mod">
          <ac:chgData name="Pei-Hsun Chen" userId="0d1d9a08-aa8d-4043-83d9-efde0b80bfc6" providerId="ADAL" clId="{170950F7-11B2-8B4A-BD6C-79364A7FDD63}" dt="2022-11-19T13:05:58.328" v="975" actId="478"/>
          <ac:grpSpMkLst>
            <pc:docMk/>
            <pc:sldMk cId="4133081105" sldId="340"/>
            <ac:grpSpMk id="7169" creationId="{75B284AF-6CE5-7557-BFD0-294021CE81D6}"/>
          </ac:grpSpMkLst>
        </pc:grpChg>
        <pc:grpChg chg="mod">
          <ac:chgData name="Pei-Hsun Chen" userId="0d1d9a08-aa8d-4043-83d9-efde0b80bfc6" providerId="ADAL" clId="{170950F7-11B2-8B4A-BD6C-79364A7FDD63}" dt="2022-11-19T11:49:39.316" v="928"/>
          <ac:grpSpMkLst>
            <pc:docMk/>
            <pc:sldMk cId="4133081105" sldId="340"/>
            <ac:grpSpMk id="7173" creationId="{6D17ADA0-32B2-6429-A37A-8D61D6B942B1}"/>
          </ac:grpSpMkLst>
        </pc:grpChg>
        <pc:grpChg chg="mod">
          <ac:chgData name="Pei-Hsun Chen" userId="0d1d9a08-aa8d-4043-83d9-efde0b80bfc6" providerId="ADAL" clId="{170950F7-11B2-8B4A-BD6C-79364A7FDD63}" dt="2022-11-19T11:49:39.316" v="928"/>
          <ac:grpSpMkLst>
            <pc:docMk/>
            <pc:sldMk cId="4133081105" sldId="340"/>
            <ac:grpSpMk id="7174" creationId="{A6C04CA1-9FBF-145B-9742-D8D55A7A8030}"/>
          </ac:grpSpMkLst>
        </pc:grpChg>
        <pc:grpChg chg="add del mod">
          <ac:chgData name="Pei-Hsun Chen" userId="0d1d9a08-aa8d-4043-83d9-efde0b80bfc6" providerId="ADAL" clId="{170950F7-11B2-8B4A-BD6C-79364A7FDD63}" dt="2022-11-19T13:05:55.784" v="974" actId="478"/>
          <ac:grpSpMkLst>
            <pc:docMk/>
            <pc:sldMk cId="4133081105" sldId="340"/>
            <ac:grpSpMk id="7182" creationId="{48ADFE4E-098C-30D7-D3C0-B910184444EC}"/>
          </ac:grpSpMkLst>
        </pc:grpChg>
        <pc:grpChg chg="mod">
          <ac:chgData name="Pei-Hsun Chen" userId="0d1d9a08-aa8d-4043-83d9-efde0b80bfc6" providerId="ADAL" clId="{170950F7-11B2-8B4A-BD6C-79364A7FDD63}" dt="2022-11-19T11:49:39.316" v="928"/>
          <ac:grpSpMkLst>
            <pc:docMk/>
            <pc:sldMk cId="4133081105" sldId="340"/>
            <ac:grpSpMk id="7185" creationId="{7720F0AC-FB84-7231-AA4F-42089F5E2426}"/>
          </ac:grpSpMkLst>
        </pc:grpChg>
        <pc:grpChg chg="mod">
          <ac:chgData name="Pei-Hsun Chen" userId="0d1d9a08-aa8d-4043-83d9-efde0b80bfc6" providerId="ADAL" clId="{170950F7-11B2-8B4A-BD6C-79364A7FDD63}" dt="2022-11-19T11:49:39.316" v="928"/>
          <ac:grpSpMkLst>
            <pc:docMk/>
            <pc:sldMk cId="4133081105" sldId="340"/>
            <ac:grpSpMk id="7186" creationId="{1ECF4B10-1399-B5AA-09E4-DA73DACEA06F}"/>
          </ac:grpSpMkLst>
        </pc:grpChg>
        <pc:grpChg chg="add mod">
          <ac:chgData name="Pei-Hsun Chen" userId="0d1d9a08-aa8d-4043-83d9-efde0b80bfc6" providerId="ADAL" clId="{170950F7-11B2-8B4A-BD6C-79364A7FDD63}" dt="2022-11-19T13:06:12.374" v="978" actId="171"/>
          <ac:grpSpMkLst>
            <pc:docMk/>
            <pc:sldMk cId="4133081105" sldId="340"/>
            <ac:grpSpMk id="7195" creationId="{0E2C9129-CD76-E0A5-417B-D5253F758789}"/>
          </ac:grpSpMkLst>
        </pc:grpChg>
        <pc:grpChg chg="mod">
          <ac:chgData name="Pei-Hsun Chen" userId="0d1d9a08-aa8d-4043-83d9-efde0b80bfc6" providerId="ADAL" clId="{170950F7-11B2-8B4A-BD6C-79364A7FDD63}" dt="2022-11-19T13:06:03.480" v="976"/>
          <ac:grpSpMkLst>
            <pc:docMk/>
            <pc:sldMk cId="4133081105" sldId="340"/>
            <ac:grpSpMk id="7198" creationId="{835DA5B3-C6CA-39B3-9CF7-169204E37A7B}"/>
          </ac:grpSpMkLst>
        </pc:grpChg>
        <pc:grpChg chg="mod">
          <ac:chgData name="Pei-Hsun Chen" userId="0d1d9a08-aa8d-4043-83d9-efde0b80bfc6" providerId="ADAL" clId="{170950F7-11B2-8B4A-BD6C-79364A7FDD63}" dt="2022-11-19T13:06:03.480" v="976"/>
          <ac:grpSpMkLst>
            <pc:docMk/>
            <pc:sldMk cId="4133081105" sldId="340"/>
            <ac:grpSpMk id="7199" creationId="{7FFCF4F7-C706-CD17-0324-F822EE5815C5}"/>
          </ac:grpSpMkLst>
        </pc:grpChg>
        <pc:grpChg chg="add mod">
          <ac:chgData name="Pei-Hsun Chen" userId="0d1d9a08-aa8d-4043-83d9-efde0b80bfc6" providerId="ADAL" clId="{170950F7-11B2-8B4A-BD6C-79364A7FDD63}" dt="2022-11-24T13:54:54.163" v="1208"/>
          <ac:grpSpMkLst>
            <pc:docMk/>
            <pc:sldMk cId="4133081105" sldId="340"/>
            <ac:grpSpMk id="7209" creationId="{C058D0DD-F5B0-CE26-5447-C5F95555C163}"/>
          </ac:grpSpMkLst>
        </pc:grpChg>
        <pc:grpChg chg="mod">
          <ac:chgData name="Pei-Hsun Chen" userId="0d1d9a08-aa8d-4043-83d9-efde0b80bfc6" providerId="ADAL" clId="{170950F7-11B2-8B4A-BD6C-79364A7FDD63}" dt="2022-11-24T13:54:54.163" v="1208"/>
          <ac:grpSpMkLst>
            <pc:docMk/>
            <pc:sldMk cId="4133081105" sldId="340"/>
            <ac:grpSpMk id="7211" creationId="{E1870C62-3641-A042-7B18-7BD20698300B}"/>
          </ac:grpSpMkLst>
        </pc:grpChg>
        <pc:grpChg chg="mod">
          <ac:chgData name="Pei-Hsun Chen" userId="0d1d9a08-aa8d-4043-83d9-efde0b80bfc6" providerId="ADAL" clId="{170950F7-11B2-8B4A-BD6C-79364A7FDD63}" dt="2022-11-24T13:54:54.163" v="1208"/>
          <ac:grpSpMkLst>
            <pc:docMk/>
            <pc:sldMk cId="4133081105" sldId="340"/>
            <ac:grpSpMk id="7212" creationId="{5D5AB82F-3B85-5EC2-1E4C-99019AC75976}"/>
          </ac:grpSpMkLst>
        </pc:grpChg>
        <pc:picChg chg="add del mod">
          <ac:chgData name="Pei-Hsun Chen" userId="0d1d9a08-aa8d-4043-83d9-efde0b80bfc6" providerId="ADAL" clId="{170950F7-11B2-8B4A-BD6C-79364A7FDD63}" dt="2022-11-18T15:35:21.409" v="573" actId="21"/>
          <ac:picMkLst>
            <pc:docMk/>
            <pc:sldMk cId="4133081105" sldId="340"/>
            <ac:picMk id="25" creationId="{61D7837D-3AB4-A971-3DCC-AE034E830A0F}"/>
          </ac:picMkLst>
        </pc:picChg>
        <pc:picChg chg="add del mod">
          <ac:chgData name="Pei-Hsun Chen" userId="0d1d9a08-aa8d-4043-83d9-efde0b80bfc6" providerId="ADAL" clId="{170950F7-11B2-8B4A-BD6C-79364A7FDD63}" dt="2022-11-18T15:35:21.409" v="573" actId="21"/>
          <ac:picMkLst>
            <pc:docMk/>
            <pc:sldMk cId="4133081105" sldId="340"/>
            <ac:picMk id="26" creationId="{37BB3D63-1856-071C-24CA-F6DDAFFC6E62}"/>
          </ac:picMkLst>
        </pc:picChg>
        <pc:picChg chg="add del mod">
          <ac:chgData name="Pei-Hsun Chen" userId="0d1d9a08-aa8d-4043-83d9-efde0b80bfc6" providerId="ADAL" clId="{170950F7-11B2-8B4A-BD6C-79364A7FDD63}" dt="2022-11-18T15:37:27.556" v="604" actId="21"/>
          <ac:picMkLst>
            <pc:docMk/>
            <pc:sldMk cId="4133081105" sldId="340"/>
            <ac:picMk id="27" creationId="{88E1B826-DD95-7604-E9E5-C214EFE360AD}"/>
          </ac:picMkLst>
        </pc:picChg>
        <pc:picChg chg="add mod">
          <ac:chgData name="Pei-Hsun Chen" userId="0d1d9a08-aa8d-4043-83d9-efde0b80bfc6" providerId="ADAL" clId="{170950F7-11B2-8B4A-BD6C-79364A7FDD63}" dt="2022-11-19T11:52:35.168" v="963" actId="14100"/>
          <ac:picMkLst>
            <pc:docMk/>
            <pc:sldMk cId="4133081105" sldId="340"/>
            <ac:picMk id="2049" creationId="{50860839-D373-B678-3EB3-8A58F24FE28B}"/>
          </ac:picMkLst>
        </pc:picChg>
        <pc:picChg chg="add mod">
          <ac:chgData name="Pei-Hsun Chen" userId="0d1d9a08-aa8d-4043-83d9-efde0b80bfc6" providerId="ADAL" clId="{170950F7-11B2-8B4A-BD6C-79364A7FDD63}" dt="2022-11-19T11:52:30.067" v="962" actId="1076"/>
          <ac:picMkLst>
            <pc:docMk/>
            <pc:sldMk cId="4133081105" sldId="340"/>
            <ac:picMk id="2050" creationId="{A4FA8F19-015A-F0B7-3328-72AD40C08E5E}"/>
          </ac:picMkLst>
        </pc:picChg>
        <pc:picChg chg="add del">
          <ac:chgData name="Pei-Hsun Chen" userId="0d1d9a08-aa8d-4043-83d9-efde0b80bfc6" providerId="ADAL" clId="{170950F7-11B2-8B4A-BD6C-79364A7FDD63}" dt="2022-11-18T15:31:28.728" v="489" actId="478"/>
          <ac:picMkLst>
            <pc:docMk/>
            <pc:sldMk cId="4133081105" sldId="340"/>
            <ac:picMk id="2051" creationId="{301FBAFE-14CF-9D2D-FF0A-61C3192314E4}"/>
          </ac:picMkLst>
        </pc:picChg>
        <pc:picChg chg="add del mod">
          <ac:chgData name="Pei-Hsun Chen" userId="0d1d9a08-aa8d-4043-83d9-efde0b80bfc6" providerId="ADAL" clId="{170950F7-11B2-8B4A-BD6C-79364A7FDD63}" dt="2022-11-18T15:36:21.739" v="583" actId="21"/>
          <ac:picMkLst>
            <pc:docMk/>
            <pc:sldMk cId="4133081105" sldId="340"/>
            <ac:picMk id="2052" creationId="{09F55EF3-FA0C-266F-1605-F29D66BF85A4}"/>
          </ac:picMkLst>
        </pc:picChg>
        <pc:picChg chg="del mod">
          <ac:chgData name="Pei-Hsun Chen" userId="0d1d9a08-aa8d-4043-83d9-efde0b80bfc6" providerId="ADAL" clId="{170950F7-11B2-8B4A-BD6C-79364A7FDD63}" dt="2022-11-24T13:54:49.995" v="1206" actId="478"/>
          <ac:picMkLst>
            <pc:docMk/>
            <pc:sldMk cId="4133081105" sldId="340"/>
            <ac:picMk id="7170" creationId="{1C3EBF6D-7851-C6D6-A3B9-D7A3F6757C49}"/>
          </ac:picMkLst>
        </pc:picChg>
        <pc:picChg chg="del">
          <ac:chgData name="Pei-Hsun Chen" userId="0d1d9a08-aa8d-4043-83d9-efde0b80bfc6" providerId="ADAL" clId="{170950F7-11B2-8B4A-BD6C-79364A7FDD63}" dt="2022-11-18T15:29:02.386" v="453" actId="478"/>
          <ac:picMkLst>
            <pc:docMk/>
            <pc:sldMk cId="4133081105" sldId="340"/>
            <ac:picMk id="7172" creationId="{8348BF8A-8C18-1902-D29F-686BA0BFEACC}"/>
          </ac:picMkLst>
        </pc:picChg>
        <pc:picChg chg="add mod">
          <ac:chgData name="Pei-Hsun Chen" userId="0d1d9a08-aa8d-4043-83d9-efde0b80bfc6" providerId="ADAL" clId="{170950F7-11B2-8B4A-BD6C-79364A7FDD63}" dt="2022-11-24T13:54:54.163" v="1208"/>
          <ac:picMkLst>
            <pc:docMk/>
            <pc:sldMk cId="4133081105" sldId="340"/>
            <ac:picMk id="7220" creationId="{BBDB74A0-7DE0-E846-941F-0E074D21F2C2}"/>
          </ac:picMkLst>
        </pc:picChg>
        <pc:cxnChg chg="mod">
          <ac:chgData name="Pei-Hsun Chen" userId="0d1d9a08-aa8d-4043-83d9-efde0b80bfc6" providerId="ADAL" clId="{170950F7-11B2-8B4A-BD6C-79364A7FDD63}" dt="2022-11-19T11:48:10.141" v="911"/>
          <ac:cxnSpMkLst>
            <pc:docMk/>
            <pc:sldMk cId="4133081105" sldId="340"/>
            <ac:cxnSpMk id="10" creationId="{23AD8EB8-8104-82CB-8617-E43E639F02CE}"/>
          </ac:cxnSpMkLst>
        </pc:cxnChg>
        <pc:cxnChg chg="mod">
          <ac:chgData name="Pei-Hsun Chen" userId="0d1d9a08-aa8d-4043-83d9-efde0b80bfc6" providerId="ADAL" clId="{170950F7-11B2-8B4A-BD6C-79364A7FDD63}" dt="2022-11-19T11:48:10.141" v="911"/>
          <ac:cxnSpMkLst>
            <pc:docMk/>
            <pc:sldMk cId="4133081105" sldId="340"/>
            <ac:cxnSpMk id="12" creationId="{68C41068-93F1-CA84-DDBE-D48721505D3C}"/>
          </ac:cxnSpMkLst>
        </pc:cxnChg>
        <pc:cxnChg chg="mod">
          <ac:chgData name="Pei-Hsun Chen" userId="0d1d9a08-aa8d-4043-83d9-efde0b80bfc6" providerId="ADAL" clId="{170950F7-11B2-8B4A-BD6C-79364A7FDD63}" dt="2022-11-19T11:48:10.141" v="911"/>
          <ac:cxnSpMkLst>
            <pc:docMk/>
            <pc:sldMk cId="4133081105" sldId="340"/>
            <ac:cxnSpMk id="13" creationId="{AE78CF17-A30C-0D8D-5CB6-99B0BF8CB8F9}"/>
          </ac:cxnSpMkLst>
        </pc:cxnChg>
        <pc:cxnChg chg="mod">
          <ac:chgData name="Pei-Hsun Chen" userId="0d1d9a08-aa8d-4043-83d9-efde0b80bfc6" providerId="ADAL" clId="{170950F7-11B2-8B4A-BD6C-79364A7FDD63}" dt="2022-11-18T15:29:06.094" v="455"/>
          <ac:cxnSpMkLst>
            <pc:docMk/>
            <pc:sldMk cId="4133081105" sldId="340"/>
            <ac:cxnSpMk id="20" creationId="{582B290E-6938-C364-9553-56136AF77995}"/>
          </ac:cxnSpMkLst>
        </pc:cxnChg>
        <pc:cxnChg chg="mod">
          <ac:chgData name="Pei-Hsun Chen" userId="0d1d9a08-aa8d-4043-83d9-efde0b80bfc6" providerId="ADAL" clId="{170950F7-11B2-8B4A-BD6C-79364A7FDD63}" dt="2022-11-18T15:29:06.094" v="455"/>
          <ac:cxnSpMkLst>
            <pc:docMk/>
            <pc:sldMk cId="4133081105" sldId="340"/>
            <ac:cxnSpMk id="22" creationId="{19308022-41FF-F640-D2AF-27AB68895D13}"/>
          </ac:cxnSpMkLst>
        </pc:cxnChg>
        <pc:cxnChg chg="mod">
          <ac:chgData name="Pei-Hsun Chen" userId="0d1d9a08-aa8d-4043-83d9-efde0b80bfc6" providerId="ADAL" clId="{170950F7-11B2-8B4A-BD6C-79364A7FDD63}" dt="2022-11-19T11:48:19.960" v="913"/>
          <ac:cxnSpMkLst>
            <pc:docMk/>
            <pc:sldMk cId="4133081105" sldId="340"/>
            <ac:cxnSpMk id="22" creationId="{92EE5D88-0CF9-D794-33D0-CB8F0859C301}"/>
          </ac:cxnSpMkLst>
        </pc:cxnChg>
        <pc:cxnChg chg="mod">
          <ac:chgData name="Pei-Hsun Chen" userId="0d1d9a08-aa8d-4043-83d9-efde0b80bfc6" providerId="ADAL" clId="{170950F7-11B2-8B4A-BD6C-79364A7FDD63}" dt="2022-11-18T15:29:06.094" v="455"/>
          <ac:cxnSpMkLst>
            <pc:docMk/>
            <pc:sldMk cId="4133081105" sldId="340"/>
            <ac:cxnSpMk id="23" creationId="{0E960015-ABE1-0F77-D688-8B47C5704837}"/>
          </ac:cxnSpMkLst>
        </pc:cxnChg>
        <pc:cxnChg chg="mod">
          <ac:chgData name="Pei-Hsun Chen" userId="0d1d9a08-aa8d-4043-83d9-efde0b80bfc6" providerId="ADAL" clId="{170950F7-11B2-8B4A-BD6C-79364A7FDD63}" dt="2022-11-19T11:48:19.960" v="913"/>
          <ac:cxnSpMkLst>
            <pc:docMk/>
            <pc:sldMk cId="4133081105" sldId="340"/>
            <ac:cxnSpMk id="24" creationId="{F01E555C-8A71-A020-7549-F6526B6292AE}"/>
          </ac:cxnSpMkLst>
        </pc:cxnChg>
        <pc:cxnChg chg="mod">
          <ac:chgData name="Pei-Hsun Chen" userId="0d1d9a08-aa8d-4043-83d9-efde0b80bfc6" providerId="ADAL" clId="{170950F7-11B2-8B4A-BD6C-79364A7FDD63}" dt="2022-11-19T11:48:19.960" v="913"/>
          <ac:cxnSpMkLst>
            <pc:docMk/>
            <pc:sldMk cId="4133081105" sldId="340"/>
            <ac:cxnSpMk id="25" creationId="{B3B328D9-737D-9BA8-9930-379C8BB1FB25}"/>
          </ac:cxnSpMkLst>
        </pc:cxnChg>
        <pc:cxnChg chg="mod">
          <ac:chgData name="Pei-Hsun Chen" userId="0d1d9a08-aa8d-4043-83d9-efde0b80bfc6" providerId="ADAL" clId="{170950F7-11B2-8B4A-BD6C-79364A7FDD63}" dt="2022-11-19T11:48:19.960" v="913"/>
          <ac:cxnSpMkLst>
            <pc:docMk/>
            <pc:sldMk cId="4133081105" sldId="340"/>
            <ac:cxnSpMk id="34" creationId="{135C7DB6-0A21-F759-E4C6-6B57619A6DE5}"/>
          </ac:cxnSpMkLst>
        </pc:cxnChg>
        <pc:cxnChg chg="mod">
          <ac:chgData name="Pei-Hsun Chen" userId="0d1d9a08-aa8d-4043-83d9-efde0b80bfc6" providerId="ADAL" clId="{170950F7-11B2-8B4A-BD6C-79364A7FDD63}" dt="2022-11-19T11:48:19.960" v="913"/>
          <ac:cxnSpMkLst>
            <pc:docMk/>
            <pc:sldMk cId="4133081105" sldId="340"/>
            <ac:cxnSpMk id="36" creationId="{ACE14CB0-777F-EF88-6FDF-ED9A8C72F60A}"/>
          </ac:cxnSpMkLst>
        </pc:cxnChg>
        <pc:cxnChg chg="mod">
          <ac:chgData name="Pei-Hsun Chen" userId="0d1d9a08-aa8d-4043-83d9-efde0b80bfc6" providerId="ADAL" clId="{170950F7-11B2-8B4A-BD6C-79364A7FDD63}" dt="2022-11-19T11:48:19.960" v="913"/>
          <ac:cxnSpMkLst>
            <pc:docMk/>
            <pc:sldMk cId="4133081105" sldId="340"/>
            <ac:cxnSpMk id="37" creationId="{7C3F29EB-CED3-7C76-A869-81ACB3C4C378}"/>
          </ac:cxnSpMkLst>
        </pc:cxnChg>
        <pc:cxnChg chg="mod">
          <ac:chgData name="Pei-Hsun Chen" userId="0d1d9a08-aa8d-4043-83d9-efde0b80bfc6" providerId="ADAL" clId="{170950F7-11B2-8B4A-BD6C-79364A7FDD63}" dt="2022-11-19T11:48:38.479" v="916"/>
          <ac:cxnSpMkLst>
            <pc:docMk/>
            <pc:sldMk cId="4133081105" sldId="340"/>
            <ac:cxnSpMk id="47" creationId="{4C5CC61D-D1B4-7B0C-3C9F-D4A0DF4A7F74}"/>
          </ac:cxnSpMkLst>
        </pc:cxnChg>
        <pc:cxnChg chg="mod">
          <ac:chgData name="Pei-Hsun Chen" userId="0d1d9a08-aa8d-4043-83d9-efde0b80bfc6" providerId="ADAL" clId="{170950F7-11B2-8B4A-BD6C-79364A7FDD63}" dt="2022-11-19T11:48:38.479" v="916"/>
          <ac:cxnSpMkLst>
            <pc:docMk/>
            <pc:sldMk cId="4133081105" sldId="340"/>
            <ac:cxnSpMk id="49" creationId="{7D87C994-4459-DA70-9AE0-5FAD43E390B0}"/>
          </ac:cxnSpMkLst>
        </pc:cxnChg>
        <pc:cxnChg chg="mod">
          <ac:chgData name="Pei-Hsun Chen" userId="0d1d9a08-aa8d-4043-83d9-efde0b80bfc6" providerId="ADAL" clId="{170950F7-11B2-8B4A-BD6C-79364A7FDD63}" dt="2022-11-19T11:48:38.479" v="916"/>
          <ac:cxnSpMkLst>
            <pc:docMk/>
            <pc:sldMk cId="4133081105" sldId="340"/>
            <ac:cxnSpMk id="50" creationId="{5C6C9847-CA7D-F2F6-1E82-3A685725DF4E}"/>
          </ac:cxnSpMkLst>
        </pc:cxnChg>
        <pc:cxnChg chg="mod">
          <ac:chgData name="Pei-Hsun Chen" userId="0d1d9a08-aa8d-4043-83d9-efde0b80bfc6" providerId="ADAL" clId="{170950F7-11B2-8B4A-BD6C-79364A7FDD63}" dt="2022-11-19T11:48:38.479" v="916"/>
          <ac:cxnSpMkLst>
            <pc:docMk/>
            <pc:sldMk cId="4133081105" sldId="340"/>
            <ac:cxnSpMk id="59" creationId="{8F42BBDB-6829-9FAC-3D95-17B3687F496A}"/>
          </ac:cxnSpMkLst>
        </pc:cxnChg>
        <pc:cxnChg chg="mod">
          <ac:chgData name="Pei-Hsun Chen" userId="0d1d9a08-aa8d-4043-83d9-efde0b80bfc6" providerId="ADAL" clId="{170950F7-11B2-8B4A-BD6C-79364A7FDD63}" dt="2022-11-19T11:48:38.479" v="916"/>
          <ac:cxnSpMkLst>
            <pc:docMk/>
            <pc:sldMk cId="4133081105" sldId="340"/>
            <ac:cxnSpMk id="61" creationId="{67296C8B-7F9D-313B-149D-F19F494CFFFC}"/>
          </ac:cxnSpMkLst>
        </pc:cxnChg>
        <pc:cxnChg chg="mod">
          <ac:chgData name="Pei-Hsun Chen" userId="0d1d9a08-aa8d-4043-83d9-efde0b80bfc6" providerId="ADAL" clId="{170950F7-11B2-8B4A-BD6C-79364A7FDD63}" dt="2022-11-19T11:48:38.479" v="916"/>
          <ac:cxnSpMkLst>
            <pc:docMk/>
            <pc:sldMk cId="4133081105" sldId="340"/>
            <ac:cxnSpMk id="62" creationId="{6A7D8FC0-DFFD-FEEA-F4A6-032537EAB76C}"/>
          </ac:cxnSpMkLst>
        </pc:cxnChg>
        <pc:cxnChg chg="mod">
          <ac:chgData name="Pei-Hsun Chen" userId="0d1d9a08-aa8d-4043-83d9-efde0b80bfc6" providerId="ADAL" clId="{170950F7-11B2-8B4A-BD6C-79364A7FDD63}" dt="2022-11-19T11:49:39.316" v="928"/>
          <ac:cxnSpMkLst>
            <pc:docMk/>
            <pc:sldMk cId="4133081105" sldId="340"/>
            <ac:cxnSpMk id="7178" creationId="{A9DF0069-8722-1ACD-77F7-62308EA83C33}"/>
          </ac:cxnSpMkLst>
        </pc:cxnChg>
        <pc:cxnChg chg="mod">
          <ac:chgData name="Pei-Hsun Chen" userId="0d1d9a08-aa8d-4043-83d9-efde0b80bfc6" providerId="ADAL" clId="{170950F7-11B2-8B4A-BD6C-79364A7FDD63}" dt="2022-11-19T11:49:39.316" v="928"/>
          <ac:cxnSpMkLst>
            <pc:docMk/>
            <pc:sldMk cId="4133081105" sldId="340"/>
            <ac:cxnSpMk id="7180" creationId="{FA85D6A6-86A1-0526-891F-0091A6F2B535}"/>
          </ac:cxnSpMkLst>
        </pc:cxnChg>
        <pc:cxnChg chg="mod">
          <ac:chgData name="Pei-Hsun Chen" userId="0d1d9a08-aa8d-4043-83d9-efde0b80bfc6" providerId="ADAL" clId="{170950F7-11B2-8B4A-BD6C-79364A7FDD63}" dt="2022-11-19T11:49:39.316" v="928"/>
          <ac:cxnSpMkLst>
            <pc:docMk/>
            <pc:sldMk cId="4133081105" sldId="340"/>
            <ac:cxnSpMk id="7181" creationId="{03E9416A-FD72-102A-7743-D17E2E258393}"/>
          </ac:cxnSpMkLst>
        </pc:cxnChg>
        <pc:cxnChg chg="mod">
          <ac:chgData name="Pei-Hsun Chen" userId="0d1d9a08-aa8d-4043-83d9-efde0b80bfc6" providerId="ADAL" clId="{170950F7-11B2-8B4A-BD6C-79364A7FDD63}" dt="2022-11-19T11:49:39.316" v="928"/>
          <ac:cxnSpMkLst>
            <pc:docMk/>
            <pc:sldMk cId="4133081105" sldId="340"/>
            <ac:cxnSpMk id="7190" creationId="{5EC3F8AF-1170-3CA7-5015-04FFD05A7599}"/>
          </ac:cxnSpMkLst>
        </pc:cxnChg>
        <pc:cxnChg chg="mod">
          <ac:chgData name="Pei-Hsun Chen" userId="0d1d9a08-aa8d-4043-83d9-efde0b80bfc6" providerId="ADAL" clId="{170950F7-11B2-8B4A-BD6C-79364A7FDD63}" dt="2022-11-19T11:49:39.316" v="928"/>
          <ac:cxnSpMkLst>
            <pc:docMk/>
            <pc:sldMk cId="4133081105" sldId="340"/>
            <ac:cxnSpMk id="7192" creationId="{F0991F5E-9437-8446-B564-31734C743465}"/>
          </ac:cxnSpMkLst>
        </pc:cxnChg>
        <pc:cxnChg chg="mod">
          <ac:chgData name="Pei-Hsun Chen" userId="0d1d9a08-aa8d-4043-83d9-efde0b80bfc6" providerId="ADAL" clId="{170950F7-11B2-8B4A-BD6C-79364A7FDD63}" dt="2022-11-19T11:49:39.316" v="928"/>
          <ac:cxnSpMkLst>
            <pc:docMk/>
            <pc:sldMk cId="4133081105" sldId="340"/>
            <ac:cxnSpMk id="7193" creationId="{84C6422E-4350-89C8-3D38-D43484BD24D2}"/>
          </ac:cxnSpMkLst>
        </pc:cxnChg>
        <pc:cxnChg chg="mod">
          <ac:chgData name="Pei-Hsun Chen" userId="0d1d9a08-aa8d-4043-83d9-efde0b80bfc6" providerId="ADAL" clId="{170950F7-11B2-8B4A-BD6C-79364A7FDD63}" dt="2022-11-19T13:06:03.480" v="976"/>
          <ac:cxnSpMkLst>
            <pc:docMk/>
            <pc:sldMk cId="4133081105" sldId="340"/>
            <ac:cxnSpMk id="7203" creationId="{B0381F86-5A25-747C-C3E2-3E12FA5EB072}"/>
          </ac:cxnSpMkLst>
        </pc:cxnChg>
        <pc:cxnChg chg="mod">
          <ac:chgData name="Pei-Hsun Chen" userId="0d1d9a08-aa8d-4043-83d9-efde0b80bfc6" providerId="ADAL" clId="{170950F7-11B2-8B4A-BD6C-79364A7FDD63}" dt="2022-11-19T13:06:03.480" v="976"/>
          <ac:cxnSpMkLst>
            <pc:docMk/>
            <pc:sldMk cId="4133081105" sldId="340"/>
            <ac:cxnSpMk id="7205" creationId="{B46126F0-32A3-D9C5-3575-3236BC05AFA0}"/>
          </ac:cxnSpMkLst>
        </pc:cxnChg>
        <pc:cxnChg chg="mod">
          <ac:chgData name="Pei-Hsun Chen" userId="0d1d9a08-aa8d-4043-83d9-efde0b80bfc6" providerId="ADAL" clId="{170950F7-11B2-8B4A-BD6C-79364A7FDD63}" dt="2022-11-19T13:06:03.480" v="976"/>
          <ac:cxnSpMkLst>
            <pc:docMk/>
            <pc:sldMk cId="4133081105" sldId="340"/>
            <ac:cxnSpMk id="7206" creationId="{DAB556F6-2931-50ED-B6BF-3812CC69F622}"/>
          </ac:cxnSpMkLst>
        </pc:cxnChg>
        <pc:cxnChg chg="mod">
          <ac:chgData name="Pei-Hsun Chen" userId="0d1d9a08-aa8d-4043-83d9-efde0b80bfc6" providerId="ADAL" clId="{170950F7-11B2-8B4A-BD6C-79364A7FDD63}" dt="2022-11-24T13:54:54.163" v="1208"/>
          <ac:cxnSpMkLst>
            <pc:docMk/>
            <pc:sldMk cId="4133081105" sldId="340"/>
            <ac:cxnSpMk id="7216" creationId="{8E838280-C004-9429-9ECF-06B02E2511F3}"/>
          </ac:cxnSpMkLst>
        </pc:cxnChg>
        <pc:cxnChg chg="mod">
          <ac:chgData name="Pei-Hsun Chen" userId="0d1d9a08-aa8d-4043-83d9-efde0b80bfc6" providerId="ADAL" clId="{170950F7-11B2-8B4A-BD6C-79364A7FDD63}" dt="2022-11-24T13:54:54.163" v="1208"/>
          <ac:cxnSpMkLst>
            <pc:docMk/>
            <pc:sldMk cId="4133081105" sldId="340"/>
            <ac:cxnSpMk id="7218" creationId="{88847767-18EA-F1FB-88B2-81BA573B6D25}"/>
          </ac:cxnSpMkLst>
        </pc:cxnChg>
        <pc:cxnChg chg="mod">
          <ac:chgData name="Pei-Hsun Chen" userId="0d1d9a08-aa8d-4043-83d9-efde0b80bfc6" providerId="ADAL" clId="{170950F7-11B2-8B4A-BD6C-79364A7FDD63}" dt="2022-11-24T13:54:54.163" v="1208"/>
          <ac:cxnSpMkLst>
            <pc:docMk/>
            <pc:sldMk cId="4133081105" sldId="340"/>
            <ac:cxnSpMk id="7219" creationId="{CC880B7F-1579-9C5B-1C70-212A473C744B}"/>
          </ac:cxnSpMkLst>
        </pc:cxnChg>
      </pc:sldChg>
      <pc:sldChg chg="addSp delSp modSp add del">
        <pc:chgData name="Pei-Hsun Chen" userId="0d1d9a08-aa8d-4043-83d9-efde0b80bfc6" providerId="ADAL" clId="{170950F7-11B2-8B4A-BD6C-79364A7FDD63}" dt="2022-11-19T13:07:16.184" v="994" actId="2696"/>
        <pc:sldMkLst>
          <pc:docMk/>
          <pc:sldMk cId="747950860" sldId="341"/>
        </pc:sldMkLst>
        <pc:picChg chg="add del mod">
          <ac:chgData name="Pei-Hsun Chen" userId="0d1d9a08-aa8d-4043-83d9-efde0b80bfc6" providerId="ADAL" clId="{170950F7-11B2-8B4A-BD6C-79364A7FDD63}" dt="2022-11-18T15:36:32.470" v="589" actId="478"/>
          <ac:picMkLst>
            <pc:docMk/>
            <pc:sldMk cId="747950860" sldId="341"/>
            <ac:picMk id="2" creationId="{3F7452F0-E86D-F396-1C82-CE7CC811FFAC}"/>
          </ac:picMkLst>
        </pc:picChg>
        <pc:picChg chg="add del mod">
          <ac:chgData name="Pei-Hsun Chen" userId="0d1d9a08-aa8d-4043-83d9-efde0b80bfc6" providerId="ADAL" clId="{170950F7-11B2-8B4A-BD6C-79364A7FDD63}" dt="2022-11-18T15:37:20.659" v="601" actId="21"/>
          <ac:picMkLst>
            <pc:docMk/>
            <pc:sldMk cId="747950860" sldId="341"/>
            <ac:picMk id="3" creationId="{AE9D22B9-3311-E94E-9F65-AFF6F1064516}"/>
          </ac:picMkLst>
        </pc:picChg>
        <pc:picChg chg="add del mod">
          <ac:chgData name="Pei-Hsun Chen" userId="0d1d9a08-aa8d-4043-83d9-efde0b80bfc6" providerId="ADAL" clId="{170950F7-11B2-8B4A-BD6C-79364A7FDD63}" dt="2022-11-18T15:36:24.873" v="584" actId="478"/>
          <ac:picMkLst>
            <pc:docMk/>
            <pc:sldMk cId="747950860" sldId="341"/>
            <ac:picMk id="4" creationId="{F6069D2E-A25C-2C3E-A998-D731B592C39B}"/>
          </ac:picMkLst>
        </pc:picChg>
        <pc:picChg chg="add del mod">
          <ac:chgData name="Pei-Hsun Chen" userId="0d1d9a08-aa8d-4043-83d9-efde0b80bfc6" providerId="ADAL" clId="{170950F7-11B2-8B4A-BD6C-79364A7FDD63}" dt="2022-11-18T15:35:43.869" v="578" actId="478"/>
          <ac:picMkLst>
            <pc:docMk/>
            <pc:sldMk cId="747950860" sldId="341"/>
            <ac:picMk id="5" creationId="{B6476697-288F-F25B-F4AA-5FBA042EDEC6}"/>
          </ac:picMkLst>
        </pc:picChg>
        <pc:picChg chg="add del mod">
          <ac:chgData name="Pei-Hsun Chen" userId="0d1d9a08-aa8d-4043-83d9-efde0b80bfc6" providerId="ADAL" clId="{170950F7-11B2-8B4A-BD6C-79364A7FDD63}" dt="2022-11-18T15:35:43.869" v="578" actId="478"/>
          <ac:picMkLst>
            <pc:docMk/>
            <pc:sldMk cId="747950860" sldId="341"/>
            <ac:picMk id="6" creationId="{1353D68D-3C2E-CCC7-6C57-259F04B88332}"/>
          </ac:picMkLst>
        </pc:picChg>
        <pc:picChg chg="add del mod">
          <ac:chgData name="Pei-Hsun Chen" userId="0d1d9a08-aa8d-4043-83d9-efde0b80bfc6" providerId="ADAL" clId="{170950F7-11B2-8B4A-BD6C-79364A7FDD63}" dt="2022-11-18T15:36:31.405" v="588" actId="478"/>
          <ac:picMkLst>
            <pc:docMk/>
            <pc:sldMk cId="747950860" sldId="341"/>
            <ac:picMk id="7" creationId="{32AF9D7C-8943-B754-3D21-0D78A0C2201F}"/>
          </ac:picMkLst>
        </pc:picChg>
        <pc:picChg chg="add del mod">
          <ac:chgData name="Pei-Hsun Chen" userId="0d1d9a08-aa8d-4043-83d9-efde0b80bfc6" providerId="ADAL" clId="{170950F7-11B2-8B4A-BD6C-79364A7FDD63}" dt="2022-11-19T13:06:31.300" v="980" actId="21"/>
          <ac:picMkLst>
            <pc:docMk/>
            <pc:sldMk cId="747950860" sldId="341"/>
            <ac:picMk id="8" creationId="{E91FFFE4-84D6-9DB9-17D1-01BAD31AD7CB}"/>
          </ac:picMkLst>
        </pc:picChg>
        <pc:picChg chg="add del mod">
          <ac:chgData name="Pei-Hsun Chen" userId="0d1d9a08-aa8d-4043-83d9-efde0b80bfc6" providerId="ADAL" clId="{170950F7-11B2-8B4A-BD6C-79364A7FDD63}" dt="2022-11-19T13:06:50.779" v="987" actId="21"/>
          <ac:picMkLst>
            <pc:docMk/>
            <pc:sldMk cId="747950860" sldId="341"/>
            <ac:picMk id="9" creationId="{AD3CD5E7-30D1-069D-8B0E-625A98E977B0}"/>
          </ac:picMkLst>
        </pc:picChg>
        <pc:picChg chg="add del">
          <ac:chgData name="Pei-Hsun Chen" userId="0d1d9a08-aa8d-4043-83d9-efde0b80bfc6" providerId="ADAL" clId="{170950F7-11B2-8B4A-BD6C-79364A7FDD63}" dt="2022-11-18T15:32:12.206" v="506" actId="478"/>
          <ac:picMkLst>
            <pc:docMk/>
            <pc:sldMk cId="747950860" sldId="341"/>
            <ac:picMk id="2049" creationId="{50860839-D373-B678-3EB3-8A58F24FE28B}"/>
          </ac:picMkLst>
        </pc:picChg>
        <pc:picChg chg="del mod">
          <ac:chgData name="Pei-Hsun Chen" userId="0d1d9a08-aa8d-4043-83d9-efde0b80bfc6" providerId="ADAL" clId="{170950F7-11B2-8B4A-BD6C-79364A7FDD63}" dt="2022-11-18T15:32:40.973" v="515" actId="478"/>
          <ac:picMkLst>
            <pc:docMk/>
            <pc:sldMk cId="747950860" sldId="341"/>
            <ac:picMk id="2050" creationId="{A4FA8F19-015A-F0B7-3328-72AD40C08E5E}"/>
          </ac:picMkLst>
        </pc:picChg>
        <pc:picChg chg="add del mod">
          <ac:chgData name="Pei-Hsun Chen" userId="0d1d9a08-aa8d-4043-83d9-efde0b80bfc6" providerId="ADAL" clId="{170950F7-11B2-8B4A-BD6C-79364A7FDD63}" dt="2022-11-18T15:31:50.669" v="499"/>
          <ac:picMkLst>
            <pc:docMk/>
            <pc:sldMk cId="747950860" sldId="341"/>
            <ac:picMk id="3073" creationId="{185B658A-D1C7-A0E1-1D0E-5B8F91CAA973}"/>
          </ac:picMkLst>
        </pc:picChg>
        <pc:picChg chg="add del mod">
          <ac:chgData name="Pei-Hsun Chen" userId="0d1d9a08-aa8d-4043-83d9-efde0b80bfc6" providerId="ADAL" clId="{170950F7-11B2-8B4A-BD6C-79364A7FDD63}" dt="2022-11-18T15:35:07.263" v="569" actId="21"/>
          <ac:picMkLst>
            <pc:docMk/>
            <pc:sldMk cId="747950860" sldId="341"/>
            <ac:picMk id="3074" creationId="{59C31C10-70F5-867F-7799-29EC38895773}"/>
          </ac:picMkLst>
        </pc:picChg>
        <pc:picChg chg="add del mod">
          <ac:chgData name="Pei-Hsun Chen" userId="0d1d9a08-aa8d-4043-83d9-efde0b80bfc6" providerId="ADAL" clId="{170950F7-11B2-8B4A-BD6C-79364A7FDD63}" dt="2022-11-18T15:35:07.263" v="569" actId="21"/>
          <ac:picMkLst>
            <pc:docMk/>
            <pc:sldMk cId="747950860" sldId="341"/>
            <ac:picMk id="3075" creationId="{3A6E0C4E-70BD-B7B7-F94D-019A266660E0}"/>
          </ac:picMkLst>
        </pc:picChg>
      </pc:sldChg>
      <pc:sldChg chg="delSp modSp add del mod">
        <pc:chgData name="Pei-Hsun Chen" userId="0d1d9a08-aa8d-4043-83d9-efde0b80bfc6" providerId="ADAL" clId="{170950F7-11B2-8B4A-BD6C-79364A7FDD63}" dt="2022-11-18T15:33:40.460" v="547" actId="2696"/>
        <pc:sldMkLst>
          <pc:docMk/>
          <pc:sldMk cId="422434819" sldId="342"/>
        </pc:sldMkLst>
        <pc:spChg chg="mod">
          <ac:chgData name="Pei-Hsun Chen" userId="0d1d9a08-aa8d-4043-83d9-efde0b80bfc6" providerId="ADAL" clId="{170950F7-11B2-8B4A-BD6C-79364A7FDD63}" dt="2022-11-18T15:33:05.502" v="526" actId="20577"/>
          <ac:spMkLst>
            <pc:docMk/>
            <pc:sldMk cId="422434819" sldId="342"/>
            <ac:spMk id="1409" creationId="{00000000-0000-0000-0000-000000000000}"/>
          </ac:spMkLst>
        </pc:spChg>
        <pc:picChg chg="del">
          <ac:chgData name="Pei-Hsun Chen" userId="0d1d9a08-aa8d-4043-83d9-efde0b80bfc6" providerId="ADAL" clId="{170950F7-11B2-8B4A-BD6C-79364A7FDD63}" dt="2022-11-18T15:33:08.089" v="527" actId="478"/>
          <ac:picMkLst>
            <pc:docMk/>
            <pc:sldMk cId="422434819" sldId="342"/>
            <ac:picMk id="3074" creationId="{59C31C10-70F5-867F-7799-29EC38895773}"/>
          </ac:picMkLst>
        </pc:picChg>
      </pc:sldChg>
      <pc:sldChg chg="addSp delSp modSp add mod ord modNotesTx">
        <pc:chgData name="Pei-Hsun Chen" userId="0d1d9a08-aa8d-4043-83d9-efde0b80bfc6" providerId="ADAL" clId="{170950F7-11B2-8B4A-BD6C-79364A7FDD63}" dt="2022-11-24T14:50:21.533" v="1329"/>
        <pc:sldMkLst>
          <pc:docMk/>
          <pc:sldMk cId="495248981" sldId="343"/>
        </pc:sldMkLst>
        <pc:spChg chg="del mod">
          <ac:chgData name="Pei-Hsun Chen" userId="0d1d9a08-aa8d-4043-83d9-efde0b80bfc6" providerId="ADAL" clId="{170950F7-11B2-8B4A-BD6C-79364A7FDD63}" dt="2022-11-19T11:43:51.159" v="840" actId="478"/>
          <ac:spMkLst>
            <pc:docMk/>
            <pc:sldMk cId="495248981" sldId="343"/>
            <ac:spMk id="4" creationId="{3A4AC91C-F061-8F38-74E7-CAD7942A2EBF}"/>
          </ac:spMkLst>
        </pc:spChg>
        <pc:spChg chg="mod">
          <ac:chgData name="Pei-Hsun Chen" userId="0d1d9a08-aa8d-4043-83d9-efde0b80bfc6" providerId="ADAL" clId="{170950F7-11B2-8B4A-BD6C-79364A7FDD63}" dt="2022-11-24T14:50:21.533" v="1329"/>
          <ac:spMkLst>
            <pc:docMk/>
            <pc:sldMk cId="495248981" sldId="343"/>
            <ac:spMk id="22" creationId="{C14A4B47-0496-CEBC-12A3-7CFF4BE68785}"/>
          </ac:spMkLst>
        </pc:spChg>
        <pc:spChg chg="del mod">
          <ac:chgData name="Pei-Hsun Chen" userId="0d1d9a08-aa8d-4043-83d9-efde0b80bfc6" providerId="ADAL" clId="{170950F7-11B2-8B4A-BD6C-79364A7FDD63}" dt="2022-11-19T11:43:54.088" v="842" actId="478"/>
          <ac:spMkLst>
            <pc:docMk/>
            <pc:sldMk cId="495248981" sldId="343"/>
            <ac:spMk id="24" creationId="{0A87F8F5-EA6A-DA21-E8C2-A4A167E2074E}"/>
          </ac:spMkLst>
        </pc:spChg>
        <pc:spChg chg="mod">
          <ac:chgData name="Pei-Hsun Chen" userId="0d1d9a08-aa8d-4043-83d9-efde0b80bfc6" providerId="ADAL" clId="{170950F7-11B2-8B4A-BD6C-79364A7FDD63}" dt="2022-11-24T13:54:34.295" v="1204" actId="122"/>
          <ac:spMkLst>
            <pc:docMk/>
            <pc:sldMk cId="495248981" sldId="343"/>
            <ac:spMk id="1409" creationId="{00000000-0000-0000-0000-000000000000}"/>
          </ac:spMkLst>
        </pc:spChg>
        <pc:grpChg chg="mod">
          <ac:chgData name="Pei-Hsun Chen" userId="0d1d9a08-aa8d-4043-83d9-efde0b80bfc6" providerId="ADAL" clId="{170950F7-11B2-8B4A-BD6C-79364A7FDD63}" dt="2022-11-19T14:51:35.212" v="1042" actId="14100"/>
          <ac:grpSpMkLst>
            <pc:docMk/>
            <pc:sldMk cId="495248981" sldId="343"/>
            <ac:grpSpMk id="21" creationId="{3BFE176D-9C12-DA95-C55B-47CC4C41A51E}"/>
          </ac:grpSpMkLst>
        </pc:grpChg>
        <pc:picChg chg="del mod">
          <ac:chgData name="Pei-Hsun Chen" userId="0d1d9a08-aa8d-4043-83d9-efde0b80bfc6" providerId="ADAL" clId="{170950F7-11B2-8B4A-BD6C-79364A7FDD63}" dt="2022-11-18T15:57:16.386" v="607" actId="478"/>
          <ac:picMkLst>
            <pc:docMk/>
            <pc:sldMk cId="495248981" sldId="343"/>
            <ac:picMk id="3074" creationId="{59C31C10-70F5-867F-7799-29EC38895773}"/>
          </ac:picMkLst>
        </pc:picChg>
        <pc:picChg chg="add del">
          <ac:chgData name="Pei-Hsun Chen" userId="0d1d9a08-aa8d-4043-83d9-efde0b80bfc6" providerId="ADAL" clId="{170950F7-11B2-8B4A-BD6C-79364A7FDD63}" dt="2022-11-18T15:33:25.210" v="535" actId="478"/>
          <ac:picMkLst>
            <pc:docMk/>
            <pc:sldMk cId="495248981" sldId="343"/>
            <ac:picMk id="3075" creationId="{3A6E0C4E-70BD-B7B7-F94D-019A266660E0}"/>
          </ac:picMkLst>
        </pc:picChg>
        <pc:picChg chg="add mod">
          <ac:chgData name="Pei-Hsun Chen" userId="0d1d9a08-aa8d-4043-83d9-efde0b80bfc6" providerId="ADAL" clId="{170950F7-11B2-8B4A-BD6C-79364A7FDD63}" dt="2022-11-19T14:51:22.645" v="1040" actId="1076"/>
          <ac:picMkLst>
            <pc:docMk/>
            <pc:sldMk cId="495248981" sldId="343"/>
            <ac:picMk id="5121" creationId="{05A75ADF-971D-6F7C-A956-BA2A91884F57}"/>
          </ac:picMkLst>
        </pc:picChg>
        <pc:picChg chg="mod">
          <ac:chgData name="Pei-Hsun Chen" userId="0d1d9a08-aa8d-4043-83d9-efde0b80bfc6" providerId="ADAL" clId="{170950F7-11B2-8B4A-BD6C-79364A7FDD63}" dt="2022-11-24T13:54:38.848" v="1205" actId="1076"/>
          <ac:picMkLst>
            <pc:docMk/>
            <pc:sldMk cId="495248981" sldId="343"/>
            <ac:picMk id="7170" creationId="{1C3EBF6D-7851-C6D6-A3B9-D7A3F6757C49}"/>
          </ac:picMkLst>
        </pc:picChg>
      </pc:sldChg>
      <pc:sldChg chg="addSp delSp modSp add mod modNotesTx">
        <pc:chgData name="Pei-Hsun Chen" userId="0d1d9a08-aa8d-4043-83d9-efde0b80bfc6" providerId="ADAL" clId="{170950F7-11B2-8B4A-BD6C-79364A7FDD63}" dt="2022-11-24T13:55:39.279" v="1232" actId="20577"/>
        <pc:sldMkLst>
          <pc:docMk/>
          <pc:sldMk cId="1755285795" sldId="344"/>
        </pc:sldMkLst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8" creationId="{EA974C86-0C16-34A5-C606-2934BCF835D6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9" creationId="{30F5D5F1-D8ED-20E4-06CE-7674DFB5E395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12" creationId="{58EBFFD5-521F-FE38-A7FD-7E98E95B1EA9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13" creationId="{41603A80-C281-453B-8016-89762C2F8462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14" creationId="{3B4C81C5-C64E-B5F8-CEC8-C23A406BA25A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16" creationId="{823A7F2B-7AA8-3A15-0501-5E83365D8792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20" creationId="{D5755DC4-C83E-905D-2CD1-BD929E86D492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21" creationId="{1F9C53AB-DA42-F18D-4B9C-E8E564F64F66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24" creationId="{07DBD9F9-0625-4FAC-0856-5D1D00410CEA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25" creationId="{AE8E25D0-5961-379E-2797-D92DB56C453B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26" creationId="{EAFB8032-791D-F27A-9E5F-8747102C852F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28" creationId="{C1FAE5BF-F4DD-6381-48B1-DFAF8077AFB5}"/>
          </ac:spMkLst>
        </pc:spChg>
        <pc:spChg chg="add mod">
          <ac:chgData name="Pei-Hsun Chen" userId="0d1d9a08-aa8d-4043-83d9-efde0b80bfc6" providerId="ADAL" clId="{170950F7-11B2-8B4A-BD6C-79364A7FDD63}" dt="2022-11-24T13:33:19.551" v="1122" actId="108"/>
          <ac:spMkLst>
            <pc:docMk/>
            <pc:sldMk cId="1755285795" sldId="344"/>
            <ac:spMk id="31" creationId="{AA82350E-16D4-2438-AE07-1EE4143B1FDA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33" creationId="{CBDB6E23-2A23-FE14-B18F-82E3B500BDF1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34" creationId="{66F5E60E-B953-A9AD-4017-E6D4F94E0FD5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37" creationId="{C64C72B2-8CF7-B7F4-F02B-F1449F376122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38" creationId="{EF357E63-3055-C30C-714A-0C883F13FFC7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39" creationId="{B0E54C2A-8319-8668-58B5-0430DBDE71C2}"/>
          </ac:spMkLst>
        </pc:spChg>
        <pc:spChg chg="mod">
          <ac:chgData name="Pei-Hsun Chen" userId="0d1d9a08-aa8d-4043-83d9-efde0b80bfc6" providerId="ADAL" clId="{170950F7-11B2-8B4A-BD6C-79364A7FDD63}" dt="2022-11-19T15:04:28.697" v="1066"/>
          <ac:spMkLst>
            <pc:docMk/>
            <pc:sldMk cId="1755285795" sldId="344"/>
            <ac:spMk id="41" creationId="{4E310954-0B4B-E755-4B1C-C35349113473}"/>
          </ac:spMkLst>
        </pc:spChg>
        <pc:spChg chg="add mod">
          <ac:chgData name="Pei-Hsun Chen" userId="0d1d9a08-aa8d-4043-83d9-efde0b80bfc6" providerId="ADAL" clId="{170950F7-11B2-8B4A-BD6C-79364A7FDD63}" dt="2022-11-24T13:36:18.584" v="1169" actId="20577"/>
          <ac:spMkLst>
            <pc:docMk/>
            <pc:sldMk cId="1755285795" sldId="344"/>
            <ac:spMk id="44" creationId="{BB199F91-E8D9-181F-B86F-89B632244E50}"/>
          </ac:spMkLst>
        </pc:spChg>
        <pc:spChg chg="add del mod">
          <ac:chgData name="Pei-Hsun Chen" userId="0d1d9a08-aa8d-4043-83d9-efde0b80bfc6" providerId="ADAL" clId="{170950F7-11B2-8B4A-BD6C-79364A7FDD63}" dt="2022-11-24T13:55:32.509" v="1223" actId="478"/>
          <ac:spMkLst>
            <pc:docMk/>
            <pc:sldMk cId="1755285795" sldId="344"/>
            <ac:spMk id="45" creationId="{6C67EF12-E4F5-4425-4108-0FF4DAC1AF16}"/>
          </ac:spMkLst>
        </pc:spChg>
        <pc:spChg chg="add mod">
          <ac:chgData name="Pei-Hsun Chen" userId="0d1d9a08-aa8d-4043-83d9-efde0b80bfc6" providerId="ADAL" clId="{170950F7-11B2-8B4A-BD6C-79364A7FDD63}" dt="2022-11-24T13:55:39.279" v="1232" actId="20577"/>
          <ac:spMkLst>
            <pc:docMk/>
            <pc:sldMk cId="1755285795" sldId="344"/>
            <ac:spMk id="46" creationId="{5F5FDCF7-B186-3786-F465-A409E5D8BAD3}"/>
          </ac:spMkLst>
        </pc:spChg>
        <pc:spChg chg="mod">
          <ac:chgData name="Pei-Hsun Chen" userId="0d1d9a08-aa8d-4043-83d9-efde0b80bfc6" providerId="ADAL" clId="{170950F7-11B2-8B4A-BD6C-79364A7FDD63}" dt="2022-11-24T13:55:32.894" v="1224"/>
          <ac:spMkLst>
            <pc:docMk/>
            <pc:sldMk cId="1755285795" sldId="344"/>
            <ac:spMk id="48" creationId="{548D90E2-A1B7-AA67-AE0F-5155925AD61F}"/>
          </ac:spMkLst>
        </pc:spChg>
        <pc:spChg chg="mod">
          <ac:chgData name="Pei-Hsun Chen" userId="0d1d9a08-aa8d-4043-83d9-efde0b80bfc6" providerId="ADAL" clId="{170950F7-11B2-8B4A-BD6C-79364A7FDD63}" dt="2022-11-24T13:55:32.894" v="1224"/>
          <ac:spMkLst>
            <pc:docMk/>
            <pc:sldMk cId="1755285795" sldId="344"/>
            <ac:spMk id="51" creationId="{52D2231A-6688-1963-E9E3-E5E69966AE62}"/>
          </ac:spMkLst>
        </pc:spChg>
        <pc:spChg chg="mod">
          <ac:chgData name="Pei-Hsun Chen" userId="0d1d9a08-aa8d-4043-83d9-efde0b80bfc6" providerId="ADAL" clId="{170950F7-11B2-8B4A-BD6C-79364A7FDD63}" dt="2022-11-24T13:55:32.894" v="1224"/>
          <ac:spMkLst>
            <pc:docMk/>
            <pc:sldMk cId="1755285795" sldId="344"/>
            <ac:spMk id="52" creationId="{DB9A1F95-F57B-6199-C0AF-7A300B087650}"/>
          </ac:spMkLst>
        </pc:spChg>
        <pc:spChg chg="mod">
          <ac:chgData name="Pei-Hsun Chen" userId="0d1d9a08-aa8d-4043-83d9-efde0b80bfc6" providerId="ADAL" clId="{170950F7-11B2-8B4A-BD6C-79364A7FDD63}" dt="2022-11-24T13:55:32.894" v="1224"/>
          <ac:spMkLst>
            <pc:docMk/>
            <pc:sldMk cId="1755285795" sldId="344"/>
            <ac:spMk id="53" creationId="{E6AFFBAE-CB40-C536-BFF2-90C1EE1438A7}"/>
          </ac:spMkLst>
        </pc:spChg>
        <pc:spChg chg="mod">
          <ac:chgData name="Pei-Hsun Chen" userId="0d1d9a08-aa8d-4043-83d9-efde0b80bfc6" providerId="ADAL" clId="{170950F7-11B2-8B4A-BD6C-79364A7FDD63}" dt="2022-11-24T13:55:32.894" v="1224"/>
          <ac:spMkLst>
            <pc:docMk/>
            <pc:sldMk cId="1755285795" sldId="344"/>
            <ac:spMk id="55" creationId="{15D4DD97-03B4-1C6A-2D83-7F70F27CF00D}"/>
          </ac:spMkLst>
        </pc:spChg>
        <pc:spChg chg="del mod">
          <ac:chgData name="Pei-Hsun Chen" userId="0d1d9a08-aa8d-4043-83d9-efde0b80bfc6" providerId="ADAL" clId="{170950F7-11B2-8B4A-BD6C-79364A7FDD63}" dt="2022-11-24T13:55:30.332" v="1222" actId="478"/>
          <ac:spMkLst>
            <pc:docMk/>
            <pc:sldMk cId="1755285795" sldId="344"/>
            <ac:spMk id="1409" creationId="{00000000-0000-0000-0000-000000000000}"/>
          </ac:spMkLst>
        </pc:spChg>
        <pc:grpChg chg="add 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7" creationId="{4889EAD3-562A-B8A2-71C7-6DF04E2480B4}"/>
          </ac:grpSpMkLst>
        </pc:grpChg>
        <pc:grpChg chg="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10" creationId="{01638775-A78E-EB5B-11F1-4A17D3F94241}"/>
          </ac:grpSpMkLst>
        </pc:grpChg>
        <pc:grpChg chg="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11" creationId="{12E83910-DF15-3C8B-7F57-95A179FD1BFD}"/>
          </ac:grpSpMkLst>
        </pc:grpChg>
        <pc:grpChg chg="add 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19" creationId="{26874887-87F6-8822-A071-F9BB23C88D43}"/>
          </ac:grpSpMkLst>
        </pc:grpChg>
        <pc:grpChg chg="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22" creationId="{0529D03D-3375-8600-E343-B2169092E190}"/>
          </ac:grpSpMkLst>
        </pc:grpChg>
        <pc:grpChg chg="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23" creationId="{5C1E04BB-DBA2-CA13-D84F-F9A9E2A7D924}"/>
          </ac:grpSpMkLst>
        </pc:grpChg>
        <pc:grpChg chg="add 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32" creationId="{09AFC4BF-2345-FB54-FDE7-C0ED5F69EF5E}"/>
          </ac:grpSpMkLst>
        </pc:grpChg>
        <pc:grpChg chg="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35" creationId="{AB11EE62-49E4-E374-8D7C-D3B12B3CA83A}"/>
          </ac:grpSpMkLst>
        </pc:grpChg>
        <pc:grpChg chg="mod">
          <ac:chgData name="Pei-Hsun Chen" userId="0d1d9a08-aa8d-4043-83d9-efde0b80bfc6" providerId="ADAL" clId="{170950F7-11B2-8B4A-BD6C-79364A7FDD63}" dt="2022-11-19T15:04:28.697" v="1066"/>
          <ac:grpSpMkLst>
            <pc:docMk/>
            <pc:sldMk cId="1755285795" sldId="344"/>
            <ac:grpSpMk id="36" creationId="{1BDD3345-8396-26CD-6C0C-3928D87C4917}"/>
          </ac:grpSpMkLst>
        </pc:grpChg>
        <pc:grpChg chg="add mod">
          <ac:chgData name="Pei-Hsun Chen" userId="0d1d9a08-aa8d-4043-83d9-efde0b80bfc6" providerId="ADAL" clId="{170950F7-11B2-8B4A-BD6C-79364A7FDD63}" dt="2022-11-24T13:55:32.894" v="1224"/>
          <ac:grpSpMkLst>
            <pc:docMk/>
            <pc:sldMk cId="1755285795" sldId="344"/>
            <ac:grpSpMk id="47" creationId="{3E56BFF1-28BF-5A38-737D-EA9674B342E7}"/>
          </ac:grpSpMkLst>
        </pc:grpChg>
        <pc:grpChg chg="mod">
          <ac:chgData name="Pei-Hsun Chen" userId="0d1d9a08-aa8d-4043-83d9-efde0b80bfc6" providerId="ADAL" clId="{170950F7-11B2-8B4A-BD6C-79364A7FDD63}" dt="2022-11-24T13:55:32.894" v="1224"/>
          <ac:grpSpMkLst>
            <pc:docMk/>
            <pc:sldMk cId="1755285795" sldId="344"/>
            <ac:grpSpMk id="49" creationId="{9328F39F-FA95-4E2F-FB2D-5875D4D2F1A2}"/>
          </ac:grpSpMkLst>
        </pc:grpChg>
        <pc:grpChg chg="mod">
          <ac:chgData name="Pei-Hsun Chen" userId="0d1d9a08-aa8d-4043-83d9-efde0b80bfc6" providerId="ADAL" clId="{170950F7-11B2-8B4A-BD6C-79364A7FDD63}" dt="2022-11-24T13:55:32.894" v="1224"/>
          <ac:grpSpMkLst>
            <pc:docMk/>
            <pc:sldMk cId="1755285795" sldId="344"/>
            <ac:grpSpMk id="50" creationId="{1F1F7767-34AE-7362-0194-761172D7E9AE}"/>
          </ac:grpSpMkLst>
        </pc:grpChg>
        <pc:grpChg chg="del">
          <ac:chgData name="Pei-Hsun Chen" userId="0d1d9a08-aa8d-4043-83d9-efde0b80bfc6" providerId="ADAL" clId="{170950F7-11B2-8B4A-BD6C-79364A7FDD63}" dt="2022-11-24T13:55:30.332" v="1222" actId="478"/>
          <ac:grpSpMkLst>
            <pc:docMk/>
            <pc:sldMk cId="1755285795" sldId="344"/>
            <ac:grpSpMk id="1417" creationId="{00000000-0000-0000-0000-000000000000}"/>
          </ac:grpSpMkLst>
        </pc:grpChg>
        <pc:picChg chg="add del mod">
          <ac:chgData name="Pei-Hsun Chen" userId="0d1d9a08-aa8d-4043-83d9-efde0b80bfc6" providerId="ADAL" clId="{170950F7-11B2-8B4A-BD6C-79364A7FDD63}" dt="2022-11-19T14:53:59.570" v="1055" actId="478"/>
          <ac:picMkLst>
            <pc:docMk/>
            <pc:sldMk cId="1755285795" sldId="344"/>
            <ac:picMk id="2" creationId="{5D04DD46-F03B-83F9-0DFB-00DFC8D6D560}"/>
          </ac:picMkLst>
        </pc:picChg>
        <pc:picChg chg="add mod">
          <ac:chgData name="Pei-Hsun Chen" userId="0d1d9a08-aa8d-4043-83d9-efde0b80bfc6" providerId="ADAL" clId="{170950F7-11B2-8B4A-BD6C-79364A7FDD63}" dt="2022-11-19T14:54:43.761" v="1064" actId="14100"/>
          <ac:picMkLst>
            <pc:docMk/>
            <pc:sldMk cId="1755285795" sldId="344"/>
            <ac:picMk id="3" creationId="{6B0EB2C1-22A9-5A7A-193D-338B240C675E}"/>
          </ac:picMkLst>
        </pc:picChg>
        <pc:picChg chg="add del mod">
          <ac:chgData name="Pei-Hsun Chen" userId="0d1d9a08-aa8d-4043-83d9-efde0b80bfc6" providerId="ADAL" clId="{170950F7-11B2-8B4A-BD6C-79364A7FDD63}" dt="2022-11-18T15:37:11.954" v="599" actId="478"/>
          <ac:picMkLst>
            <pc:docMk/>
            <pc:sldMk cId="1755285795" sldId="344"/>
            <ac:picMk id="3" creationId="{A1F2D0CC-C10F-278B-6768-1FC2406B4CA9}"/>
          </ac:picMkLst>
        </pc:picChg>
        <pc:picChg chg="add del mod">
          <ac:chgData name="Pei-Hsun Chen" userId="0d1d9a08-aa8d-4043-83d9-efde0b80bfc6" providerId="ADAL" clId="{170950F7-11B2-8B4A-BD6C-79364A7FDD63}" dt="2022-11-19T14:53:58.667" v="1054" actId="478"/>
          <ac:picMkLst>
            <pc:docMk/>
            <pc:sldMk cId="1755285795" sldId="344"/>
            <ac:picMk id="4" creationId="{5C511826-E255-7F72-0C94-19FE1D3238EE}"/>
          </ac:picMkLst>
        </pc:picChg>
        <pc:picChg chg="add del mod">
          <ac:chgData name="Pei-Hsun Chen" userId="0d1d9a08-aa8d-4043-83d9-efde0b80bfc6" providerId="ADAL" clId="{170950F7-11B2-8B4A-BD6C-79364A7FDD63}" dt="2022-11-19T14:54:03.488" v="1057" actId="21"/>
          <ac:picMkLst>
            <pc:docMk/>
            <pc:sldMk cId="1755285795" sldId="344"/>
            <ac:picMk id="5" creationId="{36938491-B028-2B1E-62FB-4FE1B96895A4}"/>
          </ac:picMkLst>
        </pc:picChg>
        <pc:picChg chg="add mod">
          <ac:chgData name="Pei-Hsun Chen" userId="0d1d9a08-aa8d-4043-83d9-efde0b80bfc6" providerId="ADAL" clId="{170950F7-11B2-8B4A-BD6C-79364A7FDD63}" dt="2022-11-19T14:54:46.458" v="1065" actId="14100"/>
          <ac:picMkLst>
            <pc:docMk/>
            <pc:sldMk cId="1755285795" sldId="344"/>
            <ac:picMk id="6" creationId="{CF141F7A-1F8C-859A-6F39-989C99463A18}"/>
          </ac:picMkLst>
        </pc:picChg>
        <pc:picChg chg="add mod">
          <ac:chgData name="Pei-Hsun Chen" userId="0d1d9a08-aa8d-4043-83d9-efde0b80bfc6" providerId="ADAL" clId="{170950F7-11B2-8B4A-BD6C-79364A7FDD63}" dt="2022-11-24T13:55:32.894" v="1224"/>
          <ac:picMkLst>
            <pc:docMk/>
            <pc:sldMk cId="1755285795" sldId="344"/>
            <ac:picMk id="58" creationId="{42D44BFE-C6E3-AAB6-5535-B3B6A42A2373}"/>
          </ac:picMkLst>
        </pc:picChg>
        <pc:picChg chg="del mod">
          <ac:chgData name="Pei-Hsun Chen" userId="0d1d9a08-aa8d-4043-83d9-efde0b80bfc6" providerId="ADAL" clId="{170950F7-11B2-8B4A-BD6C-79364A7FDD63}" dt="2022-11-18T15:35:35.795" v="575" actId="21"/>
          <ac:picMkLst>
            <pc:docMk/>
            <pc:sldMk cId="1755285795" sldId="344"/>
            <ac:picMk id="2049" creationId="{50860839-D373-B678-3EB3-8A58F24FE28B}"/>
          </ac:picMkLst>
        </pc:picChg>
        <pc:picChg chg="del">
          <ac:chgData name="Pei-Hsun Chen" userId="0d1d9a08-aa8d-4043-83d9-efde0b80bfc6" providerId="ADAL" clId="{170950F7-11B2-8B4A-BD6C-79364A7FDD63}" dt="2022-11-18T15:35:35.795" v="575" actId="21"/>
          <ac:picMkLst>
            <pc:docMk/>
            <pc:sldMk cId="1755285795" sldId="344"/>
            <ac:picMk id="2050" creationId="{A4FA8F19-015A-F0B7-3328-72AD40C08E5E}"/>
          </ac:picMkLst>
        </pc:picChg>
        <pc:picChg chg="add del mod">
          <ac:chgData name="Pei-Hsun Chen" userId="0d1d9a08-aa8d-4043-83d9-efde0b80bfc6" providerId="ADAL" clId="{170950F7-11B2-8B4A-BD6C-79364A7FDD63}" dt="2022-11-18T15:35:35.795" v="575" actId="21"/>
          <ac:picMkLst>
            <pc:docMk/>
            <pc:sldMk cId="1755285795" sldId="344"/>
            <ac:picMk id="6145" creationId="{EC85D40F-0AF2-FCF2-D2AD-ABABB9A73A09}"/>
          </ac:picMkLst>
        </pc:picChg>
        <pc:picChg chg="add del mod">
          <ac:chgData name="Pei-Hsun Chen" userId="0d1d9a08-aa8d-4043-83d9-efde0b80bfc6" providerId="ADAL" clId="{170950F7-11B2-8B4A-BD6C-79364A7FDD63}" dt="2022-11-18T15:37:10.525" v="598" actId="21"/>
          <ac:picMkLst>
            <pc:docMk/>
            <pc:sldMk cId="1755285795" sldId="344"/>
            <ac:picMk id="6146" creationId="{303A087F-C5CD-ADFD-35F7-6506E272F479}"/>
          </ac:picMkLst>
        </pc:picChg>
        <pc:picChg chg="del">
          <ac:chgData name="Pei-Hsun Chen" userId="0d1d9a08-aa8d-4043-83d9-efde0b80bfc6" providerId="ADAL" clId="{170950F7-11B2-8B4A-BD6C-79364A7FDD63}" dt="2022-11-24T13:55:30.332" v="1222" actId="478"/>
          <ac:picMkLst>
            <pc:docMk/>
            <pc:sldMk cId="1755285795" sldId="344"/>
            <ac:picMk id="7170" creationId="{1C3EBF6D-7851-C6D6-A3B9-D7A3F6757C49}"/>
          </ac:picMkLst>
        </pc:pic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15" creationId="{E0F72316-3B8D-2BE0-A1A9-78E1321435D2}"/>
          </ac:cxnSpMkLst>
        </pc:cxn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17" creationId="{92AD2445-C640-AE2D-6459-E8067BBB5E43}"/>
          </ac:cxnSpMkLst>
        </pc:cxn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18" creationId="{38BDA615-6054-B710-D4C6-BF52A0FB6970}"/>
          </ac:cxnSpMkLst>
        </pc:cxn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27" creationId="{20FCBBD4-3C3A-3B9D-E2D2-D69AA41C9EB5}"/>
          </ac:cxnSpMkLst>
        </pc:cxn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29" creationId="{C91F3B7B-7051-ACC1-EEBF-9F6D3D98861F}"/>
          </ac:cxnSpMkLst>
        </pc:cxn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30" creationId="{59B42D70-0136-4985-FE32-77C75ADD62D4}"/>
          </ac:cxnSpMkLst>
        </pc:cxn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40" creationId="{9C24571D-865E-DAFB-7C14-A60A959C94FD}"/>
          </ac:cxnSpMkLst>
        </pc:cxn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42" creationId="{5C4E7599-06B8-5E9B-C91D-26D358ADA5E5}"/>
          </ac:cxnSpMkLst>
        </pc:cxnChg>
        <pc:cxnChg chg="mod">
          <ac:chgData name="Pei-Hsun Chen" userId="0d1d9a08-aa8d-4043-83d9-efde0b80bfc6" providerId="ADAL" clId="{170950F7-11B2-8B4A-BD6C-79364A7FDD63}" dt="2022-11-19T15:04:28.697" v="1066"/>
          <ac:cxnSpMkLst>
            <pc:docMk/>
            <pc:sldMk cId="1755285795" sldId="344"/>
            <ac:cxnSpMk id="43" creationId="{F018EF2E-DCC6-0887-0B76-ABC2F5126AA0}"/>
          </ac:cxnSpMkLst>
        </pc:cxnChg>
        <pc:cxnChg chg="mod">
          <ac:chgData name="Pei-Hsun Chen" userId="0d1d9a08-aa8d-4043-83d9-efde0b80bfc6" providerId="ADAL" clId="{170950F7-11B2-8B4A-BD6C-79364A7FDD63}" dt="2022-11-24T13:55:32.894" v="1224"/>
          <ac:cxnSpMkLst>
            <pc:docMk/>
            <pc:sldMk cId="1755285795" sldId="344"/>
            <ac:cxnSpMk id="54" creationId="{647A5B52-953B-EBED-6353-78C57A46B50A}"/>
          </ac:cxnSpMkLst>
        </pc:cxnChg>
        <pc:cxnChg chg="mod">
          <ac:chgData name="Pei-Hsun Chen" userId="0d1d9a08-aa8d-4043-83d9-efde0b80bfc6" providerId="ADAL" clId="{170950F7-11B2-8B4A-BD6C-79364A7FDD63}" dt="2022-11-24T13:55:32.894" v="1224"/>
          <ac:cxnSpMkLst>
            <pc:docMk/>
            <pc:sldMk cId="1755285795" sldId="344"/>
            <ac:cxnSpMk id="56" creationId="{E973C805-0EBC-1764-D34B-6CA7C62A9F6B}"/>
          </ac:cxnSpMkLst>
        </pc:cxnChg>
        <pc:cxnChg chg="mod">
          <ac:chgData name="Pei-Hsun Chen" userId="0d1d9a08-aa8d-4043-83d9-efde0b80bfc6" providerId="ADAL" clId="{170950F7-11B2-8B4A-BD6C-79364A7FDD63}" dt="2022-11-24T13:55:32.894" v="1224"/>
          <ac:cxnSpMkLst>
            <pc:docMk/>
            <pc:sldMk cId="1755285795" sldId="344"/>
            <ac:cxnSpMk id="57" creationId="{735CD01C-8538-FC45-6770-5BCF5A92F071}"/>
          </ac:cxnSpMkLst>
        </pc:cxnChg>
      </pc:sldChg>
      <pc:sldChg chg="modSp mod">
        <pc:chgData name="Pei-Hsun Chen" userId="0d1d9a08-aa8d-4043-83d9-efde0b80bfc6" providerId="ADAL" clId="{170950F7-11B2-8B4A-BD6C-79364A7FDD63}" dt="2022-11-24T13:59:49.405" v="1242" actId="20577"/>
        <pc:sldMkLst>
          <pc:docMk/>
          <pc:sldMk cId="2846811940" sldId="345"/>
        </pc:sldMkLst>
        <pc:spChg chg="mod">
          <ac:chgData name="Pei-Hsun Chen" userId="0d1d9a08-aa8d-4043-83d9-efde0b80bfc6" providerId="ADAL" clId="{170950F7-11B2-8B4A-BD6C-79364A7FDD63}" dt="2022-11-24T13:59:49.405" v="1242" actId="20577"/>
          <ac:spMkLst>
            <pc:docMk/>
            <pc:sldMk cId="2846811940" sldId="345"/>
            <ac:spMk id="14" creationId="{1DDB12B4-DD95-E7E3-694A-35180AAF3C35}"/>
          </ac:spMkLst>
        </pc:spChg>
        <pc:spChg chg="mod">
          <ac:chgData name="Pei-Hsun Chen" userId="0d1d9a08-aa8d-4043-83d9-efde0b80bfc6" providerId="ADAL" clId="{170950F7-11B2-8B4A-BD6C-79364A7FDD63}" dt="2022-11-24T13:59:24.545" v="1237" actId="20577"/>
          <ac:spMkLst>
            <pc:docMk/>
            <pc:sldMk cId="2846811940" sldId="345"/>
            <ac:spMk id="1864" creationId="{F06C25B5-68D1-1FE2-BF4A-78724B82B586}"/>
          </ac:spMkLst>
        </pc:spChg>
      </pc:sldChg>
      <pc:sldChg chg="addSp delSp modSp del mod">
        <pc:chgData name="Pei-Hsun Chen" userId="0d1d9a08-aa8d-4043-83d9-efde0b80bfc6" providerId="ADAL" clId="{170950F7-11B2-8B4A-BD6C-79364A7FDD63}" dt="2022-11-24T14:12:12.775" v="1286" actId="2696"/>
        <pc:sldMkLst>
          <pc:docMk/>
          <pc:sldMk cId="3098763775" sldId="346"/>
        </pc:sldMkLst>
        <pc:spChg chg="add del mod">
          <ac:chgData name="Pei-Hsun Chen" userId="0d1d9a08-aa8d-4043-83d9-efde0b80bfc6" providerId="ADAL" clId="{170950F7-11B2-8B4A-BD6C-79364A7FDD63}" dt="2022-11-19T11:51:23.064" v="952" actId="21"/>
          <ac:spMkLst>
            <pc:docMk/>
            <pc:sldMk cId="3098763775" sldId="346"/>
            <ac:spMk id="3" creationId="{07847BF5-5417-0DEA-CEF3-2BA9DF71046E}"/>
          </ac:spMkLst>
        </pc:spChg>
        <pc:spChg chg="del mod">
          <ac:chgData name="Pei-Hsun Chen" userId="0d1d9a08-aa8d-4043-83d9-efde0b80bfc6" providerId="ADAL" clId="{170950F7-11B2-8B4A-BD6C-79364A7FDD63}" dt="2022-11-19T11:50:51.354" v="944" actId="21"/>
          <ac:spMkLst>
            <pc:docMk/>
            <pc:sldMk cId="3098763775" sldId="346"/>
            <ac:spMk id="4" creationId="{5EE6BF5E-FDE1-3674-B2B8-0D656046121C}"/>
          </ac:spMkLst>
        </pc:spChg>
        <pc:spChg chg="add del mod">
          <ac:chgData name="Pei-Hsun Chen" userId="0d1d9a08-aa8d-4043-83d9-efde0b80bfc6" providerId="ADAL" clId="{170950F7-11B2-8B4A-BD6C-79364A7FDD63}" dt="2022-11-24T14:08:36.386" v="1272" actId="478"/>
          <ac:spMkLst>
            <pc:docMk/>
            <pc:sldMk cId="3098763775" sldId="346"/>
            <ac:spMk id="6" creationId="{6F6A9F99-1285-2FCE-AE8A-90023D706567}"/>
          </ac:spMkLst>
        </pc:spChg>
        <pc:spChg chg="add mod">
          <ac:chgData name="Pei-Hsun Chen" userId="0d1d9a08-aa8d-4043-83d9-efde0b80bfc6" providerId="ADAL" clId="{170950F7-11B2-8B4A-BD6C-79364A7FDD63}" dt="2022-11-24T14:09:01.745" v="1278" actId="14100"/>
          <ac:spMkLst>
            <pc:docMk/>
            <pc:sldMk cId="3098763775" sldId="346"/>
            <ac:spMk id="10" creationId="{4375A7F4-3DA1-6F63-61D2-3C3EAE98C70A}"/>
          </ac:spMkLst>
        </pc:spChg>
        <pc:grpChg chg="mod">
          <ac:chgData name="Pei-Hsun Chen" userId="0d1d9a08-aa8d-4043-83d9-efde0b80bfc6" providerId="ADAL" clId="{170950F7-11B2-8B4A-BD6C-79364A7FDD63}" dt="2022-11-24T14:08:10.962" v="1268" actId="171"/>
          <ac:grpSpMkLst>
            <pc:docMk/>
            <pc:sldMk cId="3098763775" sldId="346"/>
            <ac:grpSpMk id="2056" creationId="{E979D332-C9B1-10A5-2FAA-E42B5A5E9591}"/>
          </ac:grpSpMkLst>
        </pc:grpChg>
        <pc:picChg chg="add del mod">
          <ac:chgData name="Pei-Hsun Chen" userId="0d1d9a08-aa8d-4043-83d9-efde0b80bfc6" providerId="ADAL" clId="{170950F7-11B2-8B4A-BD6C-79364A7FDD63}" dt="2022-11-19T11:51:23.064" v="952" actId="21"/>
          <ac:picMkLst>
            <pc:docMk/>
            <pc:sldMk cId="3098763775" sldId="346"/>
            <ac:picMk id="2" creationId="{07F1D1CF-0106-0F21-D7C7-FDC3CC480D5C}"/>
          </ac:picMkLst>
        </pc:picChg>
        <pc:picChg chg="add del mod">
          <ac:chgData name="Pei-Hsun Chen" userId="0d1d9a08-aa8d-4043-83d9-efde0b80bfc6" providerId="ADAL" clId="{170950F7-11B2-8B4A-BD6C-79364A7FDD63}" dt="2022-11-24T14:07:56.917" v="1264" actId="478"/>
          <ac:picMkLst>
            <pc:docMk/>
            <pc:sldMk cId="3098763775" sldId="346"/>
            <ac:picMk id="5" creationId="{17B8936F-AD3C-A226-C600-6655A310666A}"/>
          </ac:picMkLst>
        </pc:picChg>
        <pc:picChg chg="add del mod">
          <ac:chgData name="Pei-Hsun Chen" userId="0d1d9a08-aa8d-4043-83d9-efde0b80bfc6" providerId="ADAL" clId="{170950F7-11B2-8B4A-BD6C-79364A7FDD63}" dt="2022-11-24T14:08:33.206" v="1271" actId="478"/>
          <ac:picMkLst>
            <pc:docMk/>
            <pc:sldMk cId="3098763775" sldId="346"/>
            <ac:picMk id="7" creationId="{6268E059-1282-D3AD-2258-28D3CA2A5E0D}"/>
          </ac:picMkLst>
        </pc:picChg>
        <pc:picChg chg="del mod">
          <ac:chgData name="Pei-Hsun Chen" userId="0d1d9a08-aa8d-4043-83d9-efde0b80bfc6" providerId="ADAL" clId="{170950F7-11B2-8B4A-BD6C-79364A7FDD63}" dt="2022-11-19T11:50:51.354" v="944" actId="21"/>
          <ac:picMkLst>
            <pc:docMk/>
            <pc:sldMk cId="3098763775" sldId="346"/>
            <ac:picMk id="8" creationId="{13FBBF69-8A1C-08B2-F599-589494EDF408}"/>
          </ac:picMkLst>
        </pc:picChg>
        <pc:picChg chg="add mod">
          <ac:chgData name="Pei-Hsun Chen" userId="0d1d9a08-aa8d-4043-83d9-efde0b80bfc6" providerId="ADAL" clId="{170950F7-11B2-8B4A-BD6C-79364A7FDD63}" dt="2022-11-24T14:08:50.107" v="1275" actId="14100"/>
          <ac:picMkLst>
            <pc:docMk/>
            <pc:sldMk cId="3098763775" sldId="346"/>
            <ac:picMk id="9" creationId="{ECC78F8C-6910-F9A8-1B50-19A8F5BCCB71}"/>
          </ac:picMkLst>
        </pc:picChg>
      </pc:sldChg>
      <pc:sldChg chg="addSp delSp modSp del mod">
        <pc:chgData name="Pei-Hsun Chen" userId="0d1d9a08-aa8d-4043-83d9-efde0b80bfc6" providerId="ADAL" clId="{170950F7-11B2-8B4A-BD6C-79364A7FDD63}" dt="2022-11-24T14:12:14.539" v="1287" actId="2696"/>
        <pc:sldMkLst>
          <pc:docMk/>
          <pc:sldMk cId="4282292682" sldId="347"/>
        </pc:sldMkLst>
        <pc:spChg chg="add del mod">
          <ac:chgData name="Pei-Hsun Chen" userId="0d1d9a08-aa8d-4043-83d9-efde0b80bfc6" providerId="ADAL" clId="{170950F7-11B2-8B4A-BD6C-79364A7FDD63}" dt="2022-11-19T11:51:12.175" v="950" actId="21"/>
          <ac:spMkLst>
            <pc:docMk/>
            <pc:sldMk cId="4282292682" sldId="347"/>
            <ac:spMk id="3" creationId="{B58C9FE2-6E74-4BE9-B564-0B6F9530EB46}"/>
          </ac:spMkLst>
        </pc:spChg>
        <pc:spChg chg="mod">
          <ac:chgData name="Pei-Hsun Chen" userId="0d1d9a08-aa8d-4043-83d9-efde0b80bfc6" providerId="ADAL" clId="{170950F7-11B2-8B4A-BD6C-79364A7FDD63}" dt="2022-11-24T13:39:39.091" v="1193" actId="1076"/>
          <ac:spMkLst>
            <pc:docMk/>
            <pc:sldMk cId="4282292682" sldId="347"/>
            <ac:spMk id="4" creationId="{FFB50F44-CCB3-E568-7864-19BA2853ADEA}"/>
          </ac:spMkLst>
        </pc:spChg>
        <pc:spChg chg="add del mod">
          <ac:chgData name="Pei-Hsun Chen" userId="0d1d9a08-aa8d-4043-83d9-efde0b80bfc6" providerId="ADAL" clId="{170950F7-11B2-8B4A-BD6C-79364A7FDD63}" dt="2022-11-19T11:51:42.447" v="955" actId="21"/>
          <ac:spMkLst>
            <pc:docMk/>
            <pc:sldMk cId="4282292682" sldId="347"/>
            <ac:spMk id="7" creationId="{DF28446B-493E-F39C-D9E5-67A38A7D95DA}"/>
          </ac:spMkLst>
        </pc:spChg>
        <pc:spChg chg="add del mod">
          <ac:chgData name="Pei-Hsun Chen" userId="0d1d9a08-aa8d-4043-83d9-efde0b80bfc6" providerId="ADAL" clId="{170950F7-11B2-8B4A-BD6C-79364A7FDD63}" dt="2022-11-19T11:51:59.296" v="957" actId="21"/>
          <ac:spMkLst>
            <pc:docMk/>
            <pc:sldMk cId="4282292682" sldId="347"/>
            <ac:spMk id="9" creationId="{25B265FE-E3E5-73C1-4F60-3918214C0CEA}"/>
          </ac:spMkLst>
        </pc:spChg>
        <pc:picChg chg="add del mod">
          <ac:chgData name="Pei-Hsun Chen" userId="0d1d9a08-aa8d-4043-83d9-efde0b80bfc6" providerId="ADAL" clId="{170950F7-11B2-8B4A-BD6C-79364A7FDD63}" dt="2022-11-19T11:51:12.175" v="950" actId="21"/>
          <ac:picMkLst>
            <pc:docMk/>
            <pc:sldMk cId="4282292682" sldId="347"/>
            <ac:picMk id="2" creationId="{4B1640A1-72F7-43D2-33BD-71F0848D9786}"/>
          </ac:picMkLst>
        </pc:picChg>
        <pc:picChg chg="add del mod">
          <ac:chgData name="Pei-Hsun Chen" userId="0d1d9a08-aa8d-4043-83d9-efde0b80bfc6" providerId="ADAL" clId="{170950F7-11B2-8B4A-BD6C-79364A7FDD63}" dt="2022-11-19T11:51:42.447" v="955" actId="21"/>
          <ac:picMkLst>
            <pc:docMk/>
            <pc:sldMk cId="4282292682" sldId="347"/>
            <ac:picMk id="5" creationId="{5306A463-1BA0-04C2-1536-406BA89F68ED}"/>
          </ac:picMkLst>
        </pc:picChg>
        <pc:picChg chg="add del mod">
          <ac:chgData name="Pei-Hsun Chen" userId="0d1d9a08-aa8d-4043-83d9-efde0b80bfc6" providerId="ADAL" clId="{170950F7-11B2-8B4A-BD6C-79364A7FDD63}" dt="2022-11-19T11:51:59.296" v="957" actId="21"/>
          <ac:picMkLst>
            <pc:docMk/>
            <pc:sldMk cId="4282292682" sldId="347"/>
            <ac:picMk id="8" creationId="{05AF2A5A-9F14-37F8-321F-81925B81F100}"/>
          </ac:picMkLst>
        </pc:picChg>
      </pc:sldChg>
      <pc:sldChg chg="addSp delSp modSp add mod">
        <pc:chgData name="Pei-Hsun Chen" userId="0d1d9a08-aa8d-4043-83d9-efde0b80bfc6" providerId="ADAL" clId="{170950F7-11B2-8B4A-BD6C-79364A7FDD63}" dt="2022-11-24T14:43:55.878" v="1290" actId="20577"/>
        <pc:sldMkLst>
          <pc:docMk/>
          <pc:sldMk cId="1716281019" sldId="348"/>
        </pc:sldMkLst>
        <pc:spChg chg="add del mod">
          <ac:chgData name="Pei-Hsun Chen" userId="0d1d9a08-aa8d-4043-83d9-efde0b80bfc6" providerId="ADAL" clId="{170950F7-11B2-8B4A-BD6C-79364A7FDD63}" dt="2022-11-24T13:55:22.587" v="1220" actId="478"/>
          <ac:spMkLst>
            <pc:docMk/>
            <pc:sldMk cId="1716281019" sldId="348"/>
            <ac:spMk id="8" creationId="{DE9317A8-455A-30C6-151C-8C4696F722F8}"/>
          </ac:spMkLst>
        </pc:spChg>
        <pc:spChg chg="add mod">
          <ac:chgData name="Pei-Hsun Chen" userId="0d1d9a08-aa8d-4043-83d9-efde0b80bfc6" providerId="ADAL" clId="{170950F7-11B2-8B4A-BD6C-79364A7FDD63}" dt="2022-11-24T13:55:22.968" v="1221"/>
          <ac:spMkLst>
            <pc:docMk/>
            <pc:sldMk cId="1716281019" sldId="348"/>
            <ac:spMk id="9" creationId="{04EE27B0-37DD-72C5-3E30-4200C5ACFDFA}"/>
          </ac:spMkLst>
        </pc:spChg>
        <pc:spChg chg="mod">
          <ac:chgData name="Pei-Hsun Chen" userId="0d1d9a08-aa8d-4043-83d9-efde0b80bfc6" providerId="ADAL" clId="{170950F7-11B2-8B4A-BD6C-79364A7FDD63}" dt="2022-11-24T13:55:22.968" v="1221"/>
          <ac:spMkLst>
            <pc:docMk/>
            <pc:sldMk cId="1716281019" sldId="348"/>
            <ac:spMk id="11" creationId="{B4C95F23-6020-022C-CC41-E80C3A51C5D4}"/>
          </ac:spMkLst>
        </pc:spChg>
        <pc:spChg chg="mod">
          <ac:chgData name="Pei-Hsun Chen" userId="0d1d9a08-aa8d-4043-83d9-efde0b80bfc6" providerId="ADAL" clId="{170950F7-11B2-8B4A-BD6C-79364A7FDD63}" dt="2022-11-19T13:10:12.162" v="1016" actId="14100"/>
          <ac:spMkLst>
            <pc:docMk/>
            <pc:sldMk cId="1716281019" sldId="348"/>
            <ac:spMk id="38" creationId="{99B19F69-2FE1-69E4-0512-CD643A79C4E9}"/>
          </ac:spMkLst>
        </pc:spChg>
        <pc:spChg chg="mod">
          <ac:chgData name="Pei-Hsun Chen" userId="0d1d9a08-aa8d-4043-83d9-efde0b80bfc6" providerId="ADAL" clId="{170950F7-11B2-8B4A-BD6C-79364A7FDD63}" dt="2022-11-24T13:55:22.968" v="1221"/>
          <ac:spMkLst>
            <pc:docMk/>
            <pc:sldMk cId="1716281019" sldId="348"/>
            <ac:spMk id="39" creationId="{4E63E93B-2048-72EC-C3D5-AF78B6F70A87}"/>
          </ac:spMkLst>
        </pc:spChg>
        <pc:spChg chg="mod">
          <ac:chgData name="Pei-Hsun Chen" userId="0d1d9a08-aa8d-4043-83d9-efde0b80bfc6" providerId="ADAL" clId="{170950F7-11B2-8B4A-BD6C-79364A7FDD63}" dt="2022-11-24T13:55:22.968" v="1221"/>
          <ac:spMkLst>
            <pc:docMk/>
            <pc:sldMk cId="1716281019" sldId="348"/>
            <ac:spMk id="40" creationId="{48DA4B0F-5471-1DA0-F8C7-10589232F8EF}"/>
          </ac:spMkLst>
        </pc:spChg>
        <pc:spChg chg="mod">
          <ac:chgData name="Pei-Hsun Chen" userId="0d1d9a08-aa8d-4043-83d9-efde0b80bfc6" providerId="ADAL" clId="{170950F7-11B2-8B4A-BD6C-79364A7FDD63}" dt="2022-11-24T13:55:22.968" v="1221"/>
          <ac:spMkLst>
            <pc:docMk/>
            <pc:sldMk cId="1716281019" sldId="348"/>
            <ac:spMk id="41" creationId="{42E086C6-5CEE-7778-1E90-76ECFF044773}"/>
          </ac:spMkLst>
        </pc:spChg>
        <pc:spChg chg="mod">
          <ac:chgData name="Pei-Hsun Chen" userId="0d1d9a08-aa8d-4043-83d9-efde0b80bfc6" providerId="ADAL" clId="{170950F7-11B2-8B4A-BD6C-79364A7FDD63}" dt="2022-11-24T13:55:22.968" v="1221"/>
          <ac:spMkLst>
            <pc:docMk/>
            <pc:sldMk cId="1716281019" sldId="348"/>
            <ac:spMk id="43" creationId="{1E145E42-77A7-D730-6C8B-C52A2470149E}"/>
          </ac:spMkLst>
        </pc:spChg>
        <pc:spChg chg="del">
          <ac:chgData name="Pei-Hsun Chen" userId="0d1d9a08-aa8d-4043-83d9-efde0b80bfc6" providerId="ADAL" clId="{170950F7-11B2-8B4A-BD6C-79364A7FDD63}" dt="2022-11-24T13:55:19.584" v="1219" actId="478"/>
          <ac:spMkLst>
            <pc:docMk/>
            <pc:sldMk cId="1716281019" sldId="348"/>
            <ac:spMk id="1409" creationId="{00000000-0000-0000-0000-000000000000}"/>
          </ac:spMkLst>
        </pc:spChg>
        <pc:spChg chg="mod">
          <ac:chgData name="Pei-Hsun Chen" userId="0d1d9a08-aa8d-4043-83d9-efde0b80bfc6" providerId="ADAL" clId="{170950F7-11B2-8B4A-BD6C-79364A7FDD63}" dt="2022-11-24T14:43:55.878" v="1290" actId="20577"/>
          <ac:spMkLst>
            <pc:docMk/>
            <pc:sldMk cId="1716281019" sldId="348"/>
            <ac:spMk id="7194" creationId="{844BF178-E1A1-C9B0-5AB8-E82AE772DE55}"/>
          </ac:spMkLst>
        </pc:spChg>
        <pc:grpChg chg="add mod">
          <ac:chgData name="Pei-Hsun Chen" userId="0d1d9a08-aa8d-4043-83d9-efde0b80bfc6" providerId="ADAL" clId="{170950F7-11B2-8B4A-BD6C-79364A7FDD63}" dt="2022-11-24T13:55:22.968" v="1221"/>
          <ac:grpSpMkLst>
            <pc:docMk/>
            <pc:sldMk cId="1716281019" sldId="348"/>
            <ac:grpSpMk id="10" creationId="{B4DDAE4B-FF98-5F69-1F20-424747540D08}"/>
          </ac:grpSpMkLst>
        </pc:grpChg>
        <pc:grpChg chg="mod">
          <ac:chgData name="Pei-Hsun Chen" userId="0d1d9a08-aa8d-4043-83d9-efde0b80bfc6" providerId="ADAL" clId="{170950F7-11B2-8B4A-BD6C-79364A7FDD63}" dt="2022-11-24T13:55:22.968" v="1221"/>
          <ac:grpSpMkLst>
            <pc:docMk/>
            <pc:sldMk cId="1716281019" sldId="348"/>
            <ac:grpSpMk id="12" creationId="{4F17C4EE-E5D3-255B-7B86-A069505702AA}"/>
          </ac:grpSpMkLst>
        </pc:grpChg>
        <pc:grpChg chg="mod">
          <ac:chgData name="Pei-Hsun Chen" userId="0d1d9a08-aa8d-4043-83d9-efde0b80bfc6" providerId="ADAL" clId="{170950F7-11B2-8B4A-BD6C-79364A7FDD63}" dt="2022-11-24T13:55:22.968" v="1221"/>
          <ac:grpSpMkLst>
            <pc:docMk/>
            <pc:sldMk cId="1716281019" sldId="348"/>
            <ac:grpSpMk id="13" creationId="{95C10E1C-6132-D6C9-3ED5-1D97651F45C5}"/>
          </ac:grpSpMkLst>
        </pc:grpChg>
        <pc:grpChg chg="del">
          <ac:chgData name="Pei-Hsun Chen" userId="0d1d9a08-aa8d-4043-83d9-efde0b80bfc6" providerId="ADAL" clId="{170950F7-11B2-8B4A-BD6C-79364A7FDD63}" dt="2022-11-24T13:55:19.584" v="1219" actId="478"/>
          <ac:grpSpMkLst>
            <pc:docMk/>
            <pc:sldMk cId="1716281019" sldId="348"/>
            <ac:grpSpMk id="1417" creationId="{00000000-0000-0000-0000-000000000000}"/>
          </ac:grpSpMkLst>
        </pc:grpChg>
        <pc:picChg chg="add del mod">
          <ac:chgData name="Pei-Hsun Chen" userId="0d1d9a08-aa8d-4043-83d9-efde0b80bfc6" providerId="ADAL" clId="{170950F7-11B2-8B4A-BD6C-79364A7FDD63}" dt="2022-11-19T13:06:42.400" v="984" actId="21"/>
          <ac:picMkLst>
            <pc:docMk/>
            <pc:sldMk cId="1716281019" sldId="348"/>
            <ac:picMk id="2" creationId="{6612DE72-F774-50AA-1B8E-4128B87CA048}"/>
          </ac:picMkLst>
        </pc:picChg>
        <pc:picChg chg="add mod">
          <ac:chgData name="Pei-Hsun Chen" userId="0d1d9a08-aa8d-4043-83d9-efde0b80bfc6" providerId="ADAL" clId="{170950F7-11B2-8B4A-BD6C-79364A7FDD63}" dt="2022-11-19T13:06:46.999" v="986"/>
          <ac:picMkLst>
            <pc:docMk/>
            <pc:sldMk cId="1716281019" sldId="348"/>
            <ac:picMk id="3" creationId="{9DD0216C-2177-4AD0-8381-AD01C423ADA1}"/>
          </ac:picMkLst>
        </pc:picChg>
        <pc:picChg chg="add del mod">
          <ac:chgData name="Pei-Hsun Chen" userId="0d1d9a08-aa8d-4043-83d9-efde0b80bfc6" providerId="ADAL" clId="{170950F7-11B2-8B4A-BD6C-79364A7FDD63}" dt="2022-11-19T13:07:06.074" v="991" actId="21"/>
          <ac:picMkLst>
            <pc:docMk/>
            <pc:sldMk cId="1716281019" sldId="348"/>
            <ac:picMk id="4" creationId="{4A675D94-9DD4-AF7D-794B-9DCC22A61013}"/>
          </ac:picMkLst>
        </pc:picChg>
        <pc:picChg chg="add mod">
          <ac:chgData name="Pei-Hsun Chen" userId="0d1d9a08-aa8d-4043-83d9-efde0b80bfc6" providerId="ADAL" clId="{170950F7-11B2-8B4A-BD6C-79364A7FDD63}" dt="2022-11-19T13:07:07.325" v="993"/>
          <ac:picMkLst>
            <pc:docMk/>
            <pc:sldMk cId="1716281019" sldId="348"/>
            <ac:picMk id="5" creationId="{8365C566-DF25-39B2-3C3A-138103324CA2}"/>
          </ac:picMkLst>
        </pc:picChg>
        <pc:picChg chg="add del mod">
          <ac:chgData name="Pei-Hsun Chen" userId="0d1d9a08-aa8d-4043-83d9-efde0b80bfc6" providerId="ADAL" clId="{170950F7-11B2-8B4A-BD6C-79364A7FDD63}" dt="2022-11-19T14:53:50.408" v="1050" actId="21"/>
          <ac:picMkLst>
            <pc:docMk/>
            <pc:sldMk cId="1716281019" sldId="348"/>
            <ac:picMk id="6" creationId="{3DDD372E-CBBE-D8A0-5BB7-42FA66E86195}"/>
          </ac:picMkLst>
        </pc:picChg>
        <pc:picChg chg="add del mod">
          <ac:chgData name="Pei-Hsun Chen" userId="0d1d9a08-aa8d-4043-83d9-efde0b80bfc6" providerId="ADAL" clId="{170950F7-11B2-8B4A-BD6C-79364A7FDD63}" dt="2022-11-19T14:54:15.279" v="1061" actId="21"/>
          <ac:picMkLst>
            <pc:docMk/>
            <pc:sldMk cId="1716281019" sldId="348"/>
            <ac:picMk id="7" creationId="{FCF535D2-DEE0-7FFE-8772-176AAC72D6BD}"/>
          </ac:picMkLst>
        </pc:picChg>
        <pc:picChg chg="add mod">
          <ac:chgData name="Pei-Hsun Chen" userId="0d1d9a08-aa8d-4043-83d9-efde0b80bfc6" providerId="ADAL" clId="{170950F7-11B2-8B4A-BD6C-79364A7FDD63}" dt="2022-11-24T13:55:22.968" v="1221"/>
          <ac:picMkLst>
            <pc:docMk/>
            <pc:sldMk cId="1716281019" sldId="348"/>
            <ac:picMk id="46" creationId="{CE5FEA05-FE69-983A-D405-3521DE63B258}"/>
          </ac:picMkLst>
        </pc:picChg>
        <pc:picChg chg="del">
          <ac:chgData name="Pei-Hsun Chen" userId="0d1d9a08-aa8d-4043-83d9-efde0b80bfc6" providerId="ADAL" clId="{170950F7-11B2-8B4A-BD6C-79364A7FDD63}" dt="2022-11-19T13:06:46.599" v="985" actId="478"/>
          <ac:picMkLst>
            <pc:docMk/>
            <pc:sldMk cId="1716281019" sldId="348"/>
            <ac:picMk id="2049" creationId="{50860839-D373-B678-3EB3-8A58F24FE28B}"/>
          </ac:picMkLst>
        </pc:picChg>
        <pc:picChg chg="del">
          <ac:chgData name="Pei-Hsun Chen" userId="0d1d9a08-aa8d-4043-83d9-efde0b80bfc6" providerId="ADAL" clId="{170950F7-11B2-8B4A-BD6C-79364A7FDD63}" dt="2022-11-19T13:07:06.945" v="992" actId="478"/>
          <ac:picMkLst>
            <pc:docMk/>
            <pc:sldMk cId="1716281019" sldId="348"/>
            <ac:picMk id="2050" creationId="{A4FA8F19-015A-F0B7-3328-72AD40C08E5E}"/>
          </ac:picMkLst>
        </pc:picChg>
        <pc:picChg chg="del">
          <ac:chgData name="Pei-Hsun Chen" userId="0d1d9a08-aa8d-4043-83d9-efde0b80bfc6" providerId="ADAL" clId="{170950F7-11B2-8B4A-BD6C-79364A7FDD63}" dt="2022-11-24T13:55:19.584" v="1219" actId="478"/>
          <ac:picMkLst>
            <pc:docMk/>
            <pc:sldMk cId="1716281019" sldId="348"/>
            <ac:picMk id="7170" creationId="{1C3EBF6D-7851-C6D6-A3B9-D7A3F6757C49}"/>
          </ac:picMkLst>
        </pc:picChg>
        <pc:cxnChg chg="mod">
          <ac:chgData name="Pei-Hsun Chen" userId="0d1d9a08-aa8d-4043-83d9-efde0b80bfc6" providerId="ADAL" clId="{170950F7-11B2-8B4A-BD6C-79364A7FDD63}" dt="2022-11-24T13:55:22.968" v="1221"/>
          <ac:cxnSpMkLst>
            <pc:docMk/>
            <pc:sldMk cId="1716281019" sldId="348"/>
            <ac:cxnSpMk id="42" creationId="{25243CF3-A71B-526F-D86E-B0407F513FCF}"/>
          </ac:cxnSpMkLst>
        </pc:cxnChg>
        <pc:cxnChg chg="mod">
          <ac:chgData name="Pei-Hsun Chen" userId="0d1d9a08-aa8d-4043-83d9-efde0b80bfc6" providerId="ADAL" clId="{170950F7-11B2-8B4A-BD6C-79364A7FDD63}" dt="2022-11-24T13:55:22.968" v="1221"/>
          <ac:cxnSpMkLst>
            <pc:docMk/>
            <pc:sldMk cId="1716281019" sldId="348"/>
            <ac:cxnSpMk id="44" creationId="{89932230-9D2D-6401-93C7-73D40771DFC5}"/>
          </ac:cxnSpMkLst>
        </pc:cxnChg>
        <pc:cxnChg chg="mod">
          <ac:chgData name="Pei-Hsun Chen" userId="0d1d9a08-aa8d-4043-83d9-efde0b80bfc6" providerId="ADAL" clId="{170950F7-11B2-8B4A-BD6C-79364A7FDD63}" dt="2022-11-24T13:55:22.968" v="1221"/>
          <ac:cxnSpMkLst>
            <pc:docMk/>
            <pc:sldMk cId="1716281019" sldId="348"/>
            <ac:cxnSpMk id="45" creationId="{1532269C-26D8-73A1-5498-2F1EBF82B248}"/>
          </ac:cxnSpMkLst>
        </pc:cxnChg>
      </pc:sldChg>
      <pc:sldChg chg="addSp delSp modSp mod">
        <pc:chgData name="Pei-Hsun Chen" userId="0d1d9a08-aa8d-4043-83d9-efde0b80bfc6" providerId="ADAL" clId="{170950F7-11B2-8B4A-BD6C-79364A7FDD63}" dt="2022-11-24T14:55:49.975" v="1341"/>
        <pc:sldMkLst>
          <pc:docMk/>
          <pc:sldMk cId="2688341121" sldId="349"/>
        </pc:sldMkLst>
        <pc:spChg chg="add mod">
          <ac:chgData name="Pei-Hsun Chen" userId="0d1d9a08-aa8d-4043-83d9-efde0b80bfc6" providerId="ADAL" clId="{170950F7-11B2-8B4A-BD6C-79364A7FDD63}" dt="2022-11-24T14:48:07.166" v="1320"/>
          <ac:spMkLst>
            <pc:docMk/>
            <pc:sldMk cId="2688341121" sldId="349"/>
            <ac:spMk id="2" creationId="{BA52D5EF-D579-9470-2F0F-1EE6ECD0A8FA}"/>
          </ac:spMkLst>
        </pc:spChg>
        <pc:spChg chg="del">
          <ac:chgData name="Pei-Hsun Chen" userId="0d1d9a08-aa8d-4043-83d9-efde0b80bfc6" providerId="ADAL" clId="{170950F7-11B2-8B4A-BD6C-79364A7FDD63}" dt="2022-11-24T14:55:49.536" v="1340" actId="478"/>
          <ac:spMkLst>
            <pc:docMk/>
            <pc:sldMk cId="2688341121" sldId="349"/>
            <ac:spMk id="4" creationId="{A2C0ABD0-0B70-996E-371B-D48C5B86D55E}"/>
          </ac:spMkLst>
        </pc:spChg>
        <pc:spChg chg="add mod">
          <ac:chgData name="Pei-Hsun Chen" userId="0d1d9a08-aa8d-4043-83d9-efde0b80bfc6" providerId="ADAL" clId="{170950F7-11B2-8B4A-BD6C-79364A7FDD63}" dt="2022-11-24T14:55:49.975" v="1341"/>
          <ac:spMkLst>
            <pc:docMk/>
            <pc:sldMk cId="2688341121" sldId="349"/>
            <ac:spMk id="6" creationId="{26B4DC8A-ACA4-4A9F-808B-0506EFAFD8F0}"/>
          </ac:spMkLst>
        </pc:spChg>
        <pc:spChg chg="del">
          <ac:chgData name="Pei-Hsun Chen" userId="0d1d9a08-aa8d-4043-83d9-efde0b80bfc6" providerId="ADAL" clId="{170950F7-11B2-8B4A-BD6C-79364A7FDD63}" dt="2022-11-24T14:48:06.903" v="1319" actId="478"/>
          <ac:spMkLst>
            <pc:docMk/>
            <pc:sldMk cId="2688341121" sldId="349"/>
            <ac:spMk id="34" creationId="{A07452C7-7ACA-3CE8-9C20-28FAF566F72E}"/>
          </ac:spMkLst>
        </pc:spChg>
      </pc:sldChg>
      <pc:sldChg chg="modSp add mod">
        <pc:chgData name="Pei-Hsun Chen" userId="0d1d9a08-aa8d-4043-83d9-efde0b80bfc6" providerId="ADAL" clId="{170950F7-11B2-8B4A-BD6C-79364A7FDD63}" dt="2022-11-24T14:11:53.694" v="1284" actId="1076"/>
        <pc:sldMkLst>
          <pc:docMk/>
          <pc:sldMk cId="3058663245" sldId="349"/>
        </pc:sldMkLst>
        <pc:spChg chg="mod">
          <ac:chgData name="Pei-Hsun Chen" userId="0d1d9a08-aa8d-4043-83d9-efde0b80bfc6" providerId="ADAL" clId="{170950F7-11B2-8B4A-BD6C-79364A7FDD63}" dt="2022-11-24T14:11:53.694" v="1284" actId="1076"/>
          <ac:spMkLst>
            <pc:docMk/>
            <pc:sldMk cId="3058663245" sldId="349"/>
            <ac:spMk id="3" creationId="{D7737408-C992-23E8-9117-39FCA23F68E4}"/>
          </ac:spMkLst>
        </pc:spChg>
      </pc:sldChg>
      <pc:sldChg chg="modSp add mod">
        <pc:chgData name="Pei-Hsun Chen" userId="0d1d9a08-aa8d-4043-83d9-efde0b80bfc6" providerId="ADAL" clId="{170950F7-11B2-8B4A-BD6C-79364A7FDD63}" dt="2022-11-24T14:12:02.058" v="1285" actId="14100"/>
        <pc:sldMkLst>
          <pc:docMk/>
          <pc:sldMk cId="1438772836" sldId="350"/>
        </pc:sldMkLst>
        <pc:spChg chg="mod">
          <ac:chgData name="Pei-Hsun Chen" userId="0d1d9a08-aa8d-4043-83d9-efde0b80bfc6" providerId="ADAL" clId="{170950F7-11B2-8B4A-BD6C-79364A7FDD63}" dt="2022-11-24T14:12:02.058" v="1285" actId="14100"/>
          <ac:spMkLst>
            <pc:docMk/>
            <pc:sldMk cId="1438772836" sldId="350"/>
            <ac:spMk id="3" creationId="{D7737408-C992-23E8-9117-39FCA23F68E4}"/>
          </ac:spMkLst>
        </pc:spChg>
      </pc:sldChg>
      <pc:sldChg chg="modSp">
        <pc:chgData name="Pei-Hsun Chen" userId="0d1d9a08-aa8d-4043-83d9-efde0b80bfc6" providerId="ADAL" clId="{170950F7-11B2-8B4A-BD6C-79364A7FDD63}" dt="2022-11-24T14:49:21.540" v="1326"/>
        <pc:sldMkLst>
          <pc:docMk/>
          <pc:sldMk cId="3675886390" sldId="350"/>
        </pc:sldMkLst>
        <pc:spChg chg="mod">
          <ac:chgData name="Pei-Hsun Chen" userId="0d1d9a08-aa8d-4043-83d9-efde0b80bfc6" providerId="ADAL" clId="{170950F7-11B2-8B4A-BD6C-79364A7FDD63}" dt="2022-11-24T14:49:21.540" v="1326"/>
          <ac:spMkLst>
            <pc:docMk/>
            <pc:sldMk cId="3675886390" sldId="350"/>
            <ac:spMk id="34" creationId="{A07452C7-7ACA-3CE8-9C20-28FAF566F72E}"/>
          </ac:spMkLst>
        </pc:spChg>
      </pc:sldChg>
      <pc:sldChg chg="addSp delSp modSp mod">
        <pc:chgData name="Pei-Hsun Chen" userId="0d1d9a08-aa8d-4043-83d9-efde0b80bfc6" providerId="ADAL" clId="{170950F7-11B2-8B4A-BD6C-79364A7FDD63}" dt="2022-11-24T14:55:46.085" v="1339"/>
        <pc:sldMkLst>
          <pc:docMk/>
          <pc:sldMk cId="2347887766" sldId="351"/>
        </pc:sldMkLst>
        <pc:spChg chg="add mod">
          <ac:chgData name="Pei-Hsun Chen" userId="0d1d9a08-aa8d-4043-83d9-efde0b80bfc6" providerId="ADAL" clId="{170950F7-11B2-8B4A-BD6C-79364A7FDD63}" dt="2022-11-24T14:48:05.246" v="1318"/>
          <ac:spMkLst>
            <pc:docMk/>
            <pc:sldMk cId="2347887766" sldId="351"/>
            <ac:spMk id="2" creationId="{E1DE6455-2D15-4399-68F7-9B9BA58D7B86}"/>
          </ac:spMkLst>
        </pc:spChg>
        <pc:spChg chg="add mod">
          <ac:chgData name="Pei-Hsun Chen" userId="0d1d9a08-aa8d-4043-83d9-efde0b80bfc6" providerId="ADAL" clId="{170950F7-11B2-8B4A-BD6C-79364A7FDD63}" dt="2022-11-24T14:55:46.085" v="1339"/>
          <ac:spMkLst>
            <pc:docMk/>
            <pc:sldMk cId="2347887766" sldId="351"/>
            <ac:spMk id="4" creationId="{D6C903C1-3A7B-8C81-6959-62B511BF79C3}"/>
          </ac:spMkLst>
        </pc:spChg>
        <pc:spChg chg="del mod">
          <ac:chgData name="Pei-Hsun Chen" userId="0d1d9a08-aa8d-4043-83d9-efde0b80bfc6" providerId="ADAL" clId="{170950F7-11B2-8B4A-BD6C-79364A7FDD63}" dt="2022-11-24T14:55:42.586" v="1338" actId="478"/>
          <ac:spMkLst>
            <pc:docMk/>
            <pc:sldMk cId="2347887766" sldId="351"/>
            <ac:spMk id="7" creationId="{21B6F8C5-665A-EF4A-1399-2E389D190140}"/>
          </ac:spMkLst>
        </pc:spChg>
        <pc:spChg chg="del">
          <ac:chgData name="Pei-Hsun Chen" userId="0d1d9a08-aa8d-4043-83d9-efde0b80bfc6" providerId="ADAL" clId="{170950F7-11B2-8B4A-BD6C-79364A7FDD63}" dt="2022-11-24T14:48:04.878" v="1317" actId="478"/>
          <ac:spMkLst>
            <pc:docMk/>
            <pc:sldMk cId="2347887766" sldId="351"/>
            <ac:spMk id="34" creationId="{A07452C7-7ACA-3CE8-9C20-28FAF566F72E}"/>
          </ac:spMkLst>
        </pc:spChg>
      </pc:sldChg>
      <pc:sldChg chg="del">
        <pc:chgData name="Pei-Hsun Chen" userId="0d1d9a08-aa8d-4043-83d9-efde0b80bfc6" providerId="ADAL" clId="{170950F7-11B2-8B4A-BD6C-79364A7FDD63}" dt="2022-11-24T14:48:25.547" v="1321" actId="2696"/>
        <pc:sldMkLst>
          <pc:docMk/>
          <pc:sldMk cId="3058663245" sldId="352"/>
        </pc:sldMkLst>
      </pc:sldChg>
      <pc:sldChg chg="del">
        <pc:chgData name="Pei-Hsun Chen" userId="0d1d9a08-aa8d-4043-83d9-efde0b80bfc6" providerId="ADAL" clId="{170950F7-11B2-8B4A-BD6C-79364A7FDD63}" dt="2022-11-24T14:48:27.455" v="1322" actId="2696"/>
        <pc:sldMkLst>
          <pc:docMk/>
          <pc:sldMk cId="1438772836" sldId="353"/>
        </pc:sldMkLst>
      </pc:sldChg>
      <pc:sldMasterChg chg="delSldLayout">
        <pc:chgData name="Pei-Hsun Chen" userId="0d1d9a08-aa8d-4043-83d9-efde0b80bfc6" providerId="ADAL" clId="{170950F7-11B2-8B4A-BD6C-79364A7FDD63}" dt="2022-11-25T16:15:09.291" v="1402" actId="2696"/>
        <pc:sldMasterMkLst>
          <pc:docMk/>
          <pc:sldMasterMk cId="0" sldId="2147483688"/>
        </pc:sldMasterMkLst>
        <pc:sldLayoutChg chg="del">
          <pc:chgData name="Pei-Hsun Chen" userId="0d1d9a08-aa8d-4043-83d9-efde0b80bfc6" providerId="ADAL" clId="{170950F7-11B2-8B4A-BD6C-79364A7FDD63}" dt="2022-11-25T16:15:08.821" v="1364" actId="2696"/>
          <pc:sldLayoutMkLst>
            <pc:docMk/>
            <pc:sldMasterMk cId="0" sldId="2147483688"/>
            <pc:sldLayoutMk cId="0" sldId="2147483651"/>
          </pc:sldLayoutMkLst>
        </pc:sldLayoutChg>
        <pc:sldLayoutChg chg="del">
          <pc:chgData name="Pei-Hsun Chen" userId="0d1d9a08-aa8d-4043-83d9-efde0b80bfc6" providerId="ADAL" clId="{170950F7-11B2-8B4A-BD6C-79364A7FDD63}" dt="2022-11-25T16:15:09.217" v="1393" actId="2696"/>
          <pc:sldLayoutMkLst>
            <pc:docMk/>
            <pc:sldMasterMk cId="0" sldId="2147483688"/>
            <pc:sldLayoutMk cId="0" sldId="2147483652"/>
          </pc:sldLayoutMkLst>
        </pc:sldLayoutChg>
        <pc:sldLayoutChg chg="del">
          <pc:chgData name="Pei-Hsun Chen" userId="0d1d9a08-aa8d-4043-83d9-efde0b80bfc6" providerId="ADAL" clId="{170950F7-11B2-8B4A-BD6C-79364A7FDD63}" dt="2022-11-25T16:15:08.786" v="1359" actId="2696"/>
          <pc:sldLayoutMkLst>
            <pc:docMk/>
            <pc:sldMasterMk cId="0" sldId="2147483688"/>
            <pc:sldLayoutMk cId="0" sldId="2147483653"/>
          </pc:sldLayoutMkLst>
        </pc:sldLayoutChg>
        <pc:sldLayoutChg chg="del">
          <pc:chgData name="Pei-Hsun Chen" userId="0d1d9a08-aa8d-4043-83d9-efde0b80bfc6" providerId="ADAL" clId="{170950F7-11B2-8B4A-BD6C-79364A7FDD63}" dt="2022-11-25T16:15:09.109" v="1371" actId="2696"/>
          <pc:sldLayoutMkLst>
            <pc:docMk/>
            <pc:sldMasterMk cId="0" sldId="2147483688"/>
            <pc:sldLayoutMk cId="0" sldId="2147483665"/>
          </pc:sldLayoutMkLst>
        </pc:sldLayoutChg>
        <pc:sldLayoutChg chg="del">
          <pc:chgData name="Pei-Hsun Chen" userId="0d1d9a08-aa8d-4043-83d9-efde0b80bfc6" providerId="ADAL" clId="{170950F7-11B2-8B4A-BD6C-79364A7FDD63}" dt="2022-11-25T16:15:09.291" v="1402" actId="2696"/>
          <pc:sldLayoutMkLst>
            <pc:docMk/>
            <pc:sldMasterMk cId="0" sldId="2147483688"/>
            <pc:sldLayoutMk cId="0" sldId="2147483666"/>
          </pc:sldLayoutMkLst>
        </pc:sldLayoutChg>
        <pc:sldLayoutChg chg="del">
          <pc:chgData name="Pei-Hsun Chen" userId="0d1d9a08-aa8d-4043-83d9-efde0b80bfc6" providerId="ADAL" clId="{170950F7-11B2-8B4A-BD6C-79364A7FDD63}" dt="2022-11-25T16:15:09.159" v="1379" actId="2696"/>
          <pc:sldLayoutMkLst>
            <pc:docMk/>
            <pc:sldMasterMk cId="0" sldId="2147483688"/>
            <pc:sldLayoutMk cId="0" sldId="2147483667"/>
          </pc:sldLayoutMkLst>
        </pc:sldLayoutChg>
        <pc:sldLayoutChg chg="del">
          <pc:chgData name="Pei-Hsun Chen" userId="0d1d9a08-aa8d-4043-83d9-efde0b80bfc6" providerId="ADAL" clId="{170950F7-11B2-8B4A-BD6C-79364A7FDD63}" dt="2022-11-25T16:15:09.188" v="1385" actId="2696"/>
          <pc:sldLayoutMkLst>
            <pc:docMk/>
            <pc:sldMasterMk cId="0" sldId="2147483688"/>
            <pc:sldLayoutMk cId="0" sldId="2147483669"/>
          </pc:sldLayoutMkLst>
        </pc:sldLayoutChg>
        <pc:sldLayoutChg chg="del">
          <pc:chgData name="Pei-Hsun Chen" userId="0d1d9a08-aa8d-4043-83d9-efde0b80bfc6" providerId="ADAL" clId="{170950F7-11B2-8B4A-BD6C-79364A7FDD63}" dt="2022-11-25T16:15:09.116" v="1374" actId="2696"/>
          <pc:sldLayoutMkLst>
            <pc:docMk/>
            <pc:sldMasterMk cId="0" sldId="2147483688"/>
            <pc:sldLayoutMk cId="0" sldId="2147483671"/>
          </pc:sldLayoutMkLst>
        </pc:sldLayoutChg>
        <pc:sldLayoutChg chg="del">
          <pc:chgData name="Pei-Hsun Chen" userId="0d1d9a08-aa8d-4043-83d9-efde0b80bfc6" providerId="ADAL" clId="{170950F7-11B2-8B4A-BD6C-79364A7FDD63}" dt="2022-11-25T16:15:09.210" v="1389" actId="2696"/>
          <pc:sldLayoutMkLst>
            <pc:docMk/>
            <pc:sldMasterMk cId="0" sldId="2147483688"/>
            <pc:sldLayoutMk cId="0" sldId="2147483672"/>
          </pc:sldLayoutMkLst>
        </pc:sldLayoutChg>
        <pc:sldLayoutChg chg="del">
          <pc:chgData name="Pei-Hsun Chen" userId="0d1d9a08-aa8d-4043-83d9-efde0b80bfc6" providerId="ADAL" clId="{170950F7-11B2-8B4A-BD6C-79364A7FDD63}" dt="2022-11-25T16:15:08.704" v="1352" actId="2696"/>
          <pc:sldLayoutMkLst>
            <pc:docMk/>
            <pc:sldMasterMk cId="0" sldId="2147483688"/>
            <pc:sldLayoutMk cId="0" sldId="2147483673"/>
          </pc:sldLayoutMkLst>
        </pc:sldLayoutChg>
        <pc:sldLayoutChg chg="del">
          <pc:chgData name="Pei-Hsun Chen" userId="0d1d9a08-aa8d-4043-83d9-efde0b80bfc6" providerId="ADAL" clId="{170950F7-11B2-8B4A-BD6C-79364A7FDD63}" dt="2022-11-25T16:15:08.860" v="1368" actId="2696"/>
          <pc:sldLayoutMkLst>
            <pc:docMk/>
            <pc:sldMasterMk cId="0" sldId="2147483688"/>
            <pc:sldLayoutMk cId="0" sldId="2147483674"/>
          </pc:sldLayoutMkLst>
        </pc:sldLayoutChg>
        <pc:sldLayoutChg chg="del">
          <pc:chgData name="Pei-Hsun Chen" userId="0d1d9a08-aa8d-4043-83d9-efde0b80bfc6" providerId="ADAL" clId="{170950F7-11B2-8B4A-BD6C-79364A7FDD63}" dt="2022-11-25T16:15:09.221" v="1395" actId="2696"/>
          <pc:sldLayoutMkLst>
            <pc:docMk/>
            <pc:sldMasterMk cId="0" sldId="2147483688"/>
            <pc:sldLayoutMk cId="0" sldId="2147483675"/>
          </pc:sldLayoutMkLst>
        </pc:sldLayoutChg>
        <pc:sldLayoutChg chg="del">
          <pc:chgData name="Pei-Hsun Chen" userId="0d1d9a08-aa8d-4043-83d9-efde0b80bfc6" providerId="ADAL" clId="{170950F7-11B2-8B4A-BD6C-79364A7FDD63}" dt="2022-11-25T16:15:09.215" v="1391" actId="2696"/>
          <pc:sldLayoutMkLst>
            <pc:docMk/>
            <pc:sldMasterMk cId="0" sldId="2147483688"/>
            <pc:sldLayoutMk cId="0" sldId="2147483677"/>
          </pc:sldLayoutMkLst>
        </pc:sldLayoutChg>
        <pc:sldLayoutChg chg="del">
          <pc:chgData name="Pei-Hsun Chen" userId="0d1d9a08-aa8d-4043-83d9-efde0b80bfc6" providerId="ADAL" clId="{170950F7-11B2-8B4A-BD6C-79364A7FDD63}" dt="2022-11-25T16:15:08.653" v="1348" actId="2696"/>
          <pc:sldLayoutMkLst>
            <pc:docMk/>
            <pc:sldMasterMk cId="0" sldId="2147483688"/>
            <pc:sldLayoutMk cId="0" sldId="2147483679"/>
          </pc:sldLayoutMkLst>
        </pc:sldLayoutChg>
        <pc:sldLayoutChg chg="del">
          <pc:chgData name="Pei-Hsun Chen" userId="0d1d9a08-aa8d-4043-83d9-efde0b80bfc6" providerId="ADAL" clId="{170950F7-11B2-8B4A-BD6C-79364A7FDD63}" dt="2022-11-25T16:15:08.779" v="1357" actId="2696"/>
          <pc:sldLayoutMkLst>
            <pc:docMk/>
            <pc:sldMasterMk cId="0" sldId="2147483688"/>
            <pc:sldLayoutMk cId="0" sldId="2147483680"/>
          </pc:sldLayoutMkLst>
        </pc:sldLayoutChg>
        <pc:sldLayoutChg chg="del">
          <pc:chgData name="Pei-Hsun Chen" userId="0d1d9a08-aa8d-4043-83d9-efde0b80bfc6" providerId="ADAL" clId="{170950F7-11B2-8B4A-BD6C-79364A7FDD63}" dt="2022-11-25T16:15:09.234" v="1397" actId="2696"/>
          <pc:sldLayoutMkLst>
            <pc:docMk/>
            <pc:sldMasterMk cId="0" sldId="2147483688"/>
            <pc:sldLayoutMk cId="0" sldId="2147483682"/>
          </pc:sldLayoutMkLst>
        </pc:sldLayoutChg>
        <pc:sldLayoutChg chg="del">
          <pc:chgData name="Pei-Hsun Chen" userId="0d1d9a08-aa8d-4043-83d9-efde0b80bfc6" providerId="ADAL" clId="{170950F7-11B2-8B4A-BD6C-79364A7FDD63}" dt="2022-11-25T16:15:09.156" v="1377" actId="2696"/>
          <pc:sldLayoutMkLst>
            <pc:docMk/>
            <pc:sldMasterMk cId="0" sldId="2147483688"/>
            <pc:sldLayoutMk cId="0" sldId="2147483683"/>
          </pc:sldLayoutMkLst>
        </pc:sldLayoutChg>
      </pc:sldMasterChg>
      <pc:sldMasterChg chg="del delSldLayout">
        <pc:chgData name="Pei-Hsun Chen" userId="0d1d9a08-aa8d-4043-83d9-efde0b80bfc6" providerId="ADAL" clId="{170950F7-11B2-8B4A-BD6C-79364A7FDD63}" dt="2022-11-25T16:15:12.320" v="1405" actId="2696"/>
        <pc:sldMasterMkLst>
          <pc:docMk/>
          <pc:sldMasterMk cId="0" sldId="2147483689"/>
        </pc:sldMasterMkLst>
        <pc:sldLayoutChg chg="del">
          <pc:chgData name="Pei-Hsun Chen" userId="0d1d9a08-aa8d-4043-83d9-efde0b80bfc6" providerId="ADAL" clId="{170950F7-11B2-8B4A-BD6C-79364A7FDD63}" dt="2022-11-25T16:15:12.318" v="1404" actId="2696"/>
          <pc:sldLayoutMkLst>
            <pc:docMk/>
            <pc:sldMasterMk cId="0" sldId="2147483689"/>
            <pc:sldLayoutMk cId="0" sldId="2147483686"/>
          </pc:sldLayoutMkLst>
        </pc:sldLayoutChg>
        <pc:sldLayoutChg chg="del">
          <pc:chgData name="Pei-Hsun Chen" userId="0d1d9a08-aa8d-4043-83d9-efde0b80bfc6" providerId="ADAL" clId="{170950F7-11B2-8B4A-BD6C-79364A7FDD63}" dt="2022-11-25T16:15:09.273" v="1399" actId="2696"/>
          <pc:sldLayoutMkLst>
            <pc:docMk/>
            <pc:sldMasterMk cId="0" sldId="2147483689"/>
            <pc:sldLayoutMk cId="0" sldId="2147483687"/>
          </pc:sldLayoutMkLst>
        </pc:sldLayoutChg>
      </pc:sldMasterChg>
    </pc:docChg>
  </pc:docChgLst>
  <pc:docChgLst>
    <pc:chgData name="Jesica Viviana Olivares Olguin" userId="S::jesica_viviana.olivares_olguin@fs-students.de::46a8bad9-54c4-4acb-9a57-7a53a4c3d2cb" providerId="AD" clId="Web-{FD30BEF8-3589-6BA8-29A7-FFBEE1C93D76}"/>
    <pc:docChg chg="modSld">
      <pc:chgData name="Jesica Viviana Olivares Olguin" userId="S::jesica_viviana.olivares_olguin@fs-students.de::46a8bad9-54c4-4acb-9a57-7a53a4c3d2cb" providerId="AD" clId="Web-{FD30BEF8-3589-6BA8-29A7-FFBEE1C93D76}" dt="2022-11-25T20:39:01.324" v="3" actId="20577"/>
      <pc:docMkLst>
        <pc:docMk/>
      </pc:docMkLst>
      <pc:sldChg chg="modSp">
        <pc:chgData name="Jesica Viviana Olivares Olguin" userId="S::jesica_viviana.olivares_olguin@fs-students.de::46a8bad9-54c4-4acb-9a57-7a53a4c3d2cb" providerId="AD" clId="Web-{FD30BEF8-3589-6BA8-29A7-FFBEE1C93D76}" dt="2022-11-25T20:39:01.324" v="3" actId="20577"/>
        <pc:sldMkLst>
          <pc:docMk/>
          <pc:sldMk cId="2073682017" sldId="332"/>
        </pc:sldMkLst>
        <pc:spChg chg="mod">
          <ac:chgData name="Jesica Viviana Olivares Olguin" userId="S::jesica_viviana.olivares_olguin@fs-students.de::46a8bad9-54c4-4acb-9a57-7a53a4c3d2cb" providerId="AD" clId="Web-{FD30BEF8-3589-6BA8-29A7-FFBEE1C93D76}" dt="2022-11-25T20:39:01.324" v="3" actId="20577"/>
          <ac:spMkLst>
            <pc:docMk/>
            <pc:sldMk cId="2073682017" sldId="332"/>
            <ac:spMk id="8" creationId="{740B261C-81E8-39C3-9095-1CEB2ACC6B4C}"/>
          </ac:spMkLst>
        </pc:spChg>
      </pc:sldChg>
    </pc:docChg>
  </pc:docChgLst>
  <pc:docChgLst>
    <pc:chgData name="Lida Khachatryan" userId="S::lida.khachatryan@fs-students.de::2880b4b1-9ad6-4c38-95bc-ff38fc25ac25" providerId="AD" clId="Web-{B515E084-2D56-4686-ABD5-1745FFC108CA}"/>
    <pc:docChg chg="modSld">
      <pc:chgData name="Lida Khachatryan" userId="S::lida.khachatryan@fs-students.de::2880b4b1-9ad6-4c38-95bc-ff38fc25ac25" providerId="AD" clId="Web-{B515E084-2D56-4686-ABD5-1745FFC108CA}" dt="2022-11-25T19:26:45.693" v="32" actId="20577"/>
      <pc:docMkLst>
        <pc:docMk/>
      </pc:docMkLst>
      <pc:sldChg chg="modSp">
        <pc:chgData name="Lida Khachatryan" userId="S::lida.khachatryan@fs-students.de::2880b4b1-9ad6-4c38-95bc-ff38fc25ac25" providerId="AD" clId="Web-{B515E084-2D56-4686-ABD5-1745FFC108CA}" dt="2022-11-25T19:26:45.693" v="32" actId="20577"/>
        <pc:sldMkLst>
          <pc:docMk/>
          <pc:sldMk cId="2846811940" sldId="345"/>
        </pc:sldMkLst>
        <pc:spChg chg="mod">
          <ac:chgData name="Lida Khachatryan" userId="S::lida.khachatryan@fs-students.de::2880b4b1-9ad6-4c38-95bc-ff38fc25ac25" providerId="AD" clId="Web-{B515E084-2D56-4686-ABD5-1745FFC108CA}" dt="2022-11-25T19:26:45.693" v="32" actId="20577"/>
          <ac:spMkLst>
            <pc:docMk/>
            <pc:sldMk cId="2846811940" sldId="345"/>
            <ac:spMk id="22" creationId="{308FFA39-DAF2-2F6C-ABE3-78D8ED28A283}"/>
          </ac:spMkLst>
        </pc:spChg>
      </pc:sldChg>
    </pc:docChg>
  </pc:docChgLst>
  <pc:docChgLst>
    <pc:chgData name="Pei-Hsun Chen" userId="S::pei-hsun.chen@fs-students.de::0d1d9a08-aa8d-4043-83d9-efde0b80bfc6" providerId="AD" clId="Web-{ADA5E30E-78D6-58CF-9688-8DB8C3EDAB65}"/>
    <pc:docChg chg="modSld">
      <pc:chgData name="Pei-Hsun Chen" userId="S::pei-hsun.chen@fs-students.de::0d1d9a08-aa8d-4043-83d9-efde0b80bfc6" providerId="AD" clId="Web-{ADA5E30E-78D6-58CF-9688-8DB8C3EDAB65}" dt="2022-11-24T16:14:01.700" v="10" actId="20577"/>
      <pc:docMkLst>
        <pc:docMk/>
      </pc:docMkLst>
      <pc:sldChg chg="delSp modSp">
        <pc:chgData name="Pei-Hsun Chen" userId="S::pei-hsun.chen@fs-students.de::0d1d9a08-aa8d-4043-83d9-efde0b80bfc6" providerId="AD" clId="Web-{ADA5E30E-78D6-58CF-9688-8DB8C3EDAB65}" dt="2022-11-24T16:14:01.700" v="10" actId="20577"/>
        <pc:sldMkLst>
          <pc:docMk/>
          <pc:sldMk cId="385886183" sldId="337"/>
        </pc:sldMkLst>
        <pc:spChg chg="mod">
          <ac:chgData name="Pei-Hsun Chen" userId="S::pei-hsun.chen@fs-students.de::0d1d9a08-aa8d-4043-83d9-efde0b80bfc6" providerId="AD" clId="Web-{ADA5E30E-78D6-58CF-9688-8DB8C3EDAB65}" dt="2022-11-24T16:14:01.700" v="10" actId="20577"/>
          <ac:spMkLst>
            <pc:docMk/>
            <pc:sldMk cId="385886183" sldId="337"/>
            <ac:spMk id="3" creationId="{FB19CF38-D53E-7B0B-99A5-00B5828C0E06}"/>
          </ac:spMkLst>
        </pc:spChg>
        <pc:spChg chg="del">
          <ac:chgData name="Pei-Hsun Chen" userId="S::pei-hsun.chen@fs-students.de::0d1d9a08-aa8d-4043-83d9-efde0b80bfc6" providerId="AD" clId="Web-{ADA5E30E-78D6-58CF-9688-8DB8C3EDAB65}" dt="2022-11-24T16:11:17.117" v="1"/>
          <ac:spMkLst>
            <pc:docMk/>
            <pc:sldMk cId="385886183" sldId="337"/>
            <ac:spMk id="5" creationId="{6538651E-BFA6-3D23-7990-E5A8856B95A7}"/>
          </ac:spMkLst>
        </pc:spChg>
        <pc:spChg chg="del">
          <ac:chgData name="Pei-Hsun Chen" userId="S::pei-hsun.chen@fs-students.de::0d1d9a08-aa8d-4043-83d9-efde0b80bfc6" providerId="AD" clId="Web-{ADA5E30E-78D6-58CF-9688-8DB8C3EDAB65}" dt="2022-11-24T16:11:17.070" v="0"/>
          <ac:spMkLst>
            <pc:docMk/>
            <pc:sldMk cId="385886183" sldId="337"/>
            <ac:spMk id="7" creationId="{383DE9BA-A6DB-6A16-E399-30654376E852}"/>
          </ac:spMkLst>
        </pc:spChg>
      </pc:sldChg>
      <pc:sldChg chg="addSp modSp">
        <pc:chgData name="Pei-Hsun Chen" userId="S::pei-hsun.chen@fs-students.de::0d1d9a08-aa8d-4043-83d9-efde0b80bfc6" providerId="AD" clId="Web-{ADA5E30E-78D6-58CF-9688-8DB8C3EDAB65}" dt="2022-11-24T16:11:44.618" v="6" actId="20577"/>
        <pc:sldMkLst>
          <pc:docMk/>
          <pc:sldMk cId="2846811940" sldId="345"/>
        </pc:sldMkLst>
        <pc:spChg chg="add mod">
          <ac:chgData name="Pei-Hsun Chen" userId="S::pei-hsun.chen@fs-students.de::0d1d9a08-aa8d-4043-83d9-efde0b80bfc6" providerId="AD" clId="Web-{ADA5E30E-78D6-58CF-9688-8DB8C3EDAB65}" dt="2022-11-24T16:11:44.618" v="6" actId="20577"/>
          <ac:spMkLst>
            <pc:docMk/>
            <pc:sldMk cId="2846811940" sldId="345"/>
            <ac:spMk id="17" creationId="{3E9EBE04-2CBD-0FBF-2B82-7BA2C174AFE5}"/>
          </ac:spMkLst>
        </pc:spChg>
      </pc:sldChg>
    </pc:docChg>
  </pc:docChgLst>
  <pc:docChgLst>
    <pc:chgData name="Ian Peter Du" userId="a7b7736f-a384-4dbf-baeb-d740cbbb8912" providerId="ADAL" clId="{D908884E-4704-437E-9B21-3B76DA243C83}"/>
    <pc:docChg chg="undo redo custSel addSld delSld modSld sldOrd">
      <pc:chgData name="Ian Peter Du" userId="a7b7736f-a384-4dbf-baeb-d740cbbb8912" providerId="ADAL" clId="{D908884E-4704-437E-9B21-3B76DA243C83}" dt="2022-11-25T12:41:21.548" v="2241" actId="20577"/>
      <pc:docMkLst>
        <pc:docMk/>
      </pc:docMkLst>
      <pc:sldChg chg="addSp delSp modSp mod">
        <pc:chgData name="Ian Peter Du" userId="a7b7736f-a384-4dbf-baeb-d740cbbb8912" providerId="ADAL" clId="{D908884E-4704-437E-9B21-3B76DA243C83}" dt="2022-11-19T11:00:57.529" v="1100" actId="1076"/>
        <pc:sldMkLst>
          <pc:docMk/>
          <pc:sldMk cId="0" sldId="256"/>
        </pc:sldMkLst>
        <pc:spChg chg="mod">
          <ac:chgData name="Ian Peter Du" userId="a7b7736f-a384-4dbf-baeb-d740cbbb8912" providerId="ADAL" clId="{D908884E-4704-437E-9B21-3B76DA243C83}" dt="2022-11-18T13:36:40.170" v="95"/>
          <ac:spMkLst>
            <pc:docMk/>
            <pc:sldMk cId="0" sldId="256"/>
            <ac:spMk id="3" creationId="{0E0B78FE-EB61-1DD2-A423-C7FE44140866}"/>
          </ac:spMkLst>
        </pc:spChg>
        <pc:spChg chg="mod">
          <ac:chgData name="Ian Peter Du" userId="a7b7736f-a384-4dbf-baeb-d740cbbb8912" providerId="ADAL" clId="{D908884E-4704-437E-9B21-3B76DA243C83}" dt="2022-11-18T13:36:40.170" v="95"/>
          <ac:spMkLst>
            <pc:docMk/>
            <pc:sldMk cId="0" sldId="256"/>
            <ac:spMk id="7" creationId="{AACF2C06-B469-4317-8675-4AF37587B2AC}"/>
          </ac:spMkLst>
        </pc:spChg>
        <pc:spChg chg="mod">
          <ac:chgData name="Ian Peter Du" userId="a7b7736f-a384-4dbf-baeb-d740cbbb8912" providerId="ADAL" clId="{D908884E-4704-437E-9B21-3B76DA243C83}" dt="2022-11-18T13:36:40.170" v="95"/>
          <ac:spMkLst>
            <pc:docMk/>
            <pc:sldMk cId="0" sldId="256"/>
            <ac:spMk id="8" creationId="{F003DEAF-38A1-2AF8-8788-6FE8F36B32CF}"/>
          </ac:spMkLst>
        </pc:spChg>
        <pc:spChg chg="mod">
          <ac:chgData name="Ian Peter Du" userId="a7b7736f-a384-4dbf-baeb-d740cbbb8912" providerId="ADAL" clId="{D908884E-4704-437E-9B21-3B76DA243C83}" dt="2022-11-18T13:36:40.170" v="95"/>
          <ac:spMkLst>
            <pc:docMk/>
            <pc:sldMk cId="0" sldId="256"/>
            <ac:spMk id="9" creationId="{A2C049E3-47B9-45E8-3C19-AEEA0BA84F63}"/>
          </ac:spMkLst>
        </pc:spChg>
        <pc:spChg chg="mod">
          <ac:chgData name="Ian Peter Du" userId="a7b7736f-a384-4dbf-baeb-d740cbbb8912" providerId="ADAL" clId="{D908884E-4704-437E-9B21-3B76DA243C83}" dt="2022-11-18T13:36:40.170" v="95"/>
          <ac:spMkLst>
            <pc:docMk/>
            <pc:sldMk cId="0" sldId="256"/>
            <ac:spMk id="11" creationId="{059FE818-A8B0-DDA9-74BA-B7D05EB03BA5}"/>
          </ac:spMkLst>
        </pc:spChg>
        <pc:grpChg chg="add del mod">
          <ac:chgData name="Ian Peter Du" userId="a7b7736f-a384-4dbf-baeb-d740cbbb8912" providerId="ADAL" clId="{D908884E-4704-437E-9B21-3B76DA243C83}" dt="2022-11-18T13:36:52.249" v="96" actId="478"/>
          <ac:grpSpMkLst>
            <pc:docMk/>
            <pc:sldMk cId="0" sldId="256"/>
            <ac:grpSpMk id="2" creationId="{7576335D-DA9C-1E8A-409A-4E6A3F9E3890}"/>
          </ac:grpSpMkLst>
        </pc:grpChg>
        <pc:grpChg chg="mod">
          <ac:chgData name="Ian Peter Du" userId="a7b7736f-a384-4dbf-baeb-d740cbbb8912" providerId="ADAL" clId="{D908884E-4704-437E-9B21-3B76DA243C83}" dt="2022-11-18T13:36:40.170" v="95"/>
          <ac:grpSpMkLst>
            <pc:docMk/>
            <pc:sldMk cId="0" sldId="256"/>
            <ac:grpSpMk id="4" creationId="{2F87E07B-AE05-C788-0C91-4B3201B8CDA5}"/>
          </ac:grpSpMkLst>
        </pc:grpChg>
        <pc:grpChg chg="mod">
          <ac:chgData name="Ian Peter Du" userId="a7b7736f-a384-4dbf-baeb-d740cbbb8912" providerId="ADAL" clId="{D908884E-4704-437E-9B21-3B76DA243C83}" dt="2022-11-18T13:36:40.170" v="95"/>
          <ac:grpSpMkLst>
            <pc:docMk/>
            <pc:sldMk cId="0" sldId="256"/>
            <ac:grpSpMk id="6" creationId="{261F77BA-3816-8BD9-D7A8-EAA3A56ED4E9}"/>
          </ac:grpSpMkLst>
        </pc:grpChg>
        <pc:grpChg chg="mod">
          <ac:chgData name="Ian Peter Du" userId="a7b7736f-a384-4dbf-baeb-d740cbbb8912" providerId="ADAL" clId="{D908884E-4704-437E-9B21-3B76DA243C83}" dt="2022-11-19T11:00:57.529" v="1100" actId="1076"/>
          <ac:grpSpMkLst>
            <pc:docMk/>
            <pc:sldMk cId="0" sldId="256"/>
            <ac:grpSpMk id="1307" creationId="{00000000-0000-0000-0000-000000000000}"/>
          </ac:grpSpMkLst>
        </pc:grpChg>
        <pc:cxnChg chg="mod">
          <ac:chgData name="Ian Peter Du" userId="a7b7736f-a384-4dbf-baeb-d740cbbb8912" providerId="ADAL" clId="{D908884E-4704-437E-9B21-3B76DA243C83}" dt="2022-11-18T13:36:40.170" v="95"/>
          <ac:cxnSpMkLst>
            <pc:docMk/>
            <pc:sldMk cId="0" sldId="256"/>
            <ac:cxnSpMk id="10" creationId="{5B4E2C08-97FC-7A49-5535-0CAFCF1CCAEB}"/>
          </ac:cxnSpMkLst>
        </pc:cxnChg>
        <pc:cxnChg chg="mod">
          <ac:chgData name="Ian Peter Du" userId="a7b7736f-a384-4dbf-baeb-d740cbbb8912" providerId="ADAL" clId="{D908884E-4704-437E-9B21-3B76DA243C83}" dt="2022-11-18T13:36:40.170" v="95"/>
          <ac:cxnSpMkLst>
            <pc:docMk/>
            <pc:sldMk cId="0" sldId="256"/>
            <ac:cxnSpMk id="12" creationId="{66E1EE08-CB13-CAF8-20F7-D89EB086956B}"/>
          </ac:cxnSpMkLst>
        </pc:cxnChg>
        <pc:cxnChg chg="mod">
          <ac:chgData name="Ian Peter Du" userId="a7b7736f-a384-4dbf-baeb-d740cbbb8912" providerId="ADAL" clId="{D908884E-4704-437E-9B21-3B76DA243C83}" dt="2022-11-18T13:36:40.170" v="95"/>
          <ac:cxnSpMkLst>
            <pc:docMk/>
            <pc:sldMk cId="0" sldId="256"/>
            <ac:cxnSpMk id="13" creationId="{6A900BE3-9130-D395-8D12-D9641FA35B0D}"/>
          </ac:cxnSpMkLst>
        </pc:cxnChg>
      </pc:sldChg>
      <pc:sldChg chg="addSp delSp modSp mod">
        <pc:chgData name="Ian Peter Du" userId="a7b7736f-a384-4dbf-baeb-d740cbbb8912" providerId="ADAL" clId="{D908884E-4704-437E-9B21-3B76DA243C83}" dt="2022-11-18T15:00:26.824" v="794"/>
        <pc:sldMkLst>
          <pc:docMk/>
          <pc:sldMk cId="0" sldId="258"/>
        </pc:sldMkLst>
        <pc:spChg chg="mod">
          <ac:chgData name="Ian Peter Du" userId="a7b7736f-a384-4dbf-baeb-d740cbbb8912" providerId="ADAL" clId="{D908884E-4704-437E-9B21-3B76DA243C83}" dt="2022-11-18T14:55:08.927" v="740"/>
          <ac:spMkLst>
            <pc:docMk/>
            <pc:sldMk cId="0" sldId="258"/>
            <ac:spMk id="4" creationId="{18EC6263-3868-3D15-81A9-E163471EFFB2}"/>
          </ac:spMkLst>
        </pc:spChg>
        <pc:spChg chg="mod">
          <ac:chgData name="Ian Peter Du" userId="a7b7736f-a384-4dbf-baeb-d740cbbb8912" providerId="ADAL" clId="{D908884E-4704-437E-9B21-3B76DA243C83}" dt="2022-11-18T14:55:08.927" v="740"/>
          <ac:spMkLst>
            <pc:docMk/>
            <pc:sldMk cId="0" sldId="258"/>
            <ac:spMk id="7" creationId="{37FEC294-8867-F80B-EF00-333ED1706C71}"/>
          </ac:spMkLst>
        </pc:spChg>
        <pc:spChg chg="mod">
          <ac:chgData name="Ian Peter Du" userId="a7b7736f-a384-4dbf-baeb-d740cbbb8912" providerId="ADAL" clId="{D908884E-4704-437E-9B21-3B76DA243C83}" dt="2022-11-18T14:55:08.927" v="740"/>
          <ac:spMkLst>
            <pc:docMk/>
            <pc:sldMk cId="0" sldId="258"/>
            <ac:spMk id="8" creationId="{8E8C4619-87AA-C9E2-62BC-61D9610306A1}"/>
          </ac:spMkLst>
        </pc:spChg>
        <pc:spChg chg="mod">
          <ac:chgData name="Ian Peter Du" userId="a7b7736f-a384-4dbf-baeb-d740cbbb8912" providerId="ADAL" clId="{D908884E-4704-437E-9B21-3B76DA243C83}" dt="2022-11-18T14:55:08.927" v="740"/>
          <ac:spMkLst>
            <pc:docMk/>
            <pc:sldMk cId="0" sldId="258"/>
            <ac:spMk id="9" creationId="{D61F1B82-CBB8-AA24-5BFA-314452981CA4}"/>
          </ac:spMkLst>
        </pc:spChg>
        <pc:spChg chg="mod">
          <ac:chgData name="Ian Peter Du" userId="a7b7736f-a384-4dbf-baeb-d740cbbb8912" providerId="ADAL" clId="{D908884E-4704-437E-9B21-3B76DA243C83}" dt="2022-11-18T14:55:08.927" v="740"/>
          <ac:spMkLst>
            <pc:docMk/>
            <pc:sldMk cId="0" sldId="258"/>
            <ac:spMk id="11" creationId="{5F21A51F-0BAF-BC09-1864-857EE800E073}"/>
          </ac:spMkLst>
        </pc:spChg>
        <pc:spChg chg="mod">
          <ac:chgData name="Ian Peter Du" userId="a7b7736f-a384-4dbf-baeb-d740cbbb8912" providerId="ADAL" clId="{D908884E-4704-437E-9B21-3B76DA243C83}" dt="2022-11-18T15:00:26.231" v="793"/>
          <ac:spMkLst>
            <pc:docMk/>
            <pc:sldMk cId="0" sldId="258"/>
            <ac:spMk id="15" creationId="{E2417B62-127E-B978-C1BE-3C333D264F5B}"/>
          </ac:spMkLst>
        </pc:spChg>
        <pc:spChg chg="mod">
          <ac:chgData name="Ian Peter Du" userId="a7b7736f-a384-4dbf-baeb-d740cbbb8912" providerId="ADAL" clId="{D908884E-4704-437E-9B21-3B76DA243C83}" dt="2022-11-18T15:00:26.231" v="793"/>
          <ac:spMkLst>
            <pc:docMk/>
            <pc:sldMk cId="0" sldId="258"/>
            <ac:spMk id="18" creationId="{FDBFA448-1221-62A6-77D1-9721D00B538A}"/>
          </ac:spMkLst>
        </pc:spChg>
        <pc:spChg chg="mod">
          <ac:chgData name="Ian Peter Du" userId="a7b7736f-a384-4dbf-baeb-d740cbbb8912" providerId="ADAL" clId="{D908884E-4704-437E-9B21-3B76DA243C83}" dt="2022-11-18T15:00:26.231" v="793"/>
          <ac:spMkLst>
            <pc:docMk/>
            <pc:sldMk cId="0" sldId="258"/>
            <ac:spMk id="19" creationId="{33425BD2-9512-04A1-EAD2-89557D893AB9}"/>
          </ac:spMkLst>
        </pc:spChg>
        <pc:spChg chg="mod">
          <ac:chgData name="Ian Peter Du" userId="a7b7736f-a384-4dbf-baeb-d740cbbb8912" providerId="ADAL" clId="{D908884E-4704-437E-9B21-3B76DA243C83}" dt="2022-11-18T15:00:26.231" v="793"/>
          <ac:spMkLst>
            <pc:docMk/>
            <pc:sldMk cId="0" sldId="258"/>
            <ac:spMk id="20" creationId="{38FB986D-517D-D3D8-9C76-4B66A7128B12}"/>
          </ac:spMkLst>
        </pc:spChg>
        <pc:spChg chg="mod">
          <ac:chgData name="Ian Peter Du" userId="a7b7736f-a384-4dbf-baeb-d740cbbb8912" providerId="ADAL" clId="{D908884E-4704-437E-9B21-3B76DA243C83}" dt="2022-11-18T15:00:26.231" v="793"/>
          <ac:spMkLst>
            <pc:docMk/>
            <pc:sldMk cId="0" sldId="258"/>
            <ac:spMk id="22" creationId="{2DE618C6-B53D-F463-C74A-81B6E0FADB51}"/>
          </ac:spMkLst>
        </pc:spChg>
        <pc:spChg chg="mod">
          <ac:chgData name="Ian Peter Du" userId="a7b7736f-a384-4dbf-baeb-d740cbbb8912" providerId="ADAL" clId="{D908884E-4704-437E-9B21-3B76DA243C83}" dt="2022-11-18T14:26:44.981" v="423" actId="20577"/>
          <ac:spMkLst>
            <pc:docMk/>
            <pc:sldMk cId="0" sldId="258"/>
            <ac:spMk id="1429" creationId="{00000000-0000-0000-0000-000000000000}"/>
          </ac:spMkLst>
        </pc:spChg>
        <pc:grpChg chg="add del mod">
          <ac:chgData name="Ian Peter Du" userId="a7b7736f-a384-4dbf-baeb-d740cbbb8912" providerId="ADAL" clId="{D908884E-4704-437E-9B21-3B76DA243C83}" dt="2022-11-18T14:55:12.599" v="741" actId="21"/>
          <ac:grpSpMkLst>
            <pc:docMk/>
            <pc:sldMk cId="0" sldId="258"/>
            <ac:grpSpMk id="2" creationId="{E118E60D-D8A6-8EEA-E59D-A29CF9C4D4D2}"/>
          </ac:grpSpMkLst>
        </pc:grpChg>
        <pc:grpChg chg="mod">
          <ac:chgData name="Ian Peter Du" userId="a7b7736f-a384-4dbf-baeb-d740cbbb8912" providerId="ADAL" clId="{D908884E-4704-437E-9B21-3B76DA243C83}" dt="2022-11-18T14:55:08.927" v="740"/>
          <ac:grpSpMkLst>
            <pc:docMk/>
            <pc:sldMk cId="0" sldId="258"/>
            <ac:grpSpMk id="5" creationId="{D3BF7CE4-0831-B3DF-67ED-EBA7C7CE25DB}"/>
          </ac:grpSpMkLst>
        </pc:grpChg>
        <pc:grpChg chg="mod">
          <ac:chgData name="Ian Peter Du" userId="a7b7736f-a384-4dbf-baeb-d740cbbb8912" providerId="ADAL" clId="{D908884E-4704-437E-9B21-3B76DA243C83}" dt="2022-11-18T14:55:08.927" v="740"/>
          <ac:grpSpMkLst>
            <pc:docMk/>
            <pc:sldMk cId="0" sldId="258"/>
            <ac:grpSpMk id="6" creationId="{C744AE7F-5DE9-D2D9-F2D1-4B82A108F241}"/>
          </ac:grpSpMkLst>
        </pc:grpChg>
        <pc:grpChg chg="add del mod">
          <ac:chgData name="Ian Peter Du" userId="a7b7736f-a384-4dbf-baeb-d740cbbb8912" providerId="ADAL" clId="{D908884E-4704-437E-9B21-3B76DA243C83}" dt="2022-11-18T15:00:26.824" v="794"/>
          <ac:grpSpMkLst>
            <pc:docMk/>
            <pc:sldMk cId="0" sldId="258"/>
            <ac:grpSpMk id="14" creationId="{0808E8A0-A2EA-19B1-99A0-BF0D109E0941}"/>
          </ac:grpSpMkLst>
        </pc:grpChg>
        <pc:grpChg chg="mod">
          <ac:chgData name="Ian Peter Du" userId="a7b7736f-a384-4dbf-baeb-d740cbbb8912" providerId="ADAL" clId="{D908884E-4704-437E-9B21-3B76DA243C83}" dt="2022-11-18T15:00:26.231" v="793"/>
          <ac:grpSpMkLst>
            <pc:docMk/>
            <pc:sldMk cId="0" sldId="258"/>
            <ac:grpSpMk id="16" creationId="{184F5E9F-727B-9B47-0B35-6FA522CA3E30}"/>
          </ac:grpSpMkLst>
        </pc:grpChg>
        <pc:grpChg chg="mod">
          <ac:chgData name="Ian Peter Du" userId="a7b7736f-a384-4dbf-baeb-d740cbbb8912" providerId="ADAL" clId="{D908884E-4704-437E-9B21-3B76DA243C83}" dt="2022-11-18T15:00:26.231" v="793"/>
          <ac:grpSpMkLst>
            <pc:docMk/>
            <pc:sldMk cId="0" sldId="258"/>
            <ac:grpSpMk id="17" creationId="{8BD621A6-8C34-C2C9-0EDE-F9A42DB8B1E9}"/>
          </ac:grpSpMkLst>
        </pc:grpChg>
        <pc:cxnChg chg="mod">
          <ac:chgData name="Ian Peter Du" userId="a7b7736f-a384-4dbf-baeb-d740cbbb8912" providerId="ADAL" clId="{D908884E-4704-437E-9B21-3B76DA243C83}" dt="2022-11-18T14:55:08.927" v="740"/>
          <ac:cxnSpMkLst>
            <pc:docMk/>
            <pc:sldMk cId="0" sldId="258"/>
            <ac:cxnSpMk id="10" creationId="{F5552251-08FF-9EC5-8500-F8A72FE207F3}"/>
          </ac:cxnSpMkLst>
        </pc:cxnChg>
        <pc:cxnChg chg="mod">
          <ac:chgData name="Ian Peter Du" userId="a7b7736f-a384-4dbf-baeb-d740cbbb8912" providerId="ADAL" clId="{D908884E-4704-437E-9B21-3B76DA243C83}" dt="2022-11-18T14:55:08.927" v="740"/>
          <ac:cxnSpMkLst>
            <pc:docMk/>
            <pc:sldMk cId="0" sldId="258"/>
            <ac:cxnSpMk id="12" creationId="{D2CB5A7C-8C55-5150-89E3-808F7BC6CB09}"/>
          </ac:cxnSpMkLst>
        </pc:cxnChg>
        <pc:cxnChg chg="mod">
          <ac:chgData name="Ian Peter Du" userId="a7b7736f-a384-4dbf-baeb-d740cbbb8912" providerId="ADAL" clId="{D908884E-4704-437E-9B21-3B76DA243C83}" dt="2022-11-18T14:55:08.927" v="740"/>
          <ac:cxnSpMkLst>
            <pc:docMk/>
            <pc:sldMk cId="0" sldId="258"/>
            <ac:cxnSpMk id="13" creationId="{BCF79C56-3606-4AF9-1A71-8FDBD749EBD0}"/>
          </ac:cxnSpMkLst>
        </pc:cxnChg>
        <pc:cxnChg chg="mod">
          <ac:chgData name="Ian Peter Du" userId="a7b7736f-a384-4dbf-baeb-d740cbbb8912" providerId="ADAL" clId="{D908884E-4704-437E-9B21-3B76DA243C83}" dt="2022-11-18T15:00:26.231" v="793"/>
          <ac:cxnSpMkLst>
            <pc:docMk/>
            <pc:sldMk cId="0" sldId="258"/>
            <ac:cxnSpMk id="21" creationId="{C1B216D6-BBCE-CDED-F9CD-E11D955ED155}"/>
          </ac:cxnSpMkLst>
        </pc:cxnChg>
        <pc:cxnChg chg="mod">
          <ac:chgData name="Ian Peter Du" userId="a7b7736f-a384-4dbf-baeb-d740cbbb8912" providerId="ADAL" clId="{D908884E-4704-437E-9B21-3B76DA243C83}" dt="2022-11-18T15:00:26.231" v="793"/>
          <ac:cxnSpMkLst>
            <pc:docMk/>
            <pc:sldMk cId="0" sldId="258"/>
            <ac:cxnSpMk id="23" creationId="{2758D2C5-CD81-F657-6A95-02447DA31B62}"/>
          </ac:cxnSpMkLst>
        </pc:cxnChg>
        <pc:cxnChg chg="mod">
          <ac:chgData name="Ian Peter Du" userId="a7b7736f-a384-4dbf-baeb-d740cbbb8912" providerId="ADAL" clId="{D908884E-4704-437E-9B21-3B76DA243C83}" dt="2022-11-18T15:00:26.231" v="793"/>
          <ac:cxnSpMkLst>
            <pc:docMk/>
            <pc:sldMk cId="0" sldId="258"/>
            <ac:cxnSpMk id="24" creationId="{D432C97F-4F4D-A6A6-EECA-07C55BF6A65F}"/>
          </ac:cxnSpMkLst>
        </pc:cxnChg>
      </pc:sldChg>
      <pc:sldChg chg="addSp delSp modSp del mod">
        <pc:chgData name="Ian Peter Du" userId="a7b7736f-a384-4dbf-baeb-d740cbbb8912" providerId="ADAL" clId="{D908884E-4704-437E-9B21-3B76DA243C83}" dt="2022-11-19T11:01:32.043" v="1101" actId="2696"/>
        <pc:sldMkLst>
          <pc:docMk/>
          <pc:sldMk cId="0" sldId="260"/>
        </pc:sldMkLst>
        <pc:spChg chg="del mod topLvl">
          <ac:chgData name="Ian Peter Du" userId="a7b7736f-a384-4dbf-baeb-d740cbbb8912" providerId="ADAL" clId="{D908884E-4704-437E-9B21-3B76DA243C83}" dt="2022-11-18T15:06:14.581" v="851" actId="21"/>
          <ac:spMkLst>
            <pc:docMk/>
            <pc:sldMk cId="0" sldId="260"/>
            <ac:spMk id="3" creationId="{31CB320F-3EE6-9D56-033E-9038B595AE18}"/>
          </ac:spMkLst>
        </pc:spChg>
        <pc:spChg chg="mod">
          <ac:chgData name="Ian Peter Du" userId="a7b7736f-a384-4dbf-baeb-d740cbbb8912" providerId="ADAL" clId="{D908884E-4704-437E-9B21-3B76DA243C83}" dt="2022-11-18T13:29:09.522" v="63"/>
          <ac:spMkLst>
            <pc:docMk/>
            <pc:sldMk cId="0" sldId="260"/>
            <ac:spMk id="3" creationId="{DE43B1F5-46A1-FC63-3160-2CF7D2BAD468}"/>
          </ac:spMkLst>
        </pc:spChg>
        <pc:spChg chg="mod">
          <ac:chgData name="Ian Peter Du" userId="a7b7736f-a384-4dbf-baeb-d740cbbb8912" providerId="ADAL" clId="{D908884E-4704-437E-9B21-3B76DA243C83}" dt="2022-11-18T15:00:50.073" v="798" actId="165"/>
          <ac:spMkLst>
            <pc:docMk/>
            <pc:sldMk cId="0" sldId="260"/>
            <ac:spMk id="6" creationId="{8A8601A5-9D11-E1CD-C42F-F56E91677220}"/>
          </ac:spMkLst>
        </pc:spChg>
        <pc:spChg chg="mod">
          <ac:chgData name="Ian Peter Du" userId="a7b7736f-a384-4dbf-baeb-d740cbbb8912" providerId="ADAL" clId="{D908884E-4704-437E-9B21-3B76DA243C83}" dt="2022-11-18T13:29:09.522" v="63"/>
          <ac:spMkLst>
            <pc:docMk/>
            <pc:sldMk cId="0" sldId="260"/>
            <ac:spMk id="6" creationId="{C4595531-4CFD-7602-98E9-AE2C2F19FF83}"/>
          </ac:spMkLst>
        </pc:spChg>
        <pc:spChg chg="mod">
          <ac:chgData name="Ian Peter Du" userId="a7b7736f-a384-4dbf-baeb-d740cbbb8912" providerId="ADAL" clId="{D908884E-4704-437E-9B21-3B76DA243C83}" dt="2022-11-18T13:29:09.522" v="63"/>
          <ac:spMkLst>
            <pc:docMk/>
            <pc:sldMk cId="0" sldId="260"/>
            <ac:spMk id="7" creationId="{6633CBA5-205D-7341-C0A6-D0D9D4B394EB}"/>
          </ac:spMkLst>
        </pc:spChg>
        <pc:spChg chg="mod">
          <ac:chgData name="Ian Peter Du" userId="a7b7736f-a384-4dbf-baeb-d740cbbb8912" providerId="ADAL" clId="{D908884E-4704-437E-9B21-3B76DA243C83}" dt="2022-11-18T15:00:50.073" v="798" actId="165"/>
          <ac:spMkLst>
            <pc:docMk/>
            <pc:sldMk cId="0" sldId="260"/>
            <ac:spMk id="7" creationId="{87659C22-80B5-FC1A-AC29-0CE29AE5DF79}"/>
          </ac:spMkLst>
        </pc:spChg>
        <pc:spChg chg="mod">
          <ac:chgData name="Ian Peter Du" userId="a7b7736f-a384-4dbf-baeb-d740cbbb8912" providerId="ADAL" clId="{D908884E-4704-437E-9B21-3B76DA243C83}" dt="2022-11-18T13:29:09.522" v="63"/>
          <ac:spMkLst>
            <pc:docMk/>
            <pc:sldMk cId="0" sldId="260"/>
            <ac:spMk id="8" creationId="{1ECAFB02-1DDC-CBA9-592D-59BCED7C979C}"/>
          </ac:spMkLst>
        </pc:spChg>
        <pc:spChg chg="mod">
          <ac:chgData name="Ian Peter Du" userId="a7b7736f-a384-4dbf-baeb-d740cbbb8912" providerId="ADAL" clId="{D908884E-4704-437E-9B21-3B76DA243C83}" dt="2022-11-18T15:00:50.073" v="798" actId="165"/>
          <ac:spMkLst>
            <pc:docMk/>
            <pc:sldMk cId="0" sldId="260"/>
            <ac:spMk id="8" creationId="{BA570534-CD9C-B18A-1E7A-D841B8B1B4C6}"/>
          </ac:spMkLst>
        </pc:spChg>
        <pc:spChg chg="mod">
          <ac:chgData name="Ian Peter Du" userId="a7b7736f-a384-4dbf-baeb-d740cbbb8912" providerId="ADAL" clId="{D908884E-4704-437E-9B21-3B76DA243C83}" dt="2022-11-18T15:00:50.073" v="798" actId="165"/>
          <ac:spMkLst>
            <pc:docMk/>
            <pc:sldMk cId="0" sldId="260"/>
            <ac:spMk id="10" creationId="{22DE5494-BFA8-8876-4C55-859CFBFC32DD}"/>
          </ac:spMkLst>
        </pc:spChg>
        <pc:spChg chg="mod">
          <ac:chgData name="Ian Peter Du" userId="a7b7736f-a384-4dbf-baeb-d740cbbb8912" providerId="ADAL" clId="{D908884E-4704-437E-9B21-3B76DA243C83}" dt="2022-11-18T13:29:09.522" v="63"/>
          <ac:spMkLst>
            <pc:docMk/>
            <pc:sldMk cId="0" sldId="260"/>
            <ac:spMk id="10" creationId="{E5C9E465-41B6-E6F3-9F62-9019E93B5FAE}"/>
          </ac:spMkLst>
        </pc:spChg>
        <pc:spChg chg="mod topLvl">
          <ac:chgData name="Ian Peter Du" userId="a7b7736f-a384-4dbf-baeb-d740cbbb8912" providerId="ADAL" clId="{D908884E-4704-437E-9B21-3B76DA243C83}" dt="2022-11-18T15:02:37.875" v="823" actId="14100"/>
          <ac:spMkLst>
            <pc:docMk/>
            <pc:sldMk cId="0" sldId="260"/>
            <ac:spMk id="16" creationId="{81054EF8-1457-C3D0-16AD-FDD6F5349DBD}"/>
          </ac:spMkLst>
        </pc:spChg>
        <pc:spChg chg="mod topLvl">
          <ac:chgData name="Ian Peter Du" userId="a7b7736f-a384-4dbf-baeb-d740cbbb8912" providerId="ADAL" clId="{D908884E-4704-437E-9B21-3B76DA243C83}" dt="2022-11-18T15:02:10.165" v="816" actId="165"/>
          <ac:spMkLst>
            <pc:docMk/>
            <pc:sldMk cId="0" sldId="260"/>
            <ac:spMk id="17" creationId="{79110AEE-DEEB-4E49-2992-CE86A0D97A19}"/>
          </ac:spMkLst>
        </pc:spChg>
        <pc:spChg chg="mod">
          <ac:chgData name="Ian Peter Du" userId="a7b7736f-a384-4dbf-baeb-d740cbbb8912" providerId="ADAL" clId="{D908884E-4704-437E-9B21-3B76DA243C83}" dt="2022-11-18T15:02:10.165" v="816" actId="165"/>
          <ac:spMkLst>
            <pc:docMk/>
            <pc:sldMk cId="0" sldId="260"/>
            <ac:spMk id="20" creationId="{4E0FEF54-8B70-F468-EA86-2812CA380901}"/>
          </ac:spMkLst>
        </pc:spChg>
        <pc:spChg chg="mod">
          <ac:chgData name="Ian Peter Du" userId="a7b7736f-a384-4dbf-baeb-d740cbbb8912" providerId="ADAL" clId="{D908884E-4704-437E-9B21-3B76DA243C83}" dt="2022-11-18T15:02:10.165" v="816" actId="165"/>
          <ac:spMkLst>
            <pc:docMk/>
            <pc:sldMk cId="0" sldId="260"/>
            <ac:spMk id="21" creationId="{8DFF004D-9BBE-D4CD-5ED1-06998568CAD0}"/>
          </ac:spMkLst>
        </pc:spChg>
        <pc:spChg chg="mod">
          <ac:chgData name="Ian Peter Du" userId="a7b7736f-a384-4dbf-baeb-d740cbbb8912" providerId="ADAL" clId="{D908884E-4704-437E-9B21-3B76DA243C83}" dt="2022-11-18T15:02:10.165" v="816" actId="165"/>
          <ac:spMkLst>
            <pc:docMk/>
            <pc:sldMk cId="0" sldId="260"/>
            <ac:spMk id="22" creationId="{E18FA8BD-569E-797B-950C-06DF0123A08A}"/>
          </ac:spMkLst>
        </pc:spChg>
        <pc:spChg chg="mod">
          <ac:chgData name="Ian Peter Du" userId="a7b7736f-a384-4dbf-baeb-d740cbbb8912" providerId="ADAL" clId="{D908884E-4704-437E-9B21-3B76DA243C83}" dt="2022-11-18T15:02:10.165" v="816" actId="165"/>
          <ac:spMkLst>
            <pc:docMk/>
            <pc:sldMk cId="0" sldId="260"/>
            <ac:spMk id="24" creationId="{B6CA81FE-6859-5778-B8E9-71D680FD16F5}"/>
          </ac:spMkLst>
        </pc:spChg>
        <pc:spChg chg="mod">
          <ac:chgData name="Ian Peter Du" userId="a7b7736f-a384-4dbf-baeb-d740cbbb8912" providerId="ADAL" clId="{D908884E-4704-437E-9B21-3B76DA243C83}" dt="2022-11-18T15:02:32.234" v="822" actId="14100"/>
          <ac:spMkLst>
            <pc:docMk/>
            <pc:sldMk cId="0" sldId="260"/>
            <ac:spMk id="27" creationId="{8401155F-9BA7-6DDB-6DFE-0B0791C19CDB}"/>
          </ac:spMkLst>
        </pc:spChg>
        <pc:spChg chg="mod">
          <ac:chgData name="Ian Peter Du" userId="a7b7736f-a384-4dbf-baeb-d740cbbb8912" providerId="ADAL" clId="{D908884E-4704-437E-9B21-3B76DA243C83}" dt="2022-11-18T15:01:42.502" v="810"/>
          <ac:spMkLst>
            <pc:docMk/>
            <pc:sldMk cId="0" sldId="260"/>
            <ac:spMk id="30" creationId="{651184B0-FCC7-7A08-CC8E-DA830F81ABAF}"/>
          </ac:spMkLst>
        </pc:spChg>
        <pc:spChg chg="mod">
          <ac:chgData name="Ian Peter Du" userId="a7b7736f-a384-4dbf-baeb-d740cbbb8912" providerId="ADAL" clId="{D908884E-4704-437E-9B21-3B76DA243C83}" dt="2022-11-18T15:01:42.502" v="810"/>
          <ac:spMkLst>
            <pc:docMk/>
            <pc:sldMk cId="0" sldId="260"/>
            <ac:spMk id="31" creationId="{BA9536A7-2115-8D77-ADFD-19AE64AEA982}"/>
          </ac:spMkLst>
        </pc:spChg>
        <pc:spChg chg="mod">
          <ac:chgData name="Ian Peter Du" userId="a7b7736f-a384-4dbf-baeb-d740cbbb8912" providerId="ADAL" clId="{D908884E-4704-437E-9B21-3B76DA243C83}" dt="2022-11-18T15:01:42.502" v="810"/>
          <ac:spMkLst>
            <pc:docMk/>
            <pc:sldMk cId="0" sldId="260"/>
            <ac:spMk id="32" creationId="{89F2D64F-7F9D-64C7-6868-2EA0302490B8}"/>
          </ac:spMkLst>
        </pc:spChg>
        <pc:spChg chg="mod">
          <ac:chgData name="Ian Peter Du" userId="a7b7736f-a384-4dbf-baeb-d740cbbb8912" providerId="ADAL" clId="{D908884E-4704-437E-9B21-3B76DA243C83}" dt="2022-11-18T15:01:42.502" v="810"/>
          <ac:spMkLst>
            <pc:docMk/>
            <pc:sldMk cId="0" sldId="260"/>
            <ac:spMk id="34" creationId="{7B3EAC32-C0D5-8355-5D2F-9C50E3038213}"/>
          </ac:spMkLst>
        </pc:spChg>
        <pc:spChg chg="mod">
          <ac:chgData name="Ian Peter Du" userId="a7b7736f-a384-4dbf-baeb-d740cbbb8912" providerId="ADAL" clId="{D908884E-4704-437E-9B21-3B76DA243C83}" dt="2022-11-18T15:02:14.714" v="818"/>
          <ac:spMkLst>
            <pc:docMk/>
            <pc:sldMk cId="0" sldId="260"/>
            <ac:spMk id="39" creationId="{FBE2C468-DF61-784C-1BC5-CE4937EF3449}"/>
          </ac:spMkLst>
        </pc:spChg>
        <pc:spChg chg="mod">
          <ac:chgData name="Ian Peter Du" userId="a7b7736f-a384-4dbf-baeb-d740cbbb8912" providerId="ADAL" clId="{D908884E-4704-437E-9B21-3B76DA243C83}" dt="2022-11-18T15:02:14.714" v="818"/>
          <ac:spMkLst>
            <pc:docMk/>
            <pc:sldMk cId="0" sldId="260"/>
            <ac:spMk id="40" creationId="{5C6E5EA9-A762-D3AA-9869-38131F186415}"/>
          </ac:spMkLst>
        </pc:spChg>
        <pc:spChg chg="mod">
          <ac:chgData name="Ian Peter Du" userId="a7b7736f-a384-4dbf-baeb-d740cbbb8912" providerId="ADAL" clId="{D908884E-4704-437E-9B21-3B76DA243C83}" dt="2022-11-18T15:02:14.714" v="818"/>
          <ac:spMkLst>
            <pc:docMk/>
            <pc:sldMk cId="0" sldId="260"/>
            <ac:spMk id="41" creationId="{FE39EA54-2122-ED56-BBE4-8AD2636CCEBF}"/>
          </ac:spMkLst>
        </pc:spChg>
        <pc:spChg chg="mod">
          <ac:chgData name="Ian Peter Du" userId="a7b7736f-a384-4dbf-baeb-d740cbbb8912" providerId="ADAL" clId="{D908884E-4704-437E-9B21-3B76DA243C83}" dt="2022-11-18T15:02:14.714" v="818"/>
          <ac:spMkLst>
            <pc:docMk/>
            <pc:sldMk cId="0" sldId="260"/>
            <ac:spMk id="43" creationId="{3F494171-20E9-3CD1-77EF-B8D36497ECBE}"/>
          </ac:spMkLst>
        </pc:spChg>
        <pc:spChg chg="mod topLvl">
          <ac:chgData name="Ian Peter Du" userId="a7b7736f-a384-4dbf-baeb-d740cbbb8912" providerId="ADAL" clId="{D908884E-4704-437E-9B21-3B76DA243C83}" dt="2022-11-18T15:01:33.059" v="807" actId="165"/>
          <ac:spMkLst>
            <pc:docMk/>
            <pc:sldMk cId="0" sldId="260"/>
            <ac:spMk id="1477" creationId="{57ED486C-55D5-F6C7-B9D9-826714C6C0E6}"/>
          </ac:spMkLst>
        </pc:spChg>
        <pc:spChg chg="mod topLvl">
          <ac:chgData name="Ian Peter Du" userId="a7b7736f-a384-4dbf-baeb-d740cbbb8912" providerId="ADAL" clId="{D908884E-4704-437E-9B21-3B76DA243C83}" dt="2022-11-18T15:01:50.743" v="813" actId="1076"/>
          <ac:spMkLst>
            <pc:docMk/>
            <pc:sldMk cId="0" sldId="260"/>
            <ac:spMk id="1478" creationId="{65BA8030-4A55-CE1C-8884-5114DFFCA3E4}"/>
          </ac:spMkLst>
        </pc:spChg>
        <pc:spChg chg="mod">
          <ac:chgData name="Ian Peter Du" userId="a7b7736f-a384-4dbf-baeb-d740cbbb8912" providerId="ADAL" clId="{D908884E-4704-437E-9B21-3B76DA243C83}" dt="2022-11-18T15:01:33.059" v="807" actId="165"/>
          <ac:spMkLst>
            <pc:docMk/>
            <pc:sldMk cId="0" sldId="260"/>
            <ac:spMk id="1481" creationId="{30DC8EE3-F6F2-6887-2A6B-E56070FDD132}"/>
          </ac:spMkLst>
        </pc:spChg>
        <pc:spChg chg="mod">
          <ac:chgData name="Ian Peter Du" userId="a7b7736f-a384-4dbf-baeb-d740cbbb8912" providerId="ADAL" clId="{D908884E-4704-437E-9B21-3B76DA243C83}" dt="2022-11-18T15:01:33.059" v="807" actId="165"/>
          <ac:spMkLst>
            <pc:docMk/>
            <pc:sldMk cId="0" sldId="260"/>
            <ac:spMk id="1482" creationId="{08B0B0E9-B4B0-28AE-9962-6BEF04A52079}"/>
          </ac:spMkLst>
        </pc:spChg>
        <pc:spChg chg="mod">
          <ac:chgData name="Ian Peter Du" userId="a7b7736f-a384-4dbf-baeb-d740cbbb8912" providerId="ADAL" clId="{D908884E-4704-437E-9B21-3B76DA243C83}" dt="2022-11-18T15:01:33.059" v="807" actId="165"/>
          <ac:spMkLst>
            <pc:docMk/>
            <pc:sldMk cId="0" sldId="260"/>
            <ac:spMk id="1483" creationId="{52762AA0-9014-0F93-0512-61181019244F}"/>
          </ac:spMkLst>
        </pc:spChg>
        <pc:spChg chg="mod">
          <ac:chgData name="Ian Peter Du" userId="a7b7736f-a384-4dbf-baeb-d740cbbb8912" providerId="ADAL" clId="{D908884E-4704-437E-9B21-3B76DA243C83}" dt="2022-11-18T15:01:33.059" v="807" actId="165"/>
          <ac:spMkLst>
            <pc:docMk/>
            <pc:sldMk cId="0" sldId="260"/>
            <ac:spMk id="1485" creationId="{2BE8438E-163A-A96E-D7E8-4D29A289EB1E}"/>
          </ac:spMkLst>
        </pc:spChg>
        <pc:spChg chg="mod">
          <ac:chgData name="Ian Peter Du" userId="a7b7736f-a384-4dbf-baeb-d740cbbb8912" providerId="ADAL" clId="{D908884E-4704-437E-9B21-3B76DA243C83}" dt="2022-11-18T13:38:14.674" v="103" actId="1076"/>
          <ac:spMkLst>
            <pc:docMk/>
            <pc:sldMk cId="0" sldId="260"/>
            <ac:spMk id="1517" creationId="{00000000-0000-0000-0000-000000000000}"/>
          </ac:spMkLst>
        </pc:spChg>
        <pc:grpChg chg="add del mod">
          <ac:chgData name="Ian Peter Du" userId="a7b7736f-a384-4dbf-baeb-d740cbbb8912" providerId="ADAL" clId="{D908884E-4704-437E-9B21-3B76DA243C83}" dt="2022-11-18T13:29:10.811" v="64"/>
          <ac:grpSpMkLst>
            <pc:docMk/>
            <pc:sldMk cId="0" sldId="260"/>
            <ac:grpSpMk id="2" creationId="{36C4B708-221B-604F-6134-0386A89603D5}"/>
          </ac:grpSpMkLst>
        </pc:grpChg>
        <pc:grpChg chg="add del mod">
          <ac:chgData name="Ian Peter Du" userId="a7b7736f-a384-4dbf-baeb-d740cbbb8912" providerId="ADAL" clId="{D908884E-4704-437E-9B21-3B76DA243C83}" dt="2022-11-18T15:00:50.073" v="798" actId="165"/>
          <ac:grpSpMkLst>
            <pc:docMk/>
            <pc:sldMk cId="0" sldId="260"/>
            <ac:grpSpMk id="2" creationId="{8424E1C3-D385-83B2-CCD7-9EC1FB7A1B89}"/>
          </ac:grpSpMkLst>
        </pc:grpChg>
        <pc:grpChg chg="mod">
          <ac:chgData name="Ian Peter Du" userId="a7b7736f-a384-4dbf-baeb-d740cbbb8912" providerId="ADAL" clId="{D908884E-4704-437E-9B21-3B76DA243C83}" dt="2022-11-18T13:29:09.522" v="63"/>
          <ac:grpSpMkLst>
            <pc:docMk/>
            <pc:sldMk cId="0" sldId="260"/>
            <ac:grpSpMk id="4" creationId="{5876E8D6-5C44-2817-99D7-69DA07C79489}"/>
          </ac:grpSpMkLst>
        </pc:grpChg>
        <pc:grpChg chg="del mod topLvl">
          <ac:chgData name="Ian Peter Du" userId="a7b7736f-a384-4dbf-baeb-d740cbbb8912" providerId="ADAL" clId="{D908884E-4704-437E-9B21-3B76DA243C83}" dt="2022-11-18T15:06:14.581" v="851" actId="21"/>
          <ac:grpSpMkLst>
            <pc:docMk/>
            <pc:sldMk cId="0" sldId="260"/>
            <ac:grpSpMk id="4" creationId="{E283DFF5-8606-E9FC-BC4D-911955A8C1DE}"/>
          </ac:grpSpMkLst>
        </pc:grpChg>
        <pc:grpChg chg="mod">
          <ac:chgData name="Ian Peter Du" userId="a7b7736f-a384-4dbf-baeb-d740cbbb8912" providerId="ADAL" clId="{D908884E-4704-437E-9B21-3B76DA243C83}" dt="2022-11-18T15:00:50.073" v="798" actId="165"/>
          <ac:grpSpMkLst>
            <pc:docMk/>
            <pc:sldMk cId="0" sldId="260"/>
            <ac:grpSpMk id="5" creationId="{94CE1759-14D8-B14C-5D70-5D1718021C7B}"/>
          </ac:grpSpMkLst>
        </pc:grpChg>
        <pc:grpChg chg="mod">
          <ac:chgData name="Ian Peter Du" userId="a7b7736f-a384-4dbf-baeb-d740cbbb8912" providerId="ADAL" clId="{D908884E-4704-437E-9B21-3B76DA243C83}" dt="2022-11-18T13:29:09.522" v="63"/>
          <ac:grpSpMkLst>
            <pc:docMk/>
            <pc:sldMk cId="0" sldId="260"/>
            <ac:grpSpMk id="5" creationId="{C24EFFE7-5AF2-BFF3-A807-1ACBBAD66C07}"/>
          </ac:grpSpMkLst>
        </pc:grpChg>
        <pc:grpChg chg="add mod">
          <ac:chgData name="Ian Peter Du" userId="a7b7736f-a384-4dbf-baeb-d740cbbb8912" providerId="ADAL" clId="{D908884E-4704-437E-9B21-3B76DA243C83}" dt="2022-11-18T15:01:55.394" v="814" actId="1076"/>
          <ac:grpSpMkLst>
            <pc:docMk/>
            <pc:sldMk cId="0" sldId="260"/>
            <ac:grpSpMk id="13" creationId="{C125E59E-7AA5-BE73-C297-BBB607AB9238}"/>
          </ac:grpSpMkLst>
        </pc:grpChg>
        <pc:grpChg chg="mod">
          <ac:chgData name="Ian Peter Du" userId="a7b7736f-a384-4dbf-baeb-d740cbbb8912" providerId="ADAL" clId="{D908884E-4704-437E-9B21-3B76DA243C83}" dt="2022-11-18T15:01:42.502" v="810"/>
          <ac:grpSpMkLst>
            <pc:docMk/>
            <pc:sldMk cId="0" sldId="260"/>
            <ac:grpSpMk id="14" creationId="{6747FADB-8C9B-7351-6B17-5FB01C49FF5D}"/>
          </ac:grpSpMkLst>
        </pc:grpChg>
        <pc:grpChg chg="del mod">
          <ac:chgData name="Ian Peter Du" userId="a7b7736f-a384-4dbf-baeb-d740cbbb8912" providerId="ADAL" clId="{D908884E-4704-437E-9B21-3B76DA243C83}" dt="2022-11-18T15:02:10.165" v="816" actId="165"/>
          <ac:grpSpMkLst>
            <pc:docMk/>
            <pc:sldMk cId="0" sldId="260"/>
            <ac:grpSpMk id="15" creationId="{8E4BD37A-16A2-52EF-23AD-34BE83F0F655}"/>
          </ac:grpSpMkLst>
        </pc:grpChg>
        <pc:grpChg chg="del mod topLvl">
          <ac:chgData name="Ian Peter Du" userId="a7b7736f-a384-4dbf-baeb-d740cbbb8912" providerId="ADAL" clId="{D908884E-4704-437E-9B21-3B76DA243C83}" dt="2022-11-18T15:02:13.673" v="817" actId="478"/>
          <ac:grpSpMkLst>
            <pc:docMk/>
            <pc:sldMk cId="0" sldId="260"/>
            <ac:grpSpMk id="18" creationId="{29B7D38E-31E1-5CBA-1464-A8F985FAB227}"/>
          </ac:grpSpMkLst>
        </pc:grpChg>
        <pc:grpChg chg="mod">
          <ac:chgData name="Ian Peter Du" userId="a7b7736f-a384-4dbf-baeb-d740cbbb8912" providerId="ADAL" clId="{D908884E-4704-437E-9B21-3B76DA243C83}" dt="2022-11-18T15:02:10.165" v="816" actId="165"/>
          <ac:grpSpMkLst>
            <pc:docMk/>
            <pc:sldMk cId="0" sldId="260"/>
            <ac:grpSpMk id="19" creationId="{C360E135-9E5C-4CB5-74E6-422F78FD8BA2}"/>
          </ac:grpSpMkLst>
        </pc:grpChg>
        <pc:grpChg chg="add mod">
          <ac:chgData name="Ian Peter Du" userId="a7b7736f-a384-4dbf-baeb-d740cbbb8912" providerId="ADAL" clId="{D908884E-4704-437E-9B21-3B76DA243C83}" dt="2022-11-18T15:02:25.862" v="820" actId="1076"/>
          <ac:grpSpMkLst>
            <pc:docMk/>
            <pc:sldMk cId="0" sldId="260"/>
            <ac:grpSpMk id="37" creationId="{F9365C93-8BBC-2783-A36D-68430EE6B7A8}"/>
          </ac:grpSpMkLst>
        </pc:grpChg>
        <pc:grpChg chg="mod">
          <ac:chgData name="Ian Peter Du" userId="a7b7736f-a384-4dbf-baeb-d740cbbb8912" providerId="ADAL" clId="{D908884E-4704-437E-9B21-3B76DA243C83}" dt="2022-11-18T15:02:14.714" v="818"/>
          <ac:grpSpMkLst>
            <pc:docMk/>
            <pc:sldMk cId="0" sldId="260"/>
            <ac:grpSpMk id="38" creationId="{DA8933B3-1164-5032-5277-63A311029086}"/>
          </ac:grpSpMkLst>
        </pc:grpChg>
        <pc:grpChg chg="del mod">
          <ac:chgData name="Ian Peter Du" userId="a7b7736f-a384-4dbf-baeb-d740cbbb8912" providerId="ADAL" clId="{D908884E-4704-437E-9B21-3B76DA243C83}" dt="2022-11-18T15:01:33.059" v="807" actId="165"/>
          <ac:grpSpMkLst>
            <pc:docMk/>
            <pc:sldMk cId="0" sldId="260"/>
            <ac:grpSpMk id="1476" creationId="{C7C6AE1D-E8BB-1F8C-3F22-79525BE85766}"/>
          </ac:grpSpMkLst>
        </pc:grpChg>
        <pc:grpChg chg="del mod topLvl">
          <ac:chgData name="Ian Peter Du" userId="a7b7736f-a384-4dbf-baeb-d740cbbb8912" providerId="ADAL" clId="{D908884E-4704-437E-9B21-3B76DA243C83}" dt="2022-11-18T15:01:36.565" v="808" actId="478"/>
          <ac:grpSpMkLst>
            <pc:docMk/>
            <pc:sldMk cId="0" sldId="260"/>
            <ac:grpSpMk id="1479" creationId="{F9A51FFD-A13B-0DD4-6B18-5C4A56B6E068}"/>
          </ac:grpSpMkLst>
        </pc:grpChg>
        <pc:grpChg chg="mod">
          <ac:chgData name="Ian Peter Du" userId="a7b7736f-a384-4dbf-baeb-d740cbbb8912" providerId="ADAL" clId="{D908884E-4704-437E-9B21-3B76DA243C83}" dt="2022-11-18T15:01:33.059" v="807" actId="165"/>
          <ac:grpSpMkLst>
            <pc:docMk/>
            <pc:sldMk cId="0" sldId="260"/>
            <ac:grpSpMk id="1480" creationId="{F777E91F-73B9-57BA-8327-5851C513E117}"/>
          </ac:grpSpMkLst>
        </pc:grpChg>
        <pc:picChg chg="mod">
          <ac:chgData name="Ian Peter Du" userId="a7b7736f-a384-4dbf-baeb-d740cbbb8912" providerId="ADAL" clId="{D908884E-4704-437E-9B21-3B76DA243C83}" dt="2022-11-18T13:39:41.664" v="106" actId="1076"/>
          <ac:picMkLst>
            <pc:docMk/>
            <pc:sldMk cId="0" sldId="260"/>
            <ac:picMk id="28" creationId="{DF85CD1D-60B0-5B69-DEAF-6001C5D30B69}"/>
          </ac:picMkLst>
        </pc:picChg>
        <pc:picChg chg="mod">
          <ac:chgData name="Ian Peter Du" userId="a7b7736f-a384-4dbf-baeb-d740cbbb8912" providerId="ADAL" clId="{D908884E-4704-437E-9B21-3B76DA243C83}" dt="2022-11-18T13:39:51.556" v="108" actId="1076"/>
          <ac:picMkLst>
            <pc:docMk/>
            <pc:sldMk cId="0" sldId="260"/>
            <ac:picMk id="29" creationId="{87E7B3E4-852B-F63B-9D73-8941914E19B0}"/>
          </ac:picMkLst>
        </pc:picChg>
        <pc:cxnChg chg="mod">
          <ac:chgData name="Ian Peter Du" userId="a7b7736f-a384-4dbf-baeb-d740cbbb8912" providerId="ADAL" clId="{D908884E-4704-437E-9B21-3B76DA243C83}" dt="2022-11-18T15:00:50.073" v="798" actId="165"/>
          <ac:cxnSpMkLst>
            <pc:docMk/>
            <pc:sldMk cId="0" sldId="260"/>
            <ac:cxnSpMk id="9" creationId="{21055C91-4A09-13E9-F734-ECC17A5A6FE8}"/>
          </ac:cxnSpMkLst>
        </pc:cxnChg>
        <pc:cxnChg chg="mod">
          <ac:chgData name="Ian Peter Du" userId="a7b7736f-a384-4dbf-baeb-d740cbbb8912" providerId="ADAL" clId="{D908884E-4704-437E-9B21-3B76DA243C83}" dt="2022-11-18T13:29:09.522" v="63"/>
          <ac:cxnSpMkLst>
            <pc:docMk/>
            <pc:sldMk cId="0" sldId="260"/>
            <ac:cxnSpMk id="9" creationId="{CE0646CD-8885-98E4-8E66-4B3DFF3E8EDD}"/>
          </ac:cxnSpMkLst>
        </pc:cxnChg>
        <pc:cxnChg chg="mod">
          <ac:chgData name="Ian Peter Du" userId="a7b7736f-a384-4dbf-baeb-d740cbbb8912" providerId="ADAL" clId="{D908884E-4704-437E-9B21-3B76DA243C83}" dt="2022-11-18T15:00:50.073" v="798" actId="165"/>
          <ac:cxnSpMkLst>
            <pc:docMk/>
            <pc:sldMk cId="0" sldId="260"/>
            <ac:cxnSpMk id="11" creationId="{6F06C55F-C703-35E0-DC06-BB9942A9B2E1}"/>
          </ac:cxnSpMkLst>
        </pc:cxnChg>
        <pc:cxnChg chg="mod">
          <ac:chgData name="Ian Peter Du" userId="a7b7736f-a384-4dbf-baeb-d740cbbb8912" providerId="ADAL" clId="{D908884E-4704-437E-9B21-3B76DA243C83}" dt="2022-11-18T13:29:09.522" v="63"/>
          <ac:cxnSpMkLst>
            <pc:docMk/>
            <pc:sldMk cId="0" sldId="260"/>
            <ac:cxnSpMk id="11" creationId="{7EDA91D4-50C3-CBC4-5158-51E3D1A8F774}"/>
          </ac:cxnSpMkLst>
        </pc:cxnChg>
        <pc:cxnChg chg="mod">
          <ac:chgData name="Ian Peter Du" userId="a7b7736f-a384-4dbf-baeb-d740cbbb8912" providerId="ADAL" clId="{D908884E-4704-437E-9B21-3B76DA243C83}" dt="2022-11-18T13:29:09.522" v="63"/>
          <ac:cxnSpMkLst>
            <pc:docMk/>
            <pc:sldMk cId="0" sldId="260"/>
            <ac:cxnSpMk id="12" creationId="{3EEF804F-0809-FA16-4610-B781531108ED}"/>
          </ac:cxnSpMkLst>
        </pc:cxnChg>
        <pc:cxnChg chg="mod">
          <ac:chgData name="Ian Peter Du" userId="a7b7736f-a384-4dbf-baeb-d740cbbb8912" providerId="ADAL" clId="{D908884E-4704-437E-9B21-3B76DA243C83}" dt="2022-11-18T15:00:50.073" v="798" actId="165"/>
          <ac:cxnSpMkLst>
            <pc:docMk/>
            <pc:sldMk cId="0" sldId="260"/>
            <ac:cxnSpMk id="12" creationId="{7D690503-3EDC-0690-99F0-CCDB07FE80F4}"/>
          </ac:cxnSpMkLst>
        </pc:cxnChg>
        <pc:cxnChg chg="mod">
          <ac:chgData name="Ian Peter Du" userId="a7b7736f-a384-4dbf-baeb-d740cbbb8912" providerId="ADAL" clId="{D908884E-4704-437E-9B21-3B76DA243C83}" dt="2022-11-18T15:02:10.165" v="816" actId="165"/>
          <ac:cxnSpMkLst>
            <pc:docMk/>
            <pc:sldMk cId="0" sldId="260"/>
            <ac:cxnSpMk id="23" creationId="{FD84540F-E47D-DD07-1114-B028F3FAE441}"/>
          </ac:cxnSpMkLst>
        </pc:cxnChg>
        <pc:cxnChg chg="mod">
          <ac:chgData name="Ian Peter Du" userId="a7b7736f-a384-4dbf-baeb-d740cbbb8912" providerId="ADAL" clId="{D908884E-4704-437E-9B21-3B76DA243C83}" dt="2022-11-18T15:02:10.165" v="816" actId="165"/>
          <ac:cxnSpMkLst>
            <pc:docMk/>
            <pc:sldMk cId="0" sldId="260"/>
            <ac:cxnSpMk id="25" creationId="{A7FED98A-74C2-486F-CAEB-1960C80A1368}"/>
          </ac:cxnSpMkLst>
        </pc:cxnChg>
        <pc:cxnChg chg="mod">
          <ac:chgData name="Ian Peter Du" userId="a7b7736f-a384-4dbf-baeb-d740cbbb8912" providerId="ADAL" clId="{D908884E-4704-437E-9B21-3B76DA243C83}" dt="2022-11-18T15:02:10.165" v="816" actId="165"/>
          <ac:cxnSpMkLst>
            <pc:docMk/>
            <pc:sldMk cId="0" sldId="260"/>
            <ac:cxnSpMk id="26" creationId="{8CE96A07-DDD9-9689-4DD8-53C925F931E6}"/>
          </ac:cxnSpMkLst>
        </pc:cxnChg>
        <pc:cxnChg chg="mod">
          <ac:chgData name="Ian Peter Du" userId="a7b7736f-a384-4dbf-baeb-d740cbbb8912" providerId="ADAL" clId="{D908884E-4704-437E-9B21-3B76DA243C83}" dt="2022-11-18T15:01:42.502" v="810"/>
          <ac:cxnSpMkLst>
            <pc:docMk/>
            <pc:sldMk cId="0" sldId="260"/>
            <ac:cxnSpMk id="33" creationId="{5CC9477C-CFC8-097B-2CF3-1F3512423FE6}"/>
          </ac:cxnSpMkLst>
        </pc:cxnChg>
        <pc:cxnChg chg="mod">
          <ac:chgData name="Ian Peter Du" userId="a7b7736f-a384-4dbf-baeb-d740cbbb8912" providerId="ADAL" clId="{D908884E-4704-437E-9B21-3B76DA243C83}" dt="2022-11-18T15:01:42.502" v="810"/>
          <ac:cxnSpMkLst>
            <pc:docMk/>
            <pc:sldMk cId="0" sldId="260"/>
            <ac:cxnSpMk id="35" creationId="{B45B250C-6DA9-B4B5-B3A5-2C48946BF8B1}"/>
          </ac:cxnSpMkLst>
        </pc:cxnChg>
        <pc:cxnChg chg="mod">
          <ac:chgData name="Ian Peter Du" userId="a7b7736f-a384-4dbf-baeb-d740cbbb8912" providerId="ADAL" clId="{D908884E-4704-437E-9B21-3B76DA243C83}" dt="2022-11-18T15:01:42.502" v="810"/>
          <ac:cxnSpMkLst>
            <pc:docMk/>
            <pc:sldMk cId="0" sldId="260"/>
            <ac:cxnSpMk id="36" creationId="{D2404D00-D151-D05B-249E-32559C55FCBE}"/>
          </ac:cxnSpMkLst>
        </pc:cxnChg>
        <pc:cxnChg chg="mod">
          <ac:chgData name="Ian Peter Du" userId="a7b7736f-a384-4dbf-baeb-d740cbbb8912" providerId="ADAL" clId="{D908884E-4704-437E-9B21-3B76DA243C83}" dt="2022-11-18T15:02:14.714" v="818"/>
          <ac:cxnSpMkLst>
            <pc:docMk/>
            <pc:sldMk cId="0" sldId="260"/>
            <ac:cxnSpMk id="42" creationId="{C6A0E705-F83A-B568-ABE6-453F4A46E599}"/>
          </ac:cxnSpMkLst>
        </pc:cxnChg>
        <pc:cxnChg chg="mod">
          <ac:chgData name="Ian Peter Du" userId="a7b7736f-a384-4dbf-baeb-d740cbbb8912" providerId="ADAL" clId="{D908884E-4704-437E-9B21-3B76DA243C83}" dt="2022-11-18T15:02:14.714" v="818"/>
          <ac:cxnSpMkLst>
            <pc:docMk/>
            <pc:sldMk cId="0" sldId="260"/>
            <ac:cxnSpMk id="56" creationId="{7CC8D9C8-D0C4-D25C-F390-D6D299ABB224}"/>
          </ac:cxnSpMkLst>
        </pc:cxnChg>
        <pc:cxnChg chg="mod">
          <ac:chgData name="Ian Peter Du" userId="a7b7736f-a384-4dbf-baeb-d740cbbb8912" providerId="ADAL" clId="{D908884E-4704-437E-9B21-3B76DA243C83}" dt="2022-11-18T15:02:14.714" v="818"/>
          <ac:cxnSpMkLst>
            <pc:docMk/>
            <pc:sldMk cId="0" sldId="260"/>
            <ac:cxnSpMk id="57" creationId="{1B0E022A-EABC-8CA6-43BD-82D1DD1A45FA}"/>
          </ac:cxnSpMkLst>
        </pc:cxnChg>
        <pc:cxnChg chg="mod">
          <ac:chgData name="Ian Peter Du" userId="a7b7736f-a384-4dbf-baeb-d740cbbb8912" providerId="ADAL" clId="{D908884E-4704-437E-9B21-3B76DA243C83}" dt="2022-11-18T15:01:33.059" v="807" actId="165"/>
          <ac:cxnSpMkLst>
            <pc:docMk/>
            <pc:sldMk cId="0" sldId="260"/>
            <ac:cxnSpMk id="1484" creationId="{CB4A6D7C-655A-6ACA-FD74-FE49681FA8A8}"/>
          </ac:cxnSpMkLst>
        </pc:cxnChg>
        <pc:cxnChg chg="mod">
          <ac:chgData name="Ian Peter Du" userId="a7b7736f-a384-4dbf-baeb-d740cbbb8912" providerId="ADAL" clId="{D908884E-4704-437E-9B21-3B76DA243C83}" dt="2022-11-18T15:01:33.059" v="807" actId="165"/>
          <ac:cxnSpMkLst>
            <pc:docMk/>
            <pc:sldMk cId="0" sldId="260"/>
            <ac:cxnSpMk id="1486" creationId="{C7BF3B16-7F8B-39C8-64BB-ABE769A34BAA}"/>
          </ac:cxnSpMkLst>
        </pc:cxnChg>
        <pc:cxnChg chg="mod">
          <ac:chgData name="Ian Peter Du" userId="a7b7736f-a384-4dbf-baeb-d740cbbb8912" providerId="ADAL" clId="{D908884E-4704-437E-9B21-3B76DA243C83}" dt="2022-11-18T15:01:33.059" v="807" actId="165"/>
          <ac:cxnSpMkLst>
            <pc:docMk/>
            <pc:sldMk cId="0" sldId="260"/>
            <ac:cxnSpMk id="1487" creationId="{DC380EB4-5C80-EB30-C082-09F54A4A2077}"/>
          </ac:cxnSpMkLst>
        </pc:cxnChg>
      </pc:sldChg>
      <pc:sldChg chg="modSp mod">
        <pc:chgData name="Ian Peter Du" userId="a7b7736f-a384-4dbf-baeb-d740cbbb8912" providerId="ADAL" clId="{D908884E-4704-437E-9B21-3B76DA243C83}" dt="2022-11-18T13:51:37.334" v="225" actId="1076"/>
        <pc:sldMkLst>
          <pc:docMk/>
          <pc:sldMk cId="0" sldId="263"/>
        </pc:sldMkLst>
        <pc:grpChg chg="mod">
          <ac:chgData name="Ian Peter Du" userId="a7b7736f-a384-4dbf-baeb-d740cbbb8912" providerId="ADAL" clId="{D908884E-4704-437E-9B21-3B76DA243C83}" dt="2022-11-18T13:51:37.334" v="225" actId="1076"/>
          <ac:grpSpMkLst>
            <pc:docMk/>
            <pc:sldMk cId="0" sldId="263"/>
            <ac:grpSpMk id="1811" creationId="{00000000-0000-0000-0000-000000000000}"/>
          </ac:grpSpMkLst>
        </pc:grpChg>
      </pc:sldChg>
      <pc:sldChg chg="addSp delSp modSp del">
        <pc:chgData name="Ian Peter Du" userId="a7b7736f-a384-4dbf-baeb-d740cbbb8912" providerId="ADAL" clId="{D908884E-4704-437E-9B21-3B76DA243C83}" dt="2022-11-18T14:58:34.169" v="792" actId="2696"/>
        <pc:sldMkLst>
          <pc:docMk/>
          <pc:sldMk cId="3730035813" sldId="312"/>
        </pc:sldMkLst>
        <pc:spChg chg="mod">
          <ac:chgData name="Ian Peter Du" userId="a7b7736f-a384-4dbf-baeb-d740cbbb8912" providerId="ADAL" clId="{D908884E-4704-437E-9B21-3B76DA243C83}" dt="2022-11-18T13:29:19.779" v="67"/>
          <ac:spMkLst>
            <pc:docMk/>
            <pc:sldMk cId="3730035813" sldId="312"/>
            <ac:spMk id="5" creationId="{DD355494-9BEF-EBD1-3B66-F4BE26147E67}"/>
          </ac:spMkLst>
        </pc:spChg>
        <pc:spChg chg="mod">
          <ac:chgData name="Ian Peter Du" userId="a7b7736f-a384-4dbf-baeb-d740cbbb8912" providerId="ADAL" clId="{D908884E-4704-437E-9B21-3B76DA243C83}" dt="2022-11-18T13:29:19.779" v="67"/>
          <ac:spMkLst>
            <pc:docMk/>
            <pc:sldMk cId="3730035813" sldId="312"/>
            <ac:spMk id="8" creationId="{E95C9A19-39D2-91A7-1B67-B9C462DF7F28}"/>
          </ac:spMkLst>
        </pc:spChg>
        <pc:spChg chg="mod">
          <ac:chgData name="Ian Peter Du" userId="a7b7736f-a384-4dbf-baeb-d740cbbb8912" providerId="ADAL" clId="{D908884E-4704-437E-9B21-3B76DA243C83}" dt="2022-11-18T13:29:19.779" v="67"/>
          <ac:spMkLst>
            <pc:docMk/>
            <pc:sldMk cId="3730035813" sldId="312"/>
            <ac:spMk id="9" creationId="{E03F0937-69B0-09AC-52AC-F4A2F6D4261A}"/>
          </ac:spMkLst>
        </pc:spChg>
        <pc:spChg chg="mod">
          <ac:chgData name="Ian Peter Du" userId="a7b7736f-a384-4dbf-baeb-d740cbbb8912" providerId="ADAL" clId="{D908884E-4704-437E-9B21-3B76DA243C83}" dt="2022-11-18T13:29:19.779" v="67"/>
          <ac:spMkLst>
            <pc:docMk/>
            <pc:sldMk cId="3730035813" sldId="312"/>
            <ac:spMk id="10" creationId="{A7A63055-6971-5368-9593-C872421D4EDD}"/>
          </ac:spMkLst>
        </pc:spChg>
        <pc:spChg chg="mod">
          <ac:chgData name="Ian Peter Du" userId="a7b7736f-a384-4dbf-baeb-d740cbbb8912" providerId="ADAL" clId="{D908884E-4704-437E-9B21-3B76DA243C83}" dt="2022-11-18T13:29:19.779" v="67"/>
          <ac:spMkLst>
            <pc:docMk/>
            <pc:sldMk cId="3730035813" sldId="312"/>
            <ac:spMk id="12" creationId="{0F866700-DDB8-73EF-84E8-4C80ABB46319}"/>
          </ac:spMkLst>
        </pc:spChg>
        <pc:grpChg chg="add del mod">
          <ac:chgData name="Ian Peter Du" userId="a7b7736f-a384-4dbf-baeb-d740cbbb8912" providerId="ADAL" clId="{D908884E-4704-437E-9B21-3B76DA243C83}" dt="2022-11-18T13:29:20.526" v="68"/>
          <ac:grpSpMkLst>
            <pc:docMk/>
            <pc:sldMk cId="3730035813" sldId="312"/>
            <ac:grpSpMk id="4" creationId="{C6C67FD6-01DC-C074-76B0-7F231227FA18}"/>
          </ac:grpSpMkLst>
        </pc:grpChg>
        <pc:grpChg chg="mod">
          <ac:chgData name="Ian Peter Du" userId="a7b7736f-a384-4dbf-baeb-d740cbbb8912" providerId="ADAL" clId="{D908884E-4704-437E-9B21-3B76DA243C83}" dt="2022-11-18T13:29:19.779" v="67"/>
          <ac:grpSpMkLst>
            <pc:docMk/>
            <pc:sldMk cId="3730035813" sldId="312"/>
            <ac:grpSpMk id="6" creationId="{274D8162-EE08-C0FD-1A01-757E8313125C}"/>
          </ac:grpSpMkLst>
        </pc:grpChg>
        <pc:grpChg chg="mod">
          <ac:chgData name="Ian Peter Du" userId="a7b7736f-a384-4dbf-baeb-d740cbbb8912" providerId="ADAL" clId="{D908884E-4704-437E-9B21-3B76DA243C83}" dt="2022-11-18T13:29:19.779" v="67"/>
          <ac:grpSpMkLst>
            <pc:docMk/>
            <pc:sldMk cId="3730035813" sldId="312"/>
            <ac:grpSpMk id="7" creationId="{866CB591-CE9B-CF39-0E2D-F91F545C248D}"/>
          </ac:grpSpMkLst>
        </pc:grpChg>
        <pc:cxnChg chg="mod">
          <ac:chgData name="Ian Peter Du" userId="a7b7736f-a384-4dbf-baeb-d740cbbb8912" providerId="ADAL" clId="{D908884E-4704-437E-9B21-3B76DA243C83}" dt="2022-11-18T13:29:19.779" v="67"/>
          <ac:cxnSpMkLst>
            <pc:docMk/>
            <pc:sldMk cId="3730035813" sldId="312"/>
            <ac:cxnSpMk id="11" creationId="{34565D11-37CA-6722-CA03-9F0B9288F936}"/>
          </ac:cxnSpMkLst>
        </pc:cxnChg>
        <pc:cxnChg chg="mod">
          <ac:chgData name="Ian Peter Du" userId="a7b7736f-a384-4dbf-baeb-d740cbbb8912" providerId="ADAL" clId="{D908884E-4704-437E-9B21-3B76DA243C83}" dt="2022-11-18T13:29:19.779" v="67"/>
          <ac:cxnSpMkLst>
            <pc:docMk/>
            <pc:sldMk cId="3730035813" sldId="312"/>
            <ac:cxnSpMk id="13" creationId="{94A417BB-1E22-AE49-FB33-678F76D8665B}"/>
          </ac:cxnSpMkLst>
        </pc:cxnChg>
        <pc:cxnChg chg="mod">
          <ac:chgData name="Ian Peter Du" userId="a7b7736f-a384-4dbf-baeb-d740cbbb8912" providerId="ADAL" clId="{D908884E-4704-437E-9B21-3B76DA243C83}" dt="2022-11-18T13:29:19.779" v="67"/>
          <ac:cxnSpMkLst>
            <pc:docMk/>
            <pc:sldMk cId="3730035813" sldId="312"/>
            <ac:cxnSpMk id="14" creationId="{43F23471-68D1-BFE5-40D3-A52B61396944}"/>
          </ac:cxnSpMkLst>
        </pc:cxnChg>
      </pc:sldChg>
      <pc:sldChg chg="addSp delSp modSp mod">
        <pc:chgData name="Ian Peter Du" userId="a7b7736f-a384-4dbf-baeb-d740cbbb8912" providerId="ADAL" clId="{D908884E-4704-437E-9B21-3B76DA243C83}" dt="2022-11-18T13:33:00.611" v="94" actId="478"/>
        <pc:sldMkLst>
          <pc:docMk/>
          <pc:sldMk cId="1105876599" sldId="313"/>
        </pc:sldMkLst>
        <pc:spChg chg="mod">
          <ac:chgData name="Ian Peter Du" userId="a7b7736f-a384-4dbf-baeb-d740cbbb8912" providerId="ADAL" clId="{D908884E-4704-437E-9B21-3B76DA243C83}" dt="2022-11-18T13:32:09.788" v="75"/>
          <ac:spMkLst>
            <pc:docMk/>
            <pc:sldMk cId="1105876599" sldId="313"/>
            <ac:spMk id="3" creationId="{11CC14AB-2088-DAF9-A27B-2BE33038C8F7}"/>
          </ac:spMkLst>
        </pc:spChg>
        <pc:spChg chg="mod">
          <ac:chgData name="Ian Peter Du" userId="a7b7736f-a384-4dbf-baeb-d740cbbb8912" providerId="ADAL" clId="{D908884E-4704-437E-9B21-3B76DA243C83}" dt="2022-11-18T13:32:09.788" v="75"/>
          <ac:spMkLst>
            <pc:docMk/>
            <pc:sldMk cId="1105876599" sldId="313"/>
            <ac:spMk id="6" creationId="{DB97DF0D-50BB-7F9A-4326-0D6FE6BED708}"/>
          </ac:spMkLst>
        </pc:spChg>
        <pc:spChg chg="mod">
          <ac:chgData name="Ian Peter Du" userId="a7b7736f-a384-4dbf-baeb-d740cbbb8912" providerId="ADAL" clId="{D908884E-4704-437E-9B21-3B76DA243C83}" dt="2022-11-18T13:32:09.788" v="75"/>
          <ac:spMkLst>
            <pc:docMk/>
            <pc:sldMk cId="1105876599" sldId="313"/>
            <ac:spMk id="7" creationId="{730C24F9-79D2-8303-D4B8-8EE9DA9128E4}"/>
          </ac:spMkLst>
        </pc:spChg>
        <pc:spChg chg="mod">
          <ac:chgData name="Ian Peter Du" userId="a7b7736f-a384-4dbf-baeb-d740cbbb8912" providerId="ADAL" clId="{D908884E-4704-437E-9B21-3B76DA243C83}" dt="2022-11-18T13:32:09.788" v="75"/>
          <ac:spMkLst>
            <pc:docMk/>
            <pc:sldMk cId="1105876599" sldId="313"/>
            <ac:spMk id="8" creationId="{3369016F-9131-C792-510D-B1BB574843E2}"/>
          </ac:spMkLst>
        </pc:spChg>
        <pc:spChg chg="mod">
          <ac:chgData name="Ian Peter Du" userId="a7b7736f-a384-4dbf-baeb-d740cbbb8912" providerId="ADAL" clId="{D908884E-4704-437E-9B21-3B76DA243C83}" dt="2022-11-18T13:32:09.788" v="75"/>
          <ac:spMkLst>
            <pc:docMk/>
            <pc:sldMk cId="1105876599" sldId="313"/>
            <ac:spMk id="10" creationId="{72AF738F-F556-F3FB-26C3-2416DBEF16F7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17" creationId="{EFE36D69-02B0-87D9-B4AE-B65EEBCB80C2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18" creationId="{DD350713-B0F5-D435-0499-214C14DF6243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19" creationId="{6EF3C1CA-D07C-11DE-33B9-82F83F5EDA59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21" creationId="{A0113C2C-77D4-EE3F-D72A-C100AE229E5A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24" creationId="{AB9833BB-9E1F-EF64-CE64-83181FBCD1B0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25" creationId="{07FA8FF9-DE80-9834-70AB-CD3FAC2C9FD1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27" creationId="{F1604A38-1081-DF5C-F69E-09C18A3DC45F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30" creationId="{62DA4D50-4B1E-4868-B620-DBE2297A75DE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31" creationId="{1C63D9A8-0423-DA24-B472-FE0DAC0C76A2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32" creationId="{1492F0A5-93CA-ABED-B643-569EDE88F1FA}"/>
          </ac:spMkLst>
        </pc:spChg>
        <pc:spChg chg="mod">
          <ac:chgData name="Ian Peter Du" userId="a7b7736f-a384-4dbf-baeb-d740cbbb8912" providerId="ADAL" clId="{D908884E-4704-437E-9B21-3B76DA243C83}" dt="2022-11-18T13:32:41.047" v="89" actId="571"/>
          <ac:spMkLst>
            <pc:docMk/>
            <pc:sldMk cId="1105876599" sldId="313"/>
            <ac:spMk id="34" creationId="{D59A23BC-202E-717B-74D9-DE9D541AFEE8}"/>
          </ac:spMkLst>
        </pc:spChg>
        <pc:grpChg chg="add del mod">
          <ac:chgData name="Ian Peter Du" userId="a7b7736f-a384-4dbf-baeb-d740cbbb8912" providerId="ADAL" clId="{D908884E-4704-437E-9B21-3B76DA243C83}" dt="2022-11-18T13:33:00.611" v="94" actId="478"/>
          <ac:grpSpMkLst>
            <pc:docMk/>
            <pc:sldMk cId="1105876599" sldId="313"/>
            <ac:grpSpMk id="2" creationId="{9EAD6F21-BF97-022A-FE83-CAA1628DD2CF}"/>
          </ac:grpSpMkLst>
        </pc:grpChg>
        <pc:grpChg chg="mod">
          <ac:chgData name="Ian Peter Du" userId="a7b7736f-a384-4dbf-baeb-d740cbbb8912" providerId="ADAL" clId="{D908884E-4704-437E-9B21-3B76DA243C83}" dt="2022-11-18T13:32:09.788" v="75"/>
          <ac:grpSpMkLst>
            <pc:docMk/>
            <pc:sldMk cId="1105876599" sldId="313"/>
            <ac:grpSpMk id="4" creationId="{6FF51E5D-608F-134E-C262-24C97C964F5C}"/>
          </ac:grpSpMkLst>
        </pc:grpChg>
        <pc:grpChg chg="mod">
          <ac:chgData name="Ian Peter Du" userId="a7b7736f-a384-4dbf-baeb-d740cbbb8912" providerId="ADAL" clId="{D908884E-4704-437E-9B21-3B76DA243C83}" dt="2022-11-18T13:32:09.788" v="75"/>
          <ac:grpSpMkLst>
            <pc:docMk/>
            <pc:sldMk cId="1105876599" sldId="313"/>
            <ac:grpSpMk id="5" creationId="{B6C76290-5455-EF7F-7AB8-D14586CA0904}"/>
          </ac:grpSpMkLst>
        </pc:grpChg>
        <pc:grpChg chg="add del mod">
          <ac:chgData name="Ian Peter Du" userId="a7b7736f-a384-4dbf-baeb-d740cbbb8912" providerId="ADAL" clId="{D908884E-4704-437E-9B21-3B76DA243C83}" dt="2022-11-18T13:32:41.047" v="89" actId="571"/>
          <ac:grpSpMkLst>
            <pc:docMk/>
            <pc:sldMk cId="1105876599" sldId="313"/>
            <ac:grpSpMk id="13" creationId="{F64FE56D-1BF0-E0D8-D4E5-0E66AEDB6D42}"/>
          </ac:grpSpMkLst>
        </pc:grpChg>
        <pc:grpChg chg="mod">
          <ac:chgData name="Ian Peter Du" userId="a7b7736f-a384-4dbf-baeb-d740cbbb8912" providerId="ADAL" clId="{D908884E-4704-437E-9B21-3B76DA243C83}" dt="2022-11-18T13:32:41.047" v="89" actId="571"/>
          <ac:grpSpMkLst>
            <pc:docMk/>
            <pc:sldMk cId="1105876599" sldId="313"/>
            <ac:grpSpMk id="14" creationId="{85F8C239-7E19-E5D8-6B48-25971189E646}"/>
          </ac:grpSpMkLst>
        </pc:grpChg>
        <pc:grpChg chg="mod">
          <ac:chgData name="Ian Peter Du" userId="a7b7736f-a384-4dbf-baeb-d740cbbb8912" providerId="ADAL" clId="{D908884E-4704-437E-9B21-3B76DA243C83}" dt="2022-11-18T13:32:41.047" v="89" actId="571"/>
          <ac:grpSpMkLst>
            <pc:docMk/>
            <pc:sldMk cId="1105876599" sldId="313"/>
            <ac:grpSpMk id="15" creationId="{A5BE5655-D825-9893-DC12-821688323BAC}"/>
          </ac:grpSpMkLst>
        </pc:grpChg>
        <pc:grpChg chg="mod">
          <ac:chgData name="Ian Peter Du" userId="a7b7736f-a384-4dbf-baeb-d740cbbb8912" providerId="ADAL" clId="{D908884E-4704-437E-9B21-3B76DA243C83}" dt="2022-11-18T13:32:41.047" v="89" actId="571"/>
          <ac:grpSpMkLst>
            <pc:docMk/>
            <pc:sldMk cId="1105876599" sldId="313"/>
            <ac:grpSpMk id="16" creationId="{804E2889-704B-E431-BE4E-F0DE59CC5879}"/>
          </ac:grpSpMkLst>
        </pc:grpChg>
        <pc:grpChg chg="add mod">
          <ac:chgData name="Ian Peter Du" userId="a7b7736f-a384-4dbf-baeb-d740cbbb8912" providerId="ADAL" clId="{D908884E-4704-437E-9B21-3B76DA243C83}" dt="2022-11-18T13:32:41.047" v="89" actId="571"/>
          <ac:grpSpMkLst>
            <pc:docMk/>
            <pc:sldMk cId="1105876599" sldId="313"/>
            <ac:grpSpMk id="26" creationId="{DFCA3376-F40B-027A-49AE-4505C8C510A1}"/>
          </ac:grpSpMkLst>
        </pc:grpChg>
        <pc:grpChg chg="mod">
          <ac:chgData name="Ian Peter Du" userId="a7b7736f-a384-4dbf-baeb-d740cbbb8912" providerId="ADAL" clId="{D908884E-4704-437E-9B21-3B76DA243C83}" dt="2022-11-18T13:32:41.047" v="89" actId="571"/>
          <ac:grpSpMkLst>
            <pc:docMk/>
            <pc:sldMk cId="1105876599" sldId="313"/>
            <ac:grpSpMk id="28" creationId="{8785C879-FA12-1335-30E4-1408AF9F8701}"/>
          </ac:grpSpMkLst>
        </pc:grpChg>
        <pc:grpChg chg="mod">
          <ac:chgData name="Ian Peter Du" userId="a7b7736f-a384-4dbf-baeb-d740cbbb8912" providerId="ADAL" clId="{D908884E-4704-437E-9B21-3B76DA243C83}" dt="2022-11-18T13:32:41.047" v="89" actId="571"/>
          <ac:grpSpMkLst>
            <pc:docMk/>
            <pc:sldMk cId="1105876599" sldId="313"/>
            <ac:grpSpMk id="29" creationId="{CE00A6BC-8DED-527E-78BB-071FFC8E410B}"/>
          </ac:grpSpMkLst>
        </pc:grpChg>
        <pc:grpChg chg="mod">
          <ac:chgData name="Ian Peter Du" userId="a7b7736f-a384-4dbf-baeb-d740cbbb8912" providerId="ADAL" clId="{D908884E-4704-437E-9B21-3B76DA243C83}" dt="2022-11-18T13:32:49.156" v="91" actId="554"/>
          <ac:grpSpMkLst>
            <pc:docMk/>
            <pc:sldMk cId="1105876599" sldId="313"/>
            <ac:grpSpMk id="1565" creationId="{00000000-0000-0000-0000-000000000000}"/>
          </ac:grpSpMkLst>
        </pc:grpChg>
        <pc:grpChg chg="mod">
          <ac:chgData name="Ian Peter Du" userId="a7b7736f-a384-4dbf-baeb-d740cbbb8912" providerId="ADAL" clId="{D908884E-4704-437E-9B21-3B76DA243C83}" dt="2022-11-18T13:32:58.210" v="93" actId="553"/>
          <ac:grpSpMkLst>
            <pc:docMk/>
            <pc:sldMk cId="1105876599" sldId="313"/>
            <ac:grpSpMk id="1649" creationId="{00000000-0000-0000-0000-000000000000}"/>
          </ac:grpSpMkLst>
        </pc:grpChg>
        <pc:cxnChg chg="mod">
          <ac:chgData name="Ian Peter Du" userId="a7b7736f-a384-4dbf-baeb-d740cbbb8912" providerId="ADAL" clId="{D908884E-4704-437E-9B21-3B76DA243C83}" dt="2022-11-18T13:32:09.788" v="75"/>
          <ac:cxnSpMkLst>
            <pc:docMk/>
            <pc:sldMk cId="1105876599" sldId="313"/>
            <ac:cxnSpMk id="9" creationId="{EA5C194A-7B91-6CDD-0DB3-D553C9CD8CAD}"/>
          </ac:cxnSpMkLst>
        </pc:cxnChg>
        <pc:cxnChg chg="mod">
          <ac:chgData name="Ian Peter Du" userId="a7b7736f-a384-4dbf-baeb-d740cbbb8912" providerId="ADAL" clId="{D908884E-4704-437E-9B21-3B76DA243C83}" dt="2022-11-18T13:32:09.788" v="75"/>
          <ac:cxnSpMkLst>
            <pc:docMk/>
            <pc:sldMk cId="1105876599" sldId="313"/>
            <ac:cxnSpMk id="11" creationId="{B1F282BA-2615-B014-DADC-8084F7771F05}"/>
          </ac:cxnSpMkLst>
        </pc:cxnChg>
        <pc:cxnChg chg="mod">
          <ac:chgData name="Ian Peter Du" userId="a7b7736f-a384-4dbf-baeb-d740cbbb8912" providerId="ADAL" clId="{D908884E-4704-437E-9B21-3B76DA243C83}" dt="2022-11-18T13:32:09.788" v="75"/>
          <ac:cxnSpMkLst>
            <pc:docMk/>
            <pc:sldMk cId="1105876599" sldId="313"/>
            <ac:cxnSpMk id="12" creationId="{0DC1B00A-E7DD-F27E-1A96-B04614CA3AAD}"/>
          </ac:cxnSpMkLst>
        </pc:cxnChg>
        <pc:cxnChg chg="mod">
          <ac:chgData name="Ian Peter Du" userId="a7b7736f-a384-4dbf-baeb-d740cbbb8912" providerId="ADAL" clId="{D908884E-4704-437E-9B21-3B76DA243C83}" dt="2022-11-18T13:32:41.047" v="89" actId="571"/>
          <ac:cxnSpMkLst>
            <pc:docMk/>
            <pc:sldMk cId="1105876599" sldId="313"/>
            <ac:cxnSpMk id="20" creationId="{6E1E4867-5032-F22A-A089-1AB6BC6CCBDF}"/>
          </ac:cxnSpMkLst>
        </pc:cxnChg>
        <pc:cxnChg chg="mod">
          <ac:chgData name="Ian Peter Du" userId="a7b7736f-a384-4dbf-baeb-d740cbbb8912" providerId="ADAL" clId="{D908884E-4704-437E-9B21-3B76DA243C83}" dt="2022-11-18T13:32:41.047" v="89" actId="571"/>
          <ac:cxnSpMkLst>
            <pc:docMk/>
            <pc:sldMk cId="1105876599" sldId="313"/>
            <ac:cxnSpMk id="22" creationId="{DE8CDB96-8129-7887-A780-06CE4E6B359E}"/>
          </ac:cxnSpMkLst>
        </pc:cxnChg>
        <pc:cxnChg chg="mod">
          <ac:chgData name="Ian Peter Du" userId="a7b7736f-a384-4dbf-baeb-d740cbbb8912" providerId="ADAL" clId="{D908884E-4704-437E-9B21-3B76DA243C83}" dt="2022-11-18T13:32:41.047" v="89" actId="571"/>
          <ac:cxnSpMkLst>
            <pc:docMk/>
            <pc:sldMk cId="1105876599" sldId="313"/>
            <ac:cxnSpMk id="23" creationId="{75539A53-6F3D-FEBA-5983-F32FA53C1A01}"/>
          </ac:cxnSpMkLst>
        </pc:cxnChg>
        <pc:cxnChg chg="mod">
          <ac:chgData name="Ian Peter Du" userId="a7b7736f-a384-4dbf-baeb-d740cbbb8912" providerId="ADAL" clId="{D908884E-4704-437E-9B21-3B76DA243C83}" dt="2022-11-18T13:32:41.047" v="89" actId="571"/>
          <ac:cxnSpMkLst>
            <pc:docMk/>
            <pc:sldMk cId="1105876599" sldId="313"/>
            <ac:cxnSpMk id="33" creationId="{A860CE4F-4C60-DA39-38F5-89915D856A46}"/>
          </ac:cxnSpMkLst>
        </pc:cxnChg>
        <pc:cxnChg chg="mod">
          <ac:chgData name="Ian Peter Du" userId="a7b7736f-a384-4dbf-baeb-d740cbbb8912" providerId="ADAL" clId="{D908884E-4704-437E-9B21-3B76DA243C83}" dt="2022-11-18T13:32:41.047" v="89" actId="571"/>
          <ac:cxnSpMkLst>
            <pc:docMk/>
            <pc:sldMk cId="1105876599" sldId="313"/>
            <ac:cxnSpMk id="35" creationId="{5998653F-1060-F813-AF64-4405445D9B4D}"/>
          </ac:cxnSpMkLst>
        </pc:cxnChg>
        <pc:cxnChg chg="mod">
          <ac:chgData name="Ian Peter Du" userId="a7b7736f-a384-4dbf-baeb-d740cbbb8912" providerId="ADAL" clId="{D908884E-4704-437E-9B21-3B76DA243C83}" dt="2022-11-18T13:32:41.047" v="89" actId="571"/>
          <ac:cxnSpMkLst>
            <pc:docMk/>
            <pc:sldMk cId="1105876599" sldId="313"/>
            <ac:cxnSpMk id="36" creationId="{933EF546-6032-722A-F195-0039990B18AD}"/>
          </ac:cxnSpMkLst>
        </pc:cxnChg>
      </pc:sldChg>
      <pc:sldChg chg="addSp delSp modSp mod">
        <pc:chgData name="Ian Peter Du" userId="a7b7736f-a384-4dbf-baeb-d740cbbb8912" providerId="ADAL" clId="{D908884E-4704-437E-9B21-3B76DA243C83}" dt="2022-11-18T15:35:31.016" v="1098" actId="167"/>
        <pc:sldMkLst>
          <pc:docMk/>
          <pc:sldMk cId="3176661771" sldId="314"/>
        </pc:sldMkLst>
        <pc:spChg chg="mod">
          <ac:chgData name="Ian Peter Du" userId="a7b7736f-a384-4dbf-baeb-d740cbbb8912" providerId="ADAL" clId="{D908884E-4704-437E-9B21-3B76DA243C83}" dt="2022-11-18T13:25:29.798" v="33"/>
          <ac:spMkLst>
            <pc:docMk/>
            <pc:sldMk cId="3176661771" sldId="314"/>
            <ac:spMk id="10" creationId="{ED5C01BC-BC77-BFE6-6A69-9B8FFD352532}"/>
          </ac:spMkLst>
        </pc:spChg>
        <pc:spChg chg="mod topLvl">
          <ac:chgData name="Ian Peter Du" userId="a7b7736f-a384-4dbf-baeb-d740cbbb8912" providerId="ADAL" clId="{D908884E-4704-437E-9B21-3B76DA243C83}" dt="2022-11-18T15:28:44.225" v="1048" actId="14100"/>
          <ac:spMkLst>
            <pc:docMk/>
            <pc:sldMk cId="3176661771" sldId="314"/>
            <ac:spMk id="10" creationId="{F93262AA-6E7C-2E59-E472-F8CE19DD0EF0}"/>
          </ac:spMkLst>
        </pc:spChg>
        <pc:spChg chg="mod">
          <ac:chgData name="Ian Peter Du" userId="a7b7736f-a384-4dbf-baeb-d740cbbb8912" providerId="ADAL" clId="{D908884E-4704-437E-9B21-3B76DA243C83}" dt="2022-11-18T13:25:29.798" v="33"/>
          <ac:spMkLst>
            <pc:docMk/>
            <pc:sldMk cId="3176661771" sldId="314"/>
            <ac:spMk id="13" creationId="{19196CA6-8EC2-C54F-29D2-259D5A9143D2}"/>
          </ac:spMkLst>
        </pc:spChg>
        <pc:spChg chg="mod">
          <ac:chgData name="Ian Peter Du" userId="a7b7736f-a384-4dbf-baeb-d740cbbb8912" providerId="ADAL" clId="{D908884E-4704-437E-9B21-3B76DA243C83}" dt="2022-11-18T15:28:32.246" v="1046" actId="165"/>
          <ac:spMkLst>
            <pc:docMk/>
            <pc:sldMk cId="3176661771" sldId="314"/>
            <ac:spMk id="13" creationId="{660E7984-521B-ED32-EBC0-10B0C6731382}"/>
          </ac:spMkLst>
        </pc:spChg>
        <pc:spChg chg="mod">
          <ac:chgData name="Ian Peter Du" userId="a7b7736f-a384-4dbf-baeb-d740cbbb8912" providerId="ADAL" clId="{D908884E-4704-437E-9B21-3B76DA243C83}" dt="2022-11-18T15:28:32.246" v="1046" actId="165"/>
          <ac:spMkLst>
            <pc:docMk/>
            <pc:sldMk cId="3176661771" sldId="314"/>
            <ac:spMk id="14" creationId="{430BC80C-F784-B37C-CDF8-49758DEA0708}"/>
          </ac:spMkLst>
        </pc:spChg>
        <pc:spChg chg="mod">
          <ac:chgData name="Ian Peter Du" userId="a7b7736f-a384-4dbf-baeb-d740cbbb8912" providerId="ADAL" clId="{D908884E-4704-437E-9B21-3B76DA243C83}" dt="2022-11-18T13:25:29.798" v="33"/>
          <ac:spMkLst>
            <pc:docMk/>
            <pc:sldMk cId="3176661771" sldId="314"/>
            <ac:spMk id="14" creationId="{A5E9BE0B-5653-ED98-5DD7-191A77A8045D}"/>
          </ac:spMkLst>
        </pc:spChg>
        <pc:spChg chg="mod">
          <ac:chgData name="Ian Peter Du" userId="a7b7736f-a384-4dbf-baeb-d740cbbb8912" providerId="ADAL" clId="{D908884E-4704-437E-9B21-3B76DA243C83}" dt="2022-11-18T13:25:29.798" v="33"/>
          <ac:spMkLst>
            <pc:docMk/>
            <pc:sldMk cId="3176661771" sldId="314"/>
            <ac:spMk id="15" creationId="{96AB03A0-1F0E-75D2-240B-99ED4AF3BF53}"/>
          </ac:spMkLst>
        </pc:spChg>
        <pc:spChg chg="mod">
          <ac:chgData name="Ian Peter Du" userId="a7b7736f-a384-4dbf-baeb-d740cbbb8912" providerId="ADAL" clId="{D908884E-4704-437E-9B21-3B76DA243C83}" dt="2022-11-18T15:28:32.246" v="1046" actId="165"/>
          <ac:spMkLst>
            <pc:docMk/>
            <pc:sldMk cId="3176661771" sldId="314"/>
            <ac:spMk id="15" creationId="{DA91A5D8-D617-002A-61F9-704FCF7D3C9D}"/>
          </ac:spMkLst>
        </pc:spChg>
        <pc:spChg chg="mod">
          <ac:chgData name="Ian Peter Du" userId="a7b7736f-a384-4dbf-baeb-d740cbbb8912" providerId="ADAL" clId="{D908884E-4704-437E-9B21-3B76DA243C83}" dt="2022-11-18T13:25:29.798" v="33"/>
          <ac:spMkLst>
            <pc:docMk/>
            <pc:sldMk cId="3176661771" sldId="314"/>
            <ac:spMk id="17" creationId="{4A07FC0E-BC08-B56A-4B89-F0ACE55150D8}"/>
          </ac:spMkLst>
        </pc:spChg>
        <pc:spChg chg="mod">
          <ac:chgData name="Ian Peter Du" userId="a7b7736f-a384-4dbf-baeb-d740cbbb8912" providerId="ADAL" clId="{D908884E-4704-437E-9B21-3B76DA243C83}" dt="2022-11-18T15:28:32.246" v="1046" actId="165"/>
          <ac:spMkLst>
            <pc:docMk/>
            <pc:sldMk cId="3176661771" sldId="314"/>
            <ac:spMk id="17" creationId="{51056A08-1629-5D40-F824-70B4FE6E9ADF}"/>
          </ac:spMkLst>
        </pc:spChg>
        <pc:spChg chg="mod">
          <ac:chgData name="Ian Peter Du" userId="a7b7736f-a384-4dbf-baeb-d740cbbb8912" providerId="ADAL" clId="{D908884E-4704-437E-9B21-3B76DA243C83}" dt="2022-11-18T13:29:23.813" v="69"/>
          <ac:spMkLst>
            <pc:docMk/>
            <pc:sldMk cId="3176661771" sldId="314"/>
            <ac:spMk id="21" creationId="{50F8DCA6-35C1-F3E9-538C-6703662DF444}"/>
          </ac:spMkLst>
        </pc:spChg>
        <pc:spChg chg="mod">
          <ac:chgData name="Ian Peter Du" userId="a7b7736f-a384-4dbf-baeb-d740cbbb8912" providerId="ADAL" clId="{D908884E-4704-437E-9B21-3B76DA243C83}" dt="2022-11-18T15:35:06.071" v="1094"/>
          <ac:spMkLst>
            <pc:docMk/>
            <pc:sldMk cId="3176661771" sldId="314"/>
            <ac:spMk id="21" creationId="{6C81AECC-EF8D-2B25-8AD2-9D28D9D2EFB3}"/>
          </ac:spMkLst>
        </pc:spChg>
        <pc:spChg chg="mod">
          <ac:chgData name="Ian Peter Du" userId="a7b7736f-a384-4dbf-baeb-d740cbbb8912" providerId="ADAL" clId="{D908884E-4704-437E-9B21-3B76DA243C83}" dt="2022-11-18T13:29:23.813" v="69"/>
          <ac:spMkLst>
            <pc:docMk/>
            <pc:sldMk cId="3176661771" sldId="314"/>
            <ac:spMk id="24" creationId="{707FBC88-1E02-5DEF-1600-487A826F65DD}"/>
          </ac:spMkLst>
        </pc:spChg>
        <pc:spChg chg="mod">
          <ac:chgData name="Ian Peter Du" userId="a7b7736f-a384-4dbf-baeb-d740cbbb8912" providerId="ADAL" clId="{D908884E-4704-437E-9B21-3B76DA243C83}" dt="2022-11-18T15:35:06.071" v="1094"/>
          <ac:spMkLst>
            <pc:docMk/>
            <pc:sldMk cId="3176661771" sldId="314"/>
            <ac:spMk id="24" creationId="{A2AE15D1-5FB0-257D-42A2-BBB7F64A1ABD}"/>
          </ac:spMkLst>
        </pc:spChg>
        <pc:spChg chg="mod">
          <ac:chgData name="Ian Peter Du" userId="a7b7736f-a384-4dbf-baeb-d740cbbb8912" providerId="ADAL" clId="{D908884E-4704-437E-9B21-3B76DA243C83}" dt="2022-11-18T15:35:06.071" v="1094"/>
          <ac:spMkLst>
            <pc:docMk/>
            <pc:sldMk cId="3176661771" sldId="314"/>
            <ac:spMk id="25" creationId="{67BFF40C-4F44-47BE-BAB3-EE544689DAB8}"/>
          </ac:spMkLst>
        </pc:spChg>
        <pc:spChg chg="mod">
          <ac:chgData name="Ian Peter Du" userId="a7b7736f-a384-4dbf-baeb-d740cbbb8912" providerId="ADAL" clId="{D908884E-4704-437E-9B21-3B76DA243C83}" dt="2022-11-18T13:29:23.813" v="69"/>
          <ac:spMkLst>
            <pc:docMk/>
            <pc:sldMk cId="3176661771" sldId="314"/>
            <ac:spMk id="25" creationId="{96BF7F36-E410-57C6-9ED2-D5E33D4237DD}"/>
          </ac:spMkLst>
        </pc:spChg>
        <pc:spChg chg="mod">
          <ac:chgData name="Ian Peter Du" userId="a7b7736f-a384-4dbf-baeb-d740cbbb8912" providerId="ADAL" clId="{D908884E-4704-437E-9B21-3B76DA243C83}" dt="2022-11-18T13:29:23.813" v="69"/>
          <ac:spMkLst>
            <pc:docMk/>
            <pc:sldMk cId="3176661771" sldId="314"/>
            <ac:spMk id="26" creationId="{8C6F33B2-6DB3-59FD-5103-C49EA9C64248}"/>
          </ac:spMkLst>
        </pc:spChg>
        <pc:spChg chg="mod">
          <ac:chgData name="Ian Peter Du" userId="a7b7736f-a384-4dbf-baeb-d740cbbb8912" providerId="ADAL" clId="{D908884E-4704-437E-9B21-3B76DA243C83}" dt="2022-11-18T15:35:06.071" v="1094"/>
          <ac:spMkLst>
            <pc:docMk/>
            <pc:sldMk cId="3176661771" sldId="314"/>
            <ac:spMk id="26" creationId="{9AB86F0A-16ED-8AF9-B2A7-F43B39176898}"/>
          </ac:spMkLst>
        </pc:spChg>
        <pc:spChg chg="mod">
          <ac:chgData name="Ian Peter Du" userId="a7b7736f-a384-4dbf-baeb-d740cbbb8912" providerId="ADAL" clId="{D908884E-4704-437E-9B21-3B76DA243C83}" dt="2022-11-18T13:29:23.813" v="69"/>
          <ac:spMkLst>
            <pc:docMk/>
            <pc:sldMk cId="3176661771" sldId="314"/>
            <ac:spMk id="28" creationId="{421BD122-B641-C3A6-35B7-872222E64FC2}"/>
          </ac:spMkLst>
        </pc:spChg>
        <pc:spChg chg="mod">
          <ac:chgData name="Ian Peter Du" userId="a7b7736f-a384-4dbf-baeb-d740cbbb8912" providerId="ADAL" clId="{D908884E-4704-437E-9B21-3B76DA243C83}" dt="2022-11-18T15:35:06.071" v="1094"/>
          <ac:spMkLst>
            <pc:docMk/>
            <pc:sldMk cId="3176661771" sldId="314"/>
            <ac:spMk id="28" creationId="{7EC80512-1F64-17E2-B7AC-19A18FBFCE1C}"/>
          </ac:spMkLst>
        </pc:spChg>
        <pc:spChg chg="mod">
          <ac:chgData name="Ian Peter Du" userId="a7b7736f-a384-4dbf-baeb-d740cbbb8912" providerId="ADAL" clId="{D908884E-4704-437E-9B21-3B76DA243C83}" dt="2022-11-18T13:26:08.486" v="45" actId="122"/>
          <ac:spMkLst>
            <pc:docMk/>
            <pc:sldMk cId="3176661771" sldId="314"/>
            <ac:spMk id="1450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5:35:26.457" v="1097" actId="14100"/>
          <ac:spMkLst>
            <pc:docMk/>
            <pc:sldMk cId="3176661771" sldId="314"/>
            <ac:spMk id="1452" creationId="{00000000-0000-0000-0000-000000000000}"/>
          </ac:spMkLst>
        </pc:spChg>
        <pc:spChg chg="ord">
          <ac:chgData name="Ian Peter Du" userId="a7b7736f-a384-4dbf-baeb-d740cbbb8912" providerId="ADAL" clId="{D908884E-4704-437E-9B21-3B76DA243C83}" dt="2022-11-18T15:35:31.016" v="1098" actId="167"/>
          <ac:spMkLst>
            <pc:docMk/>
            <pc:sldMk cId="3176661771" sldId="314"/>
            <ac:spMk id="1453" creationId="{00000000-0000-0000-0000-000000000000}"/>
          </ac:spMkLst>
        </pc:spChg>
        <pc:grpChg chg="ord">
          <ac:chgData name="Ian Peter Du" userId="a7b7736f-a384-4dbf-baeb-d740cbbb8912" providerId="ADAL" clId="{D908884E-4704-437E-9B21-3B76DA243C83}" dt="2022-11-18T15:35:19.008" v="1096" actId="166"/>
          <ac:grpSpMkLst>
            <pc:docMk/>
            <pc:sldMk cId="3176661771" sldId="314"/>
            <ac:grpSpMk id="2" creationId="{BAFF9DF9-82E9-07B5-06A5-8233418E1F3D}"/>
          </ac:grpSpMkLst>
        </pc:grpChg>
        <pc:grpChg chg="add del mod">
          <ac:chgData name="Ian Peter Du" userId="a7b7736f-a384-4dbf-baeb-d740cbbb8912" providerId="ADAL" clId="{D908884E-4704-437E-9B21-3B76DA243C83}" dt="2022-11-18T15:28:32.246" v="1046" actId="165"/>
          <ac:grpSpMkLst>
            <pc:docMk/>
            <pc:sldMk cId="3176661771" sldId="314"/>
            <ac:grpSpMk id="9" creationId="{B662ACB6-D1BD-6182-8D28-CCC987DBDDC0}"/>
          </ac:grpSpMkLst>
        </pc:grpChg>
        <pc:grpChg chg="add del mod">
          <ac:chgData name="Ian Peter Du" userId="a7b7736f-a384-4dbf-baeb-d740cbbb8912" providerId="ADAL" clId="{D908884E-4704-437E-9B21-3B76DA243C83}" dt="2022-11-18T13:25:41.714" v="37" actId="478"/>
          <ac:grpSpMkLst>
            <pc:docMk/>
            <pc:sldMk cId="3176661771" sldId="314"/>
            <ac:grpSpMk id="9" creationId="{D7455C8B-F84C-1657-DAC5-51003FF409E2}"/>
          </ac:grpSpMkLst>
        </pc:grpChg>
        <pc:grpChg chg="mod">
          <ac:chgData name="Ian Peter Du" userId="a7b7736f-a384-4dbf-baeb-d740cbbb8912" providerId="ADAL" clId="{D908884E-4704-437E-9B21-3B76DA243C83}" dt="2022-11-18T13:25:29.798" v="33"/>
          <ac:grpSpMkLst>
            <pc:docMk/>
            <pc:sldMk cId="3176661771" sldId="314"/>
            <ac:grpSpMk id="11" creationId="{7D9C2E11-F57E-5CE8-7CA9-390D8FAA5C0C}"/>
          </ac:grpSpMkLst>
        </pc:grpChg>
        <pc:grpChg chg="mod topLvl">
          <ac:chgData name="Ian Peter Du" userId="a7b7736f-a384-4dbf-baeb-d740cbbb8912" providerId="ADAL" clId="{D908884E-4704-437E-9B21-3B76DA243C83}" dt="2022-11-18T15:28:32.246" v="1046" actId="165"/>
          <ac:grpSpMkLst>
            <pc:docMk/>
            <pc:sldMk cId="3176661771" sldId="314"/>
            <ac:grpSpMk id="11" creationId="{F635AE8D-DB89-E3AC-2197-1A5A9F21ABD1}"/>
          </ac:grpSpMkLst>
        </pc:grpChg>
        <pc:grpChg chg="mod">
          <ac:chgData name="Ian Peter Du" userId="a7b7736f-a384-4dbf-baeb-d740cbbb8912" providerId="ADAL" clId="{D908884E-4704-437E-9B21-3B76DA243C83}" dt="2022-11-18T15:28:32.246" v="1046" actId="165"/>
          <ac:grpSpMkLst>
            <pc:docMk/>
            <pc:sldMk cId="3176661771" sldId="314"/>
            <ac:grpSpMk id="12" creationId="{3A8FFB60-4E46-6DED-8467-D42165714359}"/>
          </ac:grpSpMkLst>
        </pc:grpChg>
        <pc:grpChg chg="mod">
          <ac:chgData name="Ian Peter Du" userId="a7b7736f-a384-4dbf-baeb-d740cbbb8912" providerId="ADAL" clId="{D908884E-4704-437E-9B21-3B76DA243C83}" dt="2022-11-18T13:25:29.798" v="33"/>
          <ac:grpSpMkLst>
            <pc:docMk/>
            <pc:sldMk cId="3176661771" sldId="314"/>
            <ac:grpSpMk id="12" creationId="{BE5BFD33-1089-E06D-EFD7-31211229FF0F}"/>
          </ac:grpSpMkLst>
        </pc:grpChg>
        <pc:grpChg chg="add mod">
          <ac:chgData name="Ian Peter Du" userId="a7b7736f-a384-4dbf-baeb-d740cbbb8912" providerId="ADAL" clId="{D908884E-4704-437E-9B21-3B76DA243C83}" dt="2022-11-18T15:35:11.196" v="1095" actId="1076"/>
          <ac:grpSpMkLst>
            <pc:docMk/>
            <pc:sldMk cId="3176661771" sldId="314"/>
            <ac:grpSpMk id="20" creationId="{1832A175-8772-2D4A-6440-147F9A8A208E}"/>
          </ac:grpSpMkLst>
        </pc:grpChg>
        <pc:grpChg chg="add del mod">
          <ac:chgData name="Ian Peter Du" userId="a7b7736f-a384-4dbf-baeb-d740cbbb8912" providerId="ADAL" clId="{D908884E-4704-437E-9B21-3B76DA243C83}" dt="2022-11-18T13:29:48.100" v="74" actId="478"/>
          <ac:grpSpMkLst>
            <pc:docMk/>
            <pc:sldMk cId="3176661771" sldId="314"/>
            <ac:grpSpMk id="20" creationId="{9DC5BEBF-8B28-8495-2221-FA98244CC015}"/>
          </ac:grpSpMkLst>
        </pc:grpChg>
        <pc:grpChg chg="mod">
          <ac:chgData name="Ian Peter Du" userId="a7b7736f-a384-4dbf-baeb-d740cbbb8912" providerId="ADAL" clId="{D908884E-4704-437E-9B21-3B76DA243C83}" dt="2022-11-18T15:35:06.071" v="1094"/>
          <ac:grpSpMkLst>
            <pc:docMk/>
            <pc:sldMk cId="3176661771" sldId="314"/>
            <ac:grpSpMk id="22" creationId="{17D78183-8503-66F2-2597-923D7DA45FB5}"/>
          </ac:grpSpMkLst>
        </pc:grpChg>
        <pc:grpChg chg="mod">
          <ac:chgData name="Ian Peter Du" userId="a7b7736f-a384-4dbf-baeb-d740cbbb8912" providerId="ADAL" clId="{D908884E-4704-437E-9B21-3B76DA243C83}" dt="2022-11-18T13:29:23.813" v="69"/>
          <ac:grpSpMkLst>
            <pc:docMk/>
            <pc:sldMk cId="3176661771" sldId="314"/>
            <ac:grpSpMk id="22" creationId="{5740A222-0797-468E-5266-53DBA0F90FF5}"/>
          </ac:grpSpMkLst>
        </pc:grpChg>
        <pc:grpChg chg="mod">
          <ac:chgData name="Ian Peter Du" userId="a7b7736f-a384-4dbf-baeb-d740cbbb8912" providerId="ADAL" clId="{D908884E-4704-437E-9B21-3B76DA243C83}" dt="2022-11-18T13:29:23.813" v="69"/>
          <ac:grpSpMkLst>
            <pc:docMk/>
            <pc:sldMk cId="3176661771" sldId="314"/>
            <ac:grpSpMk id="23" creationId="{7875A4E3-E6EA-B52A-87E7-CB9C585903E2}"/>
          </ac:grpSpMkLst>
        </pc:grpChg>
        <pc:grpChg chg="mod">
          <ac:chgData name="Ian Peter Du" userId="a7b7736f-a384-4dbf-baeb-d740cbbb8912" providerId="ADAL" clId="{D908884E-4704-437E-9B21-3B76DA243C83}" dt="2022-11-18T15:35:06.071" v="1094"/>
          <ac:grpSpMkLst>
            <pc:docMk/>
            <pc:sldMk cId="3176661771" sldId="314"/>
            <ac:grpSpMk id="23" creationId="{F9C71EF1-2CA5-3BAF-8ACD-82006481D269}"/>
          </ac:grpSpMkLst>
        </pc:grpChg>
        <pc:grpChg chg="mod">
          <ac:chgData name="Ian Peter Du" userId="a7b7736f-a384-4dbf-baeb-d740cbbb8912" providerId="ADAL" clId="{D908884E-4704-437E-9B21-3B76DA243C83}" dt="2022-11-18T13:29:41.513" v="73" actId="554"/>
          <ac:grpSpMkLst>
            <pc:docMk/>
            <pc:sldMk cId="3176661771" sldId="314"/>
            <ac:grpSpMk id="1438" creationId="{00000000-0000-0000-0000-000000000000}"/>
          </ac:grpSpMkLst>
        </pc:grpChg>
        <pc:grpChg chg="mod">
          <ac:chgData name="Ian Peter Du" userId="a7b7736f-a384-4dbf-baeb-d740cbbb8912" providerId="ADAL" clId="{D908884E-4704-437E-9B21-3B76DA243C83}" dt="2022-11-18T13:26:34.567" v="60" actId="14100"/>
          <ac:grpSpMkLst>
            <pc:docMk/>
            <pc:sldMk cId="3176661771" sldId="314"/>
            <ac:grpSpMk id="1451" creationId="{00000000-0000-0000-0000-000000000000}"/>
          </ac:grpSpMkLst>
        </pc:grpChg>
        <pc:grpChg chg="ord">
          <ac:chgData name="Ian Peter Du" userId="a7b7736f-a384-4dbf-baeb-d740cbbb8912" providerId="ADAL" clId="{D908884E-4704-437E-9B21-3B76DA243C83}" dt="2022-11-18T15:35:19.008" v="1096" actId="166"/>
          <ac:grpSpMkLst>
            <pc:docMk/>
            <pc:sldMk cId="3176661771" sldId="314"/>
            <ac:grpSpMk id="1464" creationId="{00000000-0000-0000-0000-000000000000}"/>
          </ac:grpSpMkLst>
        </pc:grpChg>
        <pc:cxnChg chg="mod">
          <ac:chgData name="Ian Peter Du" userId="a7b7736f-a384-4dbf-baeb-d740cbbb8912" providerId="ADAL" clId="{D908884E-4704-437E-9B21-3B76DA243C83}" dt="2022-11-18T15:28:32.246" v="1046" actId="165"/>
          <ac:cxnSpMkLst>
            <pc:docMk/>
            <pc:sldMk cId="3176661771" sldId="314"/>
            <ac:cxnSpMk id="16" creationId="{A410E49D-E44F-1098-2A8E-4DC3D049CC37}"/>
          </ac:cxnSpMkLst>
        </pc:cxnChg>
        <pc:cxnChg chg="mod">
          <ac:chgData name="Ian Peter Du" userId="a7b7736f-a384-4dbf-baeb-d740cbbb8912" providerId="ADAL" clId="{D908884E-4704-437E-9B21-3B76DA243C83}" dt="2022-11-18T13:25:29.798" v="33"/>
          <ac:cxnSpMkLst>
            <pc:docMk/>
            <pc:sldMk cId="3176661771" sldId="314"/>
            <ac:cxnSpMk id="16" creationId="{BDE4841D-C47B-F941-0ADB-0008678A1C63}"/>
          </ac:cxnSpMkLst>
        </pc:cxnChg>
        <pc:cxnChg chg="mod">
          <ac:chgData name="Ian Peter Du" userId="a7b7736f-a384-4dbf-baeb-d740cbbb8912" providerId="ADAL" clId="{D908884E-4704-437E-9B21-3B76DA243C83}" dt="2022-11-18T15:28:32.246" v="1046" actId="165"/>
          <ac:cxnSpMkLst>
            <pc:docMk/>
            <pc:sldMk cId="3176661771" sldId="314"/>
            <ac:cxnSpMk id="18" creationId="{0DB1C877-24CA-13D4-0D5C-7DE54889297A}"/>
          </ac:cxnSpMkLst>
        </pc:cxnChg>
        <pc:cxnChg chg="mod">
          <ac:chgData name="Ian Peter Du" userId="a7b7736f-a384-4dbf-baeb-d740cbbb8912" providerId="ADAL" clId="{D908884E-4704-437E-9B21-3B76DA243C83}" dt="2022-11-18T13:25:29.798" v="33"/>
          <ac:cxnSpMkLst>
            <pc:docMk/>
            <pc:sldMk cId="3176661771" sldId="314"/>
            <ac:cxnSpMk id="18" creationId="{71C11635-9272-EFB4-FD01-ADB536A1B3E8}"/>
          </ac:cxnSpMkLst>
        </pc:cxnChg>
        <pc:cxnChg chg="mod">
          <ac:chgData name="Ian Peter Du" userId="a7b7736f-a384-4dbf-baeb-d740cbbb8912" providerId="ADAL" clId="{D908884E-4704-437E-9B21-3B76DA243C83}" dt="2022-11-18T15:28:32.246" v="1046" actId="165"/>
          <ac:cxnSpMkLst>
            <pc:docMk/>
            <pc:sldMk cId="3176661771" sldId="314"/>
            <ac:cxnSpMk id="19" creationId="{3ADA5CD9-4324-9EAF-A4B5-FA5636A6919C}"/>
          </ac:cxnSpMkLst>
        </pc:cxnChg>
        <pc:cxnChg chg="mod">
          <ac:chgData name="Ian Peter Du" userId="a7b7736f-a384-4dbf-baeb-d740cbbb8912" providerId="ADAL" clId="{D908884E-4704-437E-9B21-3B76DA243C83}" dt="2022-11-18T13:25:29.798" v="33"/>
          <ac:cxnSpMkLst>
            <pc:docMk/>
            <pc:sldMk cId="3176661771" sldId="314"/>
            <ac:cxnSpMk id="19" creationId="{ACE6BEEC-40A5-9C46-659D-09D4AD9802AA}"/>
          </ac:cxnSpMkLst>
        </pc:cxnChg>
        <pc:cxnChg chg="mod">
          <ac:chgData name="Ian Peter Du" userId="a7b7736f-a384-4dbf-baeb-d740cbbb8912" providerId="ADAL" clId="{D908884E-4704-437E-9B21-3B76DA243C83}" dt="2022-11-18T15:35:06.071" v="1094"/>
          <ac:cxnSpMkLst>
            <pc:docMk/>
            <pc:sldMk cId="3176661771" sldId="314"/>
            <ac:cxnSpMk id="27" creationId="{ADEE919E-DF09-732B-30EC-6D50DC8F0FB3}"/>
          </ac:cxnSpMkLst>
        </pc:cxnChg>
        <pc:cxnChg chg="mod">
          <ac:chgData name="Ian Peter Du" userId="a7b7736f-a384-4dbf-baeb-d740cbbb8912" providerId="ADAL" clId="{D908884E-4704-437E-9B21-3B76DA243C83}" dt="2022-11-18T13:29:23.813" v="69"/>
          <ac:cxnSpMkLst>
            <pc:docMk/>
            <pc:sldMk cId="3176661771" sldId="314"/>
            <ac:cxnSpMk id="27" creationId="{CB9BEA3F-8923-7100-BB35-D37DE9B546BC}"/>
          </ac:cxnSpMkLst>
        </pc:cxnChg>
        <pc:cxnChg chg="mod">
          <ac:chgData name="Ian Peter Du" userId="a7b7736f-a384-4dbf-baeb-d740cbbb8912" providerId="ADAL" clId="{D908884E-4704-437E-9B21-3B76DA243C83}" dt="2022-11-18T15:35:06.071" v="1094"/>
          <ac:cxnSpMkLst>
            <pc:docMk/>
            <pc:sldMk cId="3176661771" sldId="314"/>
            <ac:cxnSpMk id="29" creationId="{0BB88730-B7E6-639B-ACC4-FACB5E9FBC3A}"/>
          </ac:cxnSpMkLst>
        </pc:cxnChg>
        <pc:cxnChg chg="mod">
          <ac:chgData name="Ian Peter Du" userId="a7b7736f-a384-4dbf-baeb-d740cbbb8912" providerId="ADAL" clId="{D908884E-4704-437E-9B21-3B76DA243C83}" dt="2022-11-18T13:29:23.813" v="69"/>
          <ac:cxnSpMkLst>
            <pc:docMk/>
            <pc:sldMk cId="3176661771" sldId="314"/>
            <ac:cxnSpMk id="29" creationId="{311088CB-1CFE-8A11-F3B9-F3B58983DD60}"/>
          </ac:cxnSpMkLst>
        </pc:cxnChg>
        <pc:cxnChg chg="mod">
          <ac:chgData name="Ian Peter Du" userId="a7b7736f-a384-4dbf-baeb-d740cbbb8912" providerId="ADAL" clId="{D908884E-4704-437E-9B21-3B76DA243C83}" dt="2022-11-18T15:35:06.071" v="1094"/>
          <ac:cxnSpMkLst>
            <pc:docMk/>
            <pc:sldMk cId="3176661771" sldId="314"/>
            <ac:cxnSpMk id="30" creationId="{4A13BA19-8949-6068-C671-B6D8B095236B}"/>
          </ac:cxnSpMkLst>
        </pc:cxnChg>
        <pc:cxnChg chg="mod">
          <ac:chgData name="Ian Peter Du" userId="a7b7736f-a384-4dbf-baeb-d740cbbb8912" providerId="ADAL" clId="{D908884E-4704-437E-9B21-3B76DA243C83}" dt="2022-11-18T13:29:23.813" v="69"/>
          <ac:cxnSpMkLst>
            <pc:docMk/>
            <pc:sldMk cId="3176661771" sldId="314"/>
            <ac:cxnSpMk id="30" creationId="{D253BA35-4252-EB46-A1AF-98012DCADF04}"/>
          </ac:cxnSpMkLst>
        </pc:cxnChg>
      </pc:sldChg>
      <pc:sldChg chg="del">
        <pc:chgData name="Ian Peter Du" userId="a7b7736f-a384-4dbf-baeb-d740cbbb8912" providerId="ADAL" clId="{D908884E-4704-437E-9B21-3B76DA243C83}" dt="2022-11-18T14:32:08.716" v="513" actId="2696"/>
        <pc:sldMkLst>
          <pc:docMk/>
          <pc:sldMk cId="240227251" sldId="317"/>
        </pc:sldMkLst>
      </pc:sldChg>
      <pc:sldChg chg="addSp delSp modSp mod ord">
        <pc:chgData name="Ian Peter Du" userId="a7b7736f-a384-4dbf-baeb-d740cbbb8912" providerId="ADAL" clId="{D908884E-4704-437E-9B21-3B76DA243C83}" dt="2022-11-24T15:58:47.132" v="1910"/>
        <pc:sldMkLst>
          <pc:docMk/>
          <pc:sldMk cId="124687390" sldId="320"/>
        </pc:sldMkLst>
        <pc:spChg chg="add mod">
          <ac:chgData name="Ian Peter Du" userId="a7b7736f-a384-4dbf-baeb-d740cbbb8912" providerId="ADAL" clId="{D908884E-4704-437E-9B21-3B76DA243C83}" dt="2022-11-18T14:17:26.559" v="367" actId="1076"/>
          <ac:spMkLst>
            <pc:docMk/>
            <pc:sldMk cId="124687390" sldId="320"/>
            <ac:spMk id="2" creationId="{99DFD85C-60CC-52FA-A83A-BB644A169A0E}"/>
          </ac:spMkLst>
        </pc:spChg>
        <pc:spChg chg="mod">
          <ac:chgData name="Ian Peter Du" userId="a7b7736f-a384-4dbf-baeb-d740cbbb8912" providerId="ADAL" clId="{D908884E-4704-437E-9B21-3B76DA243C83}" dt="2022-11-18T13:23:11.534" v="12"/>
          <ac:spMkLst>
            <pc:docMk/>
            <pc:sldMk cId="124687390" sldId="320"/>
            <ac:spMk id="3" creationId="{EA6403BB-6695-6FDE-4DE8-A611B644A4BD}"/>
          </ac:spMkLst>
        </pc:spChg>
        <pc:spChg chg="add del mod ord topLvl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4" creationId="{488B63FE-86DC-45F2-683E-2A467C44DF16}"/>
          </ac:spMkLst>
        </pc:spChg>
        <pc:spChg chg="mod">
          <ac:chgData name="Ian Peter Du" userId="a7b7736f-a384-4dbf-baeb-d740cbbb8912" providerId="ADAL" clId="{D908884E-4704-437E-9B21-3B76DA243C83}" dt="2022-11-18T13:23:11.534" v="12"/>
          <ac:spMkLst>
            <pc:docMk/>
            <pc:sldMk cId="124687390" sldId="320"/>
            <ac:spMk id="6" creationId="{DCF64288-C0EE-105C-39F1-DD043ECA3831}"/>
          </ac:spMkLst>
        </pc:spChg>
        <pc:spChg chg="mod">
          <ac:chgData name="Ian Peter Du" userId="a7b7736f-a384-4dbf-baeb-d740cbbb8912" providerId="ADAL" clId="{D908884E-4704-437E-9B21-3B76DA243C83}" dt="2022-11-18T13:23:11.534" v="12"/>
          <ac:spMkLst>
            <pc:docMk/>
            <pc:sldMk cId="124687390" sldId="320"/>
            <ac:spMk id="7" creationId="{8E07E21D-D2BC-5987-A36F-71730F966F16}"/>
          </ac:spMkLst>
        </pc:spChg>
        <pc:spChg chg="mod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7" creationId="{B0A998A2-3A0A-9031-0F86-84AEDDFE7244}"/>
          </ac:spMkLst>
        </pc:spChg>
        <pc:spChg chg="mod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8" creationId="{5E669EEE-7898-840F-F1C0-94CD8456380E}"/>
          </ac:spMkLst>
        </pc:spChg>
        <pc:spChg chg="mod">
          <ac:chgData name="Ian Peter Du" userId="a7b7736f-a384-4dbf-baeb-d740cbbb8912" providerId="ADAL" clId="{D908884E-4704-437E-9B21-3B76DA243C83}" dt="2022-11-18T13:23:11.534" v="12"/>
          <ac:spMkLst>
            <pc:docMk/>
            <pc:sldMk cId="124687390" sldId="320"/>
            <ac:spMk id="8" creationId="{624E4911-50E8-F75D-6323-B81AB2FBC6AC}"/>
          </ac:spMkLst>
        </pc:spChg>
        <pc:spChg chg="mod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9" creationId="{042AB4D3-1B29-CBBD-4BD5-03295366338C}"/>
          </ac:spMkLst>
        </pc:spChg>
        <pc:spChg chg="mod">
          <ac:chgData name="Ian Peter Du" userId="a7b7736f-a384-4dbf-baeb-d740cbbb8912" providerId="ADAL" clId="{D908884E-4704-437E-9B21-3B76DA243C83}" dt="2022-11-18T13:23:11.534" v="12"/>
          <ac:spMkLst>
            <pc:docMk/>
            <pc:sldMk cId="124687390" sldId="320"/>
            <ac:spMk id="10" creationId="{0DA76D1A-72E6-BF40-9805-E8AC8317FBC8}"/>
          </ac:spMkLst>
        </pc:spChg>
        <pc:spChg chg="mod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11" creationId="{3640DAB9-3FDF-C9B7-9633-9EAEE22DBAE4}"/>
          </ac:spMkLst>
        </pc:spChg>
        <pc:spChg chg="mod topLvl">
          <ac:chgData name="Ian Peter Du" userId="a7b7736f-a384-4dbf-baeb-d740cbbb8912" providerId="ADAL" clId="{D908884E-4704-437E-9B21-3B76DA243C83}" dt="2022-11-18T15:25:03.392" v="1021" actId="164"/>
          <ac:spMkLst>
            <pc:docMk/>
            <pc:sldMk cId="124687390" sldId="320"/>
            <ac:spMk id="16" creationId="{061DEF8A-7E56-926A-6A3E-3900E81DF730}"/>
          </ac:spMkLst>
        </pc:spChg>
        <pc:spChg chg="mod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19" creationId="{B2C5E52E-4508-C65D-146D-103F720DF286}"/>
          </ac:spMkLst>
        </pc:spChg>
        <pc:spChg chg="mod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20" creationId="{A2034583-B9B0-F575-7331-E0FB25D1F024}"/>
          </ac:spMkLst>
        </pc:spChg>
        <pc:spChg chg="mod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21" creationId="{0AC88EB3-770A-1296-C42F-27D807AE0DD7}"/>
          </ac:spMkLst>
        </pc:spChg>
        <pc:spChg chg="mod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23" creationId="{E5A902B1-9C13-BF6E-58DB-3AB5F4673E6B}"/>
          </ac:spMkLst>
        </pc:spChg>
        <pc:spChg chg="mod topLvl">
          <ac:chgData name="Ian Peter Du" userId="a7b7736f-a384-4dbf-baeb-d740cbbb8912" providerId="ADAL" clId="{D908884E-4704-437E-9B21-3B76DA243C83}" dt="2022-11-18T15:27:07.235" v="1044" actId="164"/>
          <ac:spMkLst>
            <pc:docMk/>
            <pc:sldMk cId="124687390" sldId="320"/>
            <ac:spMk id="30" creationId="{1BDB736E-168E-FDA9-0838-8619560C1594}"/>
          </ac:spMkLst>
        </pc:spChg>
        <pc:spChg chg="mod">
          <ac:chgData name="Ian Peter Du" userId="a7b7736f-a384-4dbf-baeb-d740cbbb8912" providerId="ADAL" clId="{D908884E-4704-437E-9B21-3B76DA243C83}" dt="2022-11-18T15:26:10.965" v="1032" actId="165"/>
          <ac:spMkLst>
            <pc:docMk/>
            <pc:sldMk cId="124687390" sldId="320"/>
            <ac:spMk id="33" creationId="{A74130B4-7678-CF54-8893-1EF79796CDB8}"/>
          </ac:spMkLst>
        </pc:spChg>
        <pc:spChg chg="mod">
          <ac:chgData name="Ian Peter Du" userId="a7b7736f-a384-4dbf-baeb-d740cbbb8912" providerId="ADAL" clId="{D908884E-4704-437E-9B21-3B76DA243C83}" dt="2022-11-18T15:26:10.965" v="1032" actId="165"/>
          <ac:spMkLst>
            <pc:docMk/>
            <pc:sldMk cId="124687390" sldId="320"/>
            <ac:spMk id="34" creationId="{872E1A7F-8003-C677-8E4D-72C80175EA36}"/>
          </ac:spMkLst>
        </pc:spChg>
        <pc:spChg chg="mod">
          <ac:chgData name="Ian Peter Du" userId="a7b7736f-a384-4dbf-baeb-d740cbbb8912" providerId="ADAL" clId="{D908884E-4704-437E-9B21-3B76DA243C83}" dt="2022-11-18T15:26:10.965" v="1032" actId="165"/>
          <ac:spMkLst>
            <pc:docMk/>
            <pc:sldMk cId="124687390" sldId="320"/>
            <ac:spMk id="35" creationId="{246F67D4-0682-307C-3AE0-68EA387A5545}"/>
          </ac:spMkLst>
        </pc:spChg>
        <pc:spChg chg="mod">
          <ac:chgData name="Ian Peter Du" userId="a7b7736f-a384-4dbf-baeb-d740cbbb8912" providerId="ADAL" clId="{D908884E-4704-437E-9B21-3B76DA243C83}" dt="2022-11-18T15:26:10.965" v="1032" actId="165"/>
          <ac:spMkLst>
            <pc:docMk/>
            <pc:sldMk cId="124687390" sldId="320"/>
            <ac:spMk id="37" creationId="{5089BCBF-D566-C2A9-B446-2645762C295E}"/>
          </ac:spMkLst>
        </pc:spChg>
        <pc:spChg chg="del mod topLvl">
          <ac:chgData name="Ian Peter Du" userId="a7b7736f-a384-4dbf-baeb-d740cbbb8912" providerId="ADAL" clId="{D908884E-4704-437E-9B21-3B76DA243C83}" dt="2022-11-18T15:26:19.726" v="1034" actId="478"/>
          <ac:spMkLst>
            <pc:docMk/>
            <pc:sldMk cId="124687390" sldId="320"/>
            <ac:spMk id="40" creationId="{2B548E85-76C9-CC08-904C-4B9C3E8016B6}"/>
          </ac:spMkLst>
        </pc:spChg>
        <pc:spChg chg="mod topLvl">
          <ac:chgData name="Ian Peter Du" userId="a7b7736f-a384-4dbf-baeb-d740cbbb8912" providerId="ADAL" clId="{D908884E-4704-437E-9B21-3B76DA243C83}" dt="2022-11-18T15:26:17.696" v="1033" actId="165"/>
          <ac:spMkLst>
            <pc:docMk/>
            <pc:sldMk cId="124687390" sldId="320"/>
            <ac:spMk id="41" creationId="{09AA206B-A8F8-7F0F-298F-53FB0233DD42}"/>
          </ac:spMkLst>
        </pc:spChg>
        <pc:spChg chg="mod">
          <ac:chgData name="Ian Peter Du" userId="a7b7736f-a384-4dbf-baeb-d740cbbb8912" providerId="ADAL" clId="{D908884E-4704-437E-9B21-3B76DA243C83}" dt="2022-11-18T15:26:17.696" v="1033" actId="165"/>
          <ac:spMkLst>
            <pc:docMk/>
            <pc:sldMk cId="124687390" sldId="320"/>
            <ac:spMk id="44" creationId="{5CE46DC2-9D81-5A6B-6E0B-A94E1D08F330}"/>
          </ac:spMkLst>
        </pc:spChg>
        <pc:spChg chg="mod">
          <ac:chgData name="Ian Peter Du" userId="a7b7736f-a384-4dbf-baeb-d740cbbb8912" providerId="ADAL" clId="{D908884E-4704-437E-9B21-3B76DA243C83}" dt="2022-11-18T15:26:17.696" v="1033" actId="165"/>
          <ac:spMkLst>
            <pc:docMk/>
            <pc:sldMk cId="124687390" sldId="320"/>
            <ac:spMk id="45" creationId="{A964F13B-EF83-FFF1-35E5-81EB7F5B7674}"/>
          </ac:spMkLst>
        </pc:spChg>
        <pc:spChg chg="mod">
          <ac:chgData name="Ian Peter Du" userId="a7b7736f-a384-4dbf-baeb-d740cbbb8912" providerId="ADAL" clId="{D908884E-4704-437E-9B21-3B76DA243C83}" dt="2022-11-18T15:26:17.696" v="1033" actId="165"/>
          <ac:spMkLst>
            <pc:docMk/>
            <pc:sldMk cId="124687390" sldId="320"/>
            <ac:spMk id="46" creationId="{803BCA6D-0C0B-90ED-A84B-76B6D7B743AB}"/>
          </ac:spMkLst>
        </pc:spChg>
        <pc:spChg chg="mod">
          <ac:chgData name="Ian Peter Du" userId="a7b7736f-a384-4dbf-baeb-d740cbbb8912" providerId="ADAL" clId="{D908884E-4704-437E-9B21-3B76DA243C83}" dt="2022-11-18T15:26:17.696" v="1033" actId="165"/>
          <ac:spMkLst>
            <pc:docMk/>
            <pc:sldMk cId="124687390" sldId="320"/>
            <ac:spMk id="48" creationId="{B389C68E-3755-12BB-EF43-696ABDEB4E85}"/>
          </ac:spMkLst>
        </pc:spChg>
        <pc:spChg chg="add mod">
          <ac:chgData name="Ian Peter Du" userId="a7b7736f-a384-4dbf-baeb-d740cbbb8912" providerId="ADAL" clId="{D908884E-4704-437E-9B21-3B76DA243C83}" dt="2022-11-19T11:21:18.536" v="1109" actId="14100"/>
          <ac:spMkLst>
            <pc:docMk/>
            <pc:sldMk cId="124687390" sldId="320"/>
            <ac:spMk id="51" creationId="{14E37C47-E1F1-5A64-6045-2F1E5354AD5A}"/>
          </ac:spMkLst>
        </pc:spChg>
        <pc:spChg chg="mod ord topLvl">
          <ac:chgData name="Ian Peter Du" userId="a7b7736f-a384-4dbf-baeb-d740cbbb8912" providerId="ADAL" clId="{D908884E-4704-437E-9B21-3B76DA243C83}" dt="2022-11-18T15:24:45.957" v="1019" actId="164"/>
          <ac:spMkLst>
            <pc:docMk/>
            <pc:sldMk cId="124687390" sldId="320"/>
            <ac:spMk id="2918" creationId="{00000000-0000-0000-0000-000000000000}"/>
          </ac:spMkLst>
        </pc:spChg>
        <pc:spChg chg="add del mod topLvl">
          <ac:chgData name="Ian Peter Du" userId="a7b7736f-a384-4dbf-baeb-d740cbbb8912" providerId="ADAL" clId="{D908884E-4704-437E-9B21-3B76DA243C83}" dt="2022-11-18T14:57:24.354" v="779" actId="478"/>
          <ac:spMkLst>
            <pc:docMk/>
            <pc:sldMk cId="124687390" sldId="320"/>
            <ac:spMk id="2919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4:57:17.823" v="778" actId="165"/>
          <ac:spMkLst>
            <pc:docMk/>
            <pc:sldMk cId="124687390" sldId="320"/>
            <ac:spMk id="2922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4:57:17.823" v="778" actId="165"/>
          <ac:spMkLst>
            <pc:docMk/>
            <pc:sldMk cId="124687390" sldId="320"/>
            <ac:spMk id="2925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4:57:17.823" v="778" actId="165"/>
          <ac:spMkLst>
            <pc:docMk/>
            <pc:sldMk cId="124687390" sldId="320"/>
            <ac:spMk id="2926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4:57:17.823" v="778" actId="165"/>
          <ac:spMkLst>
            <pc:docMk/>
            <pc:sldMk cId="124687390" sldId="320"/>
            <ac:spMk id="2927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5:25:29.252" v="1027" actId="14100"/>
          <ac:spMkLst>
            <pc:docMk/>
            <pc:sldMk cId="124687390" sldId="320"/>
            <ac:spMk id="2941" creationId="{00000000-0000-0000-0000-000000000000}"/>
          </ac:spMkLst>
        </pc:spChg>
        <pc:spChg chg="add del mod topLvl">
          <ac:chgData name="Ian Peter Du" userId="a7b7736f-a384-4dbf-baeb-d740cbbb8912" providerId="ADAL" clId="{D908884E-4704-437E-9B21-3B76DA243C83}" dt="2022-11-18T14:17:16.502" v="364" actId="165"/>
          <ac:spMkLst>
            <pc:docMk/>
            <pc:sldMk cId="124687390" sldId="320"/>
            <ac:spMk id="2944" creationId="{00000000-0000-0000-0000-000000000000}"/>
          </ac:spMkLst>
        </pc:spChg>
        <pc:spChg chg="mod topLvl">
          <ac:chgData name="Ian Peter Du" userId="a7b7736f-a384-4dbf-baeb-d740cbbb8912" providerId="ADAL" clId="{D908884E-4704-437E-9B21-3B76DA243C83}" dt="2022-11-18T14:17:16.502" v="364" actId="165"/>
          <ac:spMkLst>
            <pc:docMk/>
            <pc:sldMk cId="124687390" sldId="320"/>
            <ac:spMk id="2945" creationId="{00000000-0000-0000-0000-000000000000}"/>
          </ac:spMkLst>
        </pc:spChg>
        <pc:grpChg chg="add del mod">
          <ac:chgData name="Ian Peter Du" userId="a7b7736f-a384-4dbf-baeb-d740cbbb8912" providerId="ADAL" clId="{D908884E-4704-437E-9B21-3B76DA243C83}" dt="2022-11-18T13:24:05.054" v="18" actId="478"/>
          <ac:grpSpMkLst>
            <pc:docMk/>
            <pc:sldMk cId="124687390" sldId="320"/>
            <ac:grpSpMk id="2" creationId="{65558436-C3AF-906C-6D79-0D62226FA1F8}"/>
          </ac:grpSpMkLst>
        </pc:grpChg>
        <pc:grpChg chg="add del mod">
          <ac:chgData name="Ian Peter Du" userId="a7b7736f-a384-4dbf-baeb-d740cbbb8912" providerId="ADAL" clId="{D908884E-4704-437E-9B21-3B76DA243C83}" dt="2022-11-18T14:56:33.224" v="764" actId="165"/>
          <ac:grpSpMkLst>
            <pc:docMk/>
            <pc:sldMk cId="124687390" sldId="320"/>
            <ac:grpSpMk id="3" creationId="{E41FCCE4-B306-554B-6306-73E55D4B31F0}"/>
          </ac:grpSpMkLst>
        </pc:grpChg>
        <pc:grpChg chg="mod">
          <ac:chgData name="Ian Peter Du" userId="a7b7736f-a384-4dbf-baeb-d740cbbb8912" providerId="ADAL" clId="{D908884E-4704-437E-9B21-3B76DA243C83}" dt="2022-11-18T13:23:11.534" v="12"/>
          <ac:grpSpMkLst>
            <pc:docMk/>
            <pc:sldMk cId="124687390" sldId="320"/>
            <ac:grpSpMk id="4" creationId="{752515AB-E858-A477-7180-4849FB9C80E2}"/>
          </ac:grpSpMkLst>
        </pc:grpChg>
        <pc:grpChg chg="mod topLvl">
          <ac:chgData name="Ian Peter Du" userId="a7b7736f-a384-4dbf-baeb-d740cbbb8912" providerId="ADAL" clId="{D908884E-4704-437E-9B21-3B76DA243C83}" dt="2022-11-18T15:24:45.957" v="1019" actId="164"/>
          <ac:grpSpMkLst>
            <pc:docMk/>
            <pc:sldMk cId="124687390" sldId="320"/>
            <ac:grpSpMk id="5" creationId="{E75718EF-2169-4DA7-282D-2E541E4738D1}"/>
          </ac:grpSpMkLst>
        </pc:grpChg>
        <pc:grpChg chg="mod">
          <ac:chgData name="Ian Peter Du" userId="a7b7736f-a384-4dbf-baeb-d740cbbb8912" providerId="ADAL" clId="{D908884E-4704-437E-9B21-3B76DA243C83}" dt="2022-11-18T13:23:11.534" v="12"/>
          <ac:grpSpMkLst>
            <pc:docMk/>
            <pc:sldMk cId="124687390" sldId="320"/>
            <ac:grpSpMk id="5" creationId="{EC555517-FF1B-D46D-82F4-1997C343E395}"/>
          </ac:grpSpMkLst>
        </pc:grpChg>
        <pc:grpChg chg="mod">
          <ac:chgData name="Ian Peter Du" userId="a7b7736f-a384-4dbf-baeb-d740cbbb8912" providerId="ADAL" clId="{D908884E-4704-437E-9B21-3B76DA243C83}" dt="2022-11-18T15:24:45.957" v="1019" actId="164"/>
          <ac:grpSpMkLst>
            <pc:docMk/>
            <pc:sldMk cId="124687390" sldId="320"/>
            <ac:grpSpMk id="6" creationId="{DB2F099E-8ABD-F008-1409-B6FFE7438484}"/>
          </ac:grpSpMkLst>
        </pc:grpChg>
        <pc:grpChg chg="add mod ord">
          <ac:chgData name="Ian Peter Du" userId="a7b7736f-a384-4dbf-baeb-d740cbbb8912" providerId="ADAL" clId="{D908884E-4704-437E-9B21-3B76DA243C83}" dt="2022-11-18T15:25:03.392" v="1021" actId="164"/>
          <ac:grpSpMkLst>
            <pc:docMk/>
            <pc:sldMk cId="124687390" sldId="320"/>
            <ac:grpSpMk id="14" creationId="{7FFD49BB-7A5F-3B73-F34F-2ECC7D36A9F1}"/>
          </ac:grpSpMkLst>
        </pc:grpChg>
        <pc:grpChg chg="add del mod">
          <ac:chgData name="Ian Peter Du" userId="a7b7736f-a384-4dbf-baeb-d740cbbb8912" providerId="ADAL" clId="{D908884E-4704-437E-9B21-3B76DA243C83}" dt="2022-11-18T15:24:20.567" v="1012" actId="165"/>
          <ac:grpSpMkLst>
            <pc:docMk/>
            <pc:sldMk cId="124687390" sldId="320"/>
            <ac:grpSpMk id="15" creationId="{43570B51-23D6-E80E-8382-811B49008E34}"/>
          </ac:grpSpMkLst>
        </pc:grpChg>
        <pc:grpChg chg="mod topLvl">
          <ac:chgData name="Ian Peter Du" userId="a7b7736f-a384-4dbf-baeb-d740cbbb8912" providerId="ADAL" clId="{D908884E-4704-437E-9B21-3B76DA243C83}" dt="2022-11-18T15:25:03.392" v="1021" actId="164"/>
          <ac:grpSpMkLst>
            <pc:docMk/>
            <pc:sldMk cId="124687390" sldId="320"/>
            <ac:grpSpMk id="17" creationId="{071E9678-C98D-6201-B6B2-DAEA14A4565B}"/>
          </ac:grpSpMkLst>
        </pc:grpChg>
        <pc:grpChg chg="mod">
          <ac:chgData name="Ian Peter Du" userId="a7b7736f-a384-4dbf-baeb-d740cbbb8912" providerId="ADAL" clId="{D908884E-4704-437E-9B21-3B76DA243C83}" dt="2022-11-18T15:24:45.957" v="1019" actId="164"/>
          <ac:grpSpMkLst>
            <pc:docMk/>
            <pc:sldMk cId="124687390" sldId="320"/>
            <ac:grpSpMk id="18" creationId="{231B8E78-C2F1-5B52-2702-FFAFC614BB67}"/>
          </ac:grpSpMkLst>
        </pc:grpChg>
        <pc:grpChg chg="add mod">
          <ac:chgData name="Ian Peter Du" userId="a7b7736f-a384-4dbf-baeb-d740cbbb8912" providerId="ADAL" clId="{D908884E-4704-437E-9B21-3B76DA243C83}" dt="2022-11-18T15:24:45.957" v="1019" actId="164"/>
          <ac:grpSpMkLst>
            <pc:docMk/>
            <pc:sldMk cId="124687390" sldId="320"/>
            <ac:grpSpMk id="26" creationId="{1218F0C6-292A-AD64-16F4-8C9F65BF778B}"/>
          </ac:grpSpMkLst>
        </pc:grpChg>
        <pc:grpChg chg="add mod ord">
          <ac:chgData name="Ian Peter Du" userId="a7b7736f-a384-4dbf-baeb-d740cbbb8912" providerId="ADAL" clId="{D908884E-4704-437E-9B21-3B76DA243C83}" dt="2022-11-18T15:25:06.782" v="1022" actId="167"/>
          <ac:grpSpMkLst>
            <pc:docMk/>
            <pc:sldMk cId="124687390" sldId="320"/>
            <ac:grpSpMk id="27" creationId="{3650252E-F75A-22B6-B8FB-A77F53E0ED1A}"/>
          </ac:grpSpMkLst>
        </pc:grpChg>
        <pc:grpChg chg="add del mod">
          <ac:chgData name="Ian Peter Du" userId="a7b7736f-a384-4dbf-baeb-d740cbbb8912" providerId="ADAL" clId="{D908884E-4704-437E-9B21-3B76DA243C83}" dt="2022-11-18T15:26:10.965" v="1032" actId="165"/>
          <ac:grpSpMkLst>
            <pc:docMk/>
            <pc:sldMk cId="124687390" sldId="320"/>
            <ac:grpSpMk id="28" creationId="{03670BC5-2A5B-30DD-93F3-F5202ECAD691}"/>
          </ac:grpSpMkLst>
        </pc:grpChg>
        <pc:grpChg chg="del mod topLvl">
          <ac:chgData name="Ian Peter Du" userId="a7b7736f-a384-4dbf-baeb-d740cbbb8912" providerId="ADAL" clId="{D908884E-4704-437E-9B21-3B76DA243C83}" dt="2022-11-18T15:26:17.696" v="1033" actId="165"/>
          <ac:grpSpMkLst>
            <pc:docMk/>
            <pc:sldMk cId="124687390" sldId="320"/>
            <ac:grpSpMk id="29" creationId="{9410EA04-85EA-6EFC-A8C0-768B24E1B4C9}"/>
          </ac:grpSpMkLst>
        </pc:grpChg>
        <pc:grpChg chg="mod topLvl">
          <ac:chgData name="Ian Peter Du" userId="a7b7736f-a384-4dbf-baeb-d740cbbb8912" providerId="ADAL" clId="{D908884E-4704-437E-9B21-3B76DA243C83}" dt="2022-11-18T15:27:07.235" v="1044" actId="164"/>
          <ac:grpSpMkLst>
            <pc:docMk/>
            <pc:sldMk cId="124687390" sldId="320"/>
            <ac:grpSpMk id="31" creationId="{1CE50779-A7ED-33C7-62CF-67399BF54B4A}"/>
          </ac:grpSpMkLst>
        </pc:grpChg>
        <pc:grpChg chg="mod">
          <ac:chgData name="Ian Peter Du" userId="a7b7736f-a384-4dbf-baeb-d740cbbb8912" providerId="ADAL" clId="{D908884E-4704-437E-9B21-3B76DA243C83}" dt="2022-11-18T15:26:10.965" v="1032" actId="165"/>
          <ac:grpSpMkLst>
            <pc:docMk/>
            <pc:sldMk cId="124687390" sldId="320"/>
            <ac:grpSpMk id="32" creationId="{1F8E4E3F-6303-F841-C49F-D355EDF0CCB9}"/>
          </ac:grpSpMkLst>
        </pc:grpChg>
        <pc:grpChg chg="mod topLvl">
          <ac:chgData name="Ian Peter Du" userId="a7b7736f-a384-4dbf-baeb-d740cbbb8912" providerId="ADAL" clId="{D908884E-4704-437E-9B21-3B76DA243C83}" dt="2022-11-18T15:26:17.696" v="1033" actId="165"/>
          <ac:grpSpMkLst>
            <pc:docMk/>
            <pc:sldMk cId="124687390" sldId="320"/>
            <ac:grpSpMk id="42" creationId="{B21AE44D-3C43-2245-56A6-A3B14730189B}"/>
          </ac:grpSpMkLst>
        </pc:grpChg>
        <pc:grpChg chg="mod">
          <ac:chgData name="Ian Peter Du" userId="a7b7736f-a384-4dbf-baeb-d740cbbb8912" providerId="ADAL" clId="{D908884E-4704-437E-9B21-3B76DA243C83}" dt="2022-11-18T15:26:17.696" v="1033" actId="165"/>
          <ac:grpSpMkLst>
            <pc:docMk/>
            <pc:sldMk cId="124687390" sldId="320"/>
            <ac:grpSpMk id="43" creationId="{DBB3EC6F-DA73-9438-12C1-2940D7C750EE}"/>
          </ac:grpSpMkLst>
        </pc:grpChg>
        <pc:grpChg chg="add mod">
          <ac:chgData name="Ian Peter Du" userId="a7b7736f-a384-4dbf-baeb-d740cbbb8912" providerId="ADAL" clId="{D908884E-4704-437E-9B21-3B76DA243C83}" dt="2022-11-18T15:27:07.235" v="1044" actId="164"/>
          <ac:grpSpMkLst>
            <pc:docMk/>
            <pc:sldMk cId="124687390" sldId="320"/>
            <ac:grpSpMk id="52" creationId="{3A887451-2323-B807-0AF1-55B0B4D52024}"/>
          </ac:grpSpMkLst>
        </pc:grpChg>
        <pc:grpChg chg="add del mod">
          <ac:chgData name="Ian Peter Du" userId="a7b7736f-a384-4dbf-baeb-d740cbbb8912" providerId="ADAL" clId="{D908884E-4704-437E-9B21-3B76DA243C83}" dt="2022-11-18T14:57:17.823" v="778" actId="165"/>
          <ac:grpSpMkLst>
            <pc:docMk/>
            <pc:sldMk cId="124687390" sldId="320"/>
            <ac:grpSpMk id="2917" creationId="{00000000-0000-0000-0000-000000000000}"/>
          </ac:grpSpMkLst>
        </pc:grpChg>
        <pc:grpChg chg="del mod topLvl">
          <ac:chgData name="Ian Peter Du" userId="a7b7736f-a384-4dbf-baeb-d740cbbb8912" providerId="ADAL" clId="{D908884E-4704-437E-9B21-3B76DA243C83}" dt="2022-11-18T14:57:26.489" v="780" actId="478"/>
          <ac:grpSpMkLst>
            <pc:docMk/>
            <pc:sldMk cId="124687390" sldId="320"/>
            <ac:grpSpMk id="2920" creationId="{00000000-0000-0000-0000-000000000000}"/>
          </ac:grpSpMkLst>
        </pc:grpChg>
        <pc:grpChg chg="mod">
          <ac:chgData name="Ian Peter Du" userId="a7b7736f-a384-4dbf-baeb-d740cbbb8912" providerId="ADAL" clId="{D908884E-4704-437E-9B21-3B76DA243C83}" dt="2022-11-18T14:57:17.823" v="778" actId="165"/>
          <ac:grpSpMkLst>
            <pc:docMk/>
            <pc:sldMk cId="124687390" sldId="320"/>
            <ac:grpSpMk id="2921" creationId="{00000000-0000-0000-0000-000000000000}"/>
          </ac:grpSpMkLst>
        </pc:grpChg>
        <pc:grpChg chg="add del mod">
          <ac:chgData name="Ian Peter Du" userId="a7b7736f-a384-4dbf-baeb-d740cbbb8912" providerId="ADAL" clId="{D908884E-4704-437E-9B21-3B76DA243C83}" dt="2022-11-18T15:26:57" v="1043" actId="478"/>
          <ac:grpSpMkLst>
            <pc:docMk/>
            <pc:sldMk cId="124687390" sldId="320"/>
            <ac:grpSpMk id="2943" creationId="{00000000-0000-0000-0000-000000000000}"/>
          </ac:grpSpMkLst>
        </pc:grpChg>
        <pc:picChg chg="add del mod">
          <ac:chgData name="Ian Peter Du" userId="a7b7736f-a384-4dbf-baeb-d740cbbb8912" providerId="ADAL" clId="{D908884E-4704-437E-9B21-3B76DA243C83}" dt="2022-11-24T14:58:03.833" v="1410" actId="478"/>
          <ac:picMkLst>
            <pc:docMk/>
            <pc:sldMk cId="124687390" sldId="320"/>
            <ac:picMk id="15" creationId="{7D08653E-6C7C-19C1-C282-6AD40EB7F859}"/>
          </ac:picMkLst>
        </pc:picChg>
        <pc:picChg chg="add del mod">
          <ac:chgData name="Ian Peter Du" userId="a7b7736f-a384-4dbf-baeb-d740cbbb8912" providerId="ADAL" clId="{D908884E-4704-437E-9B21-3B76DA243C83}" dt="2022-11-24T15:11:41.711" v="1474" actId="478"/>
          <ac:picMkLst>
            <pc:docMk/>
            <pc:sldMk cId="124687390" sldId="320"/>
            <ac:picMk id="26" creationId="{070C8796-5E53-4D36-CD5A-5F56AA457753}"/>
          </ac:picMkLst>
        </pc:picChg>
        <pc:picChg chg="add del mod">
          <ac:chgData name="Ian Peter Du" userId="a7b7736f-a384-4dbf-baeb-d740cbbb8912" providerId="ADAL" clId="{D908884E-4704-437E-9B21-3B76DA243C83}" dt="2022-11-24T15:09:37.838" v="1461" actId="478"/>
          <ac:picMkLst>
            <pc:docMk/>
            <pc:sldMk cId="124687390" sldId="320"/>
            <ac:picMk id="29" creationId="{D7B51355-0109-FE81-E8D9-104586575E16}"/>
          </ac:picMkLst>
        </pc:picChg>
        <pc:picChg chg="add mod">
          <ac:chgData name="Ian Peter Du" userId="a7b7736f-a384-4dbf-baeb-d740cbbb8912" providerId="ADAL" clId="{D908884E-4704-437E-9B21-3B76DA243C83}" dt="2022-11-24T15:09:11.528" v="1452" actId="571"/>
          <ac:picMkLst>
            <pc:docMk/>
            <pc:sldMk cId="124687390" sldId="320"/>
            <ac:picMk id="40" creationId="{E2F0D58C-04C3-6D83-434A-1A65BA39C821}"/>
          </ac:picMkLst>
        </pc:picChg>
        <pc:picChg chg="add mod">
          <ac:chgData name="Ian Peter Du" userId="a7b7736f-a384-4dbf-baeb-d740cbbb8912" providerId="ADAL" clId="{D908884E-4704-437E-9B21-3B76DA243C83}" dt="2022-11-24T15:09:11.528" v="1452" actId="571"/>
          <ac:picMkLst>
            <pc:docMk/>
            <pc:sldMk cId="124687390" sldId="320"/>
            <ac:picMk id="53" creationId="{0181B333-28DC-DF97-96DE-A362666060B8}"/>
          </ac:picMkLst>
        </pc:picChg>
        <pc:picChg chg="add mod">
          <ac:chgData name="Ian Peter Du" userId="a7b7736f-a384-4dbf-baeb-d740cbbb8912" providerId="ADAL" clId="{D908884E-4704-437E-9B21-3B76DA243C83}" dt="2022-11-24T15:09:17.340" v="1454" actId="571"/>
          <ac:picMkLst>
            <pc:docMk/>
            <pc:sldMk cId="124687390" sldId="320"/>
            <ac:picMk id="54" creationId="{9BC1700B-0D9D-14F6-C8E0-ECA93BCE49EE}"/>
          </ac:picMkLst>
        </pc:picChg>
        <pc:picChg chg="add mod">
          <ac:chgData name="Ian Peter Du" userId="a7b7736f-a384-4dbf-baeb-d740cbbb8912" providerId="ADAL" clId="{D908884E-4704-437E-9B21-3B76DA243C83}" dt="2022-11-24T15:09:17.340" v="1454" actId="571"/>
          <ac:picMkLst>
            <pc:docMk/>
            <pc:sldMk cId="124687390" sldId="320"/>
            <ac:picMk id="55" creationId="{34D980CB-CD00-CAAE-537B-BEE8EA34E35B}"/>
          </ac:picMkLst>
        </pc:picChg>
        <pc:picChg chg="add mod">
          <ac:chgData name="Ian Peter Du" userId="a7b7736f-a384-4dbf-baeb-d740cbbb8912" providerId="ADAL" clId="{D908884E-4704-437E-9B21-3B76DA243C83}" dt="2022-11-24T15:11:53.642" v="1475" actId="14100"/>
          <ac:picMkLst>
            <pc:docMk/>
            <pc:sldMk cId="124687390" sldId="320"/>
            <ac:picMk id="57" creationId="{4A95C02D-D6AA-2F21-6A60-5842D21F4062}"/>
          </ac:picMkLst>
        </pc:picChg>
        <pc:picChg chg="add mod">
          <ac:chgData name="Ian Peter Du" userId="a7b7736f-a384-4dbf-baeb-d740cbbb8912" providerId="ADAL" clId="{D908884E-4704-437E-9B21-3B76DA243C83}" dt="2022-11-24T15:11:56.767" v="1487" actId="1037"/>
          <ac:picMkLst>
            <pc:docMk/>
            <pc:sldMk cId="124687390" sldId="320"/>
            <ac:picMk id="59" creationId="{225AC42B-2885-CDF4-819F-7CB803F3E5BE}"/>
          </ac:picMkLst>
        </pc:picChg>
        <pc:picChg chg="del mod">
          <ac:chgData name="Ian Peter Du" userId="a7b7736f-a384-4dbf-baeb-d740cbbb8912" providerId="ADAL" clId="{D908884E-4704-437E-9B21-3B76DA243C83}" dt="2022-11-18T14:16:19.778" v="307" actId="478"/>
          <ac:picMkLst>
            <pc:docMk/>
            <pc:sldMk cId="124687390" sldId="320"/>
            <ac:picMk id="2946" creationId="{00000000-0000-0000-0000-000000000000}"/>
          </ac:picMkLst>
        </pc:picChg>
        <pc:cxnChg chg="mod">
          <ac:chgData name="Ian Peter Du" userId="a7b7736f-a384-4dbf-baeb-d740cbbb8912" providerId="ADAL" clId="{D908884E-4704-437E-9B21-3B76DA243C83}" dt="2022-11-18T13:23:11.534" v="12"/>
          <ac:cxnSpMkLst>
            <pc:docMk/>
            <pc:sldMk cId="124687390" sldId="320"/>
            <ac:cxnSpMk id="9" creationId="{D6C66EF6-1892-19CA-0CD8-65925180D477}"/>
          </ac:cxnSpMkLst>
        </pc:cxnChg>
        <pc:cxnChg chg="mod">
          <ac:chgData name="Ian Peter Du" userId="a7b7736f-a384-4dbf-baeb-d740cbbb8912" providerId="ADAL" clId="{D908884E-4704-437E-9B21-3B76DA243C83}" dt="2022-11-18T15:24:45.957" v="1019" actId="164"/>
          <ac:cxnSpMkLst>
            <pc:docMk/>
            <pc:sldMk cId="124687390" sldId="320"/>
            <ac:cxnSpMk id="10" creationId="{549C04AE-590A-8777-BAC6-07195450DBF4}"/>
          </ac:cxnSpMkLst>
        </pc:cxnChg>
        <pc:cxnChg chg="mod">
          <ac:chgData name="Ian Peter Du" userId="a7b7736f-a384-4dbf-baeb-d740cbbb8912" providerId="ADAL" clId="{D908884E-4704-437E-9B21-3B76DA243C83}" dt="2022-11-18T13:23:11.534" v="12"/>
          <ac:cxnSpMkLst>
            <pc:docMk/>
            <pc:sldMk cId="124687390" sldId="320"/>
            <ac:cxnSpMk id="11" creationId="{F52826F1-1539-53AD-A963-EE99665C25F1}"/>
          </ac:cxnSpMkLst>
        </pc:cxnChg>
        <pc:cxnChg chg="mod">
          <ac:chgData name="Ian Peter Du" userId="a7b7736f-a384-4dbf-baeb-d740cbbb8912" providerId="ADAL" clId="{D908884E-4704-437E-9B21-3B76DA243C83}" dt="2022-11-18T13:23:11.534" v="12"/>
          <ac:cxnSpMkLst>
            <pc:docMk/>
            <pc:sldMk cId="124687390" sldId="320"/>
            <ac:cxnSpMk id="12" creationId="{93A78314-8599-F2FF-898B-05B9AD9BCAF8}"/>
          </ac:cxnSpMkLst>
        </pc:cxnChg>
        <pc:cxnChg chg="mod">
          <ac:chgData name="Ian Peter Du" userId="a7b7736f-a384-4dbf-baeb-d740cbbb8912" providerId="ADAL" clId="{D908884E-4704-437E-9B21-3B76DA243C83}" dt="2022-11-18T15:24:45.957" v="1019" actId="164"/>
          <ac:cxnSpMkLst>
            <pc:docMk/>
            <pc:sldMk cId="124687390" sldId="320"/>
            <ac:cxnSpMk id="12" creationId="{FCFC4F18-2A5E-CCC0-B2A7-30D23128CFDB}"/>
          </ac:cxnSpMkLst>
        </pc:cxnChg>
        <pc:cxnChg chg="mod">
          <ac:chgData name="Ian Peter Du" userId="a7b7736f-a384-4dbf-baeb-d740cbbb8912" providerId="ADAL" clId="{D908884E-4704-437E-9B21-3B76DA243C83}" dt="2022-11-18T15:24:45.957" v="1019" actId="164"/>
          <ac:cxnSpMkLst>
            <pc:docMk/>
            <pc:sldMk cId="124687390" sldId="320"/>
            <ac:cxnSpMk id="13" creationId="{9FB06155-167D-B74F-006E-FBCC63CDB31A}"/>
          </ac:cxnSpMkLst>
        </pc:cxnChg>
        <pc:cxnChg chg="mod">
          <ac:chgData name="Ian Peter Du" userId="a7b7736f-a384-4dbf-baeb-d740cbbb8912" providerId="ADAL" clId="{D908884E-4704-437E-9B21-3B76DA243C83}" dt="2022-11-18T15:24:45.957" v="1019" actId="164"/>
          <ac:cxnSpMkLst>
            <pc:docMk/>
            <pc:sldMk cId="124687390" sldId="320"/>
            <ac:cxnSpMk id="22" creationId="{47CDC12D-B351-666E-B8D3-41C155B52BC2}"/>
          </ac:cxnSpMkLst>
        </pc:cxnChg>
        <pc:cxnChg chg="mod">
          <ac:chgData name="Ian Peter Du" userId="a7b7736f-a384-4dbf-baeb-d740cbbb8912" providerId="ADAL" clId="{D908884E-4704-437E-9B21-3B76DA243C83}" dt="2022-11-18T15:24:45.957" v="1019" actId="164"/>
          <ac:cxnSpMkLst>
            <pc:docMk/>
            <pc:sldMk cId="124687390" sldId="320"/>
            <ac:cxnSpMk id="24" creationId="{E586AD43-587A-4751-17C7-53E27BBB0668}"/>
          </ac:cxnSpMkLst>
        </pc:cxnChg>
        <pc:cxnChg chg="mod">
          <ac:chgData name="Ian Peter Du" userId="a7b7736f-a384-4dbf-baeb-d740cbbb8912" providerId="ADAL" clId="{D908884E-4704-437E-9B21-3B76DA243C83}" dt="2022-11-18T15:24:45.957" v="1019" actId="164"/>
          <ac:cxnSpMkLst>
            <pc:docMk/>
            <pc:sldMk cId="124687390" sldId="320"/>
            <ac:cxnSpMk id="25" creationId="{18590745-3100-0E40-3D78-3BB41269069F}"/>
          </ac:cxnSpMkLst>
        </pc:cxnChg>
        <pc:cxnChg chg="mod">
          <ac:chgData name="Ian Peter Du" userId="a7b7736f-a384-4dbf-baeb-d740cbbb8912" providerId="ADAL" clId="{D908884E-4704-437E-9B21-3B76DA243C83}" dt="2022-11-18T15:26:10.965" v="1032" actId="165"/>
          <ac:cxnSpMkLst>
            <pc:docMk/>
            <pc:sldMk cId="124687390" sldId="320"/>
            <ac:cxnSpMk id="36" creationId="{AA2014B9-18AD-24D4-A448-FF31D31C20FE}"/>
          </ac:cxnSpMkLst>
        </pc:cxnChg>
        <pc:cxnChg chg="mod">
          <ac:chgData name="Ian Peter Du" userId="a7b7736f-a384-4dbf-baeb-d740cbbb8912" providerId="ADAL" clId="{D908884E-4704-437E-9B21-3B76DA243C83}" dt="2022-11-18T15:26:10.965" v="1032" actId="165"/>
          <ac:cxnSpMkLst>
            <pc:docMk/>
            <pc:sldMk cId="124687390" sldId="320"/>
            <ac:cxnSpMk id="38" creationId="{323AA6BD-6771-01CB-918F-3FF69A36CDDD}"/>
          </ac:cxnSpMkLst>
        </pc:cxnChg>
        <pc:cxnChg chg="mod">
          <ac:chgData name="Ian Peter Du" userId="a7b7736f-a384-4dbf-baeb-d740cbbb8912" providerId="ADAL" clId="{D908884E-4704-437E-9B21-3B76DA243C83}" dt="2022-11-18T15:26:10.965" v="1032" actId="165"/>
          <ac:cxnSpMkLst>
            <pc:docMk/>
            <pc:sldMk cId="124687390" sldId="320"/>
            <ac:cxnSpMk id="39" creationId="{844FCD3F-1ED3-B41B-B4CD-6FC1A3882CB9}"/>
          </ac:cxnSpMkLst>
        </pc:cxnChg>
        <pc:cxnChg chg="mod">
          <ac:chgData name="Ian Peter Du" userId="a7b7736f-a384-4dbf-baeb-d740cbbb8912" providerId="ADAL" clId="{D908884E-4704-437E-9B21-3B76DA243C83}" dt="2022-11-18T15:26:17.696" v="1033" actId="165"/>
          <ac:cxnSpMkLst>
            <pc:docMk/>
            <pc:sldMk cId="124687390" sldId="320"/>
            <ac:cxnSpMk id="47" creationId="{03E731DC-F9C2-F978-3CB4-FFAAF5B58660}"/>
          </ac:cxnSpMkLst>
        </pc:cxnChg>
        <pc:cxnChg chg="mod">
          <ac:chgData name="Ian Peter Du" userId="a7b7736f-a384-4dbf-baeb-d740cbbb8912" providerId="ADAL" clId="{D908884E-4704-437E-9B21-3B76DA243C83}" dt="2022-11-18T15:26:17.696" v="1033" actId="165"/>
          <ac:cxnSpMkLst>
            <pc:docMk/>
            <pc:sldMk cId="124687390" sldId="320"/>
            <ac:cxnSpMk id="49" creationId="{CD7908CA-5A5E-EF7F-36D3-A80FA91CA6FC}"/>
          </ac:cxnSpMkLst>
        </pc:cxnChg>
        <pc:cxnChg chg="mod">
          <ac:chgData name="Ian Peter Du" userId="a7b7736f-a384-4dbf-baeb-d740cbbb8912" providerId="ADAL" clId="{D908884E-4704-437E-9B21-3B76DA243C83}" dt="2022-11-18T15:26:17.696" v="1033" actId="165"/>
          <ac:cxnSpMkLst>
            <pc:docMk/>
            <pc:sldMk cId="124687390" sldId="320"/>
            <ac:cxnSpMk id="50" creationId="{627EF87E-F215-0EC8-5A61-5BAF72728608}"/>
          </ac:cxnSpMkLst>
        </pc:cxnChg>
        <pc:cxnChg chg="mod">
          <ac:chgData name="Ian Peter Du" userId="a7b7736f-a384-4dbf-baeb-d740cbbb8912" providerId="ADAL" clId="{D908884E-4704-437E-9B21-3B76DA243C83}" dt="2022-11-18T14:57:17.823" v="778" actId="165"/>
          <ac:cxnSpMkLst>
            <pc:docMk/>
            <pc:sldMk cId="124687390" sldId="320"/>
            <ac:cxnSpMk id="2923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8T14:57:17.823" v="778" actId="165"/>
          <ac:cxnSpMkLst>
            <pc:docMk/>
            <pc:sldMk cId="124687390" sldId="320"/>
            <ac:cxnSpMk id="2924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8T14:57:17.823" v="778" actId="165"/>
          <ac:cxnSpMkLst>
            <pc:docMk/>
            <pc:sldMk cId="124687390" sldId="320"/>
            <ac:cxnSpMk id="2928" creationId="{00000000-0000-0000-0000-000000000000}"/>
          </ac:cxnSpMkLst>
        </pc:cxnChg>
      </pc:sldChg>
      <pc:sldChg chg="addSp delSp modSp mod">
        <pc:chgData name="Ian Peter Du" userId="a7b7736f-a384-4dbf-baeb-d740cbbb8912" providerId="ADAL" clId="{D908884E-4704-437E-9B21-3B76DA243C83}" dt="2022-11-18T13:53:00.761" v="227"/>
        <pc:sldMkLst>
          <pc:docMk/>
          <pc:sldMk cId="4138421534" sldId="325"/>
        </pc:sldMkLst>
        <pc:spChg chg="mod">
          <ac:chgData name="Ian Peter Du" userId="a7b7736f-a384-4dbf-baeb-d740cbbb8912" providerId="ADAL" clId="{D908884E-4704-437E-9B21-3B76DA243C83}" dt="2022-11-18T13:28:31.400" v="61"/>
          <ac:spMkLst>
            <pc:docMk/>
            <pc:sldMk cId="4138421534" sldId="325"/>
            <ac:spMk id="3" creationId="{1AEBFA14-90F8-454C-B8EF-2041E7DA1F6C}"/>
          </ac:spMkLst>
        </pc:spChg>
        <pc:spChg chg="mod">
          <ac:chgData name="Ian Peter Du" userId="a7b7736f-a384-4dbf-baeb-d740cbbb8912" providerId="ADAL" clId="{D908884E-4704-437E-9B21-3B76DA243C83}" dt="2022-11-18T13:28:31.400" v="61"/>
          <ac:spMkLst>
            <pc:docMk/>
            <pc:sldMk cId="4138421534" sldId="325"/>
            <ac:spMk id="6" creationId="{77920433-11C1-AFA5-7482-3760F1CB8D1D}"/>
          </ac:spMkLst>
        </pc:spChg>
        <pc:spChg chg="mod">
          <ac:chgData name="Ian Peter Du" userId="a7b7736f-a384-4dbf-baeb-d740cbbb8912" providerId="ADAL" clId="{D908884E-4704-437E-9B21-3B76DA243C83}" dt="2022-11-18T13:28:31.400" v="61"/>
          <ac:spMkLst>
            <pc:docMk/>
            <pc:sldMk cId="4138421534" sldId="325"/>
            <ac:spMk id="7" creationId="{2A9CA1CC-53CC-20F0-74FF-B74084C2F879}"/>
          </ac:spMkLst>
        </pc:spChg>
        <pc:spChg chg="mod">
          <ac:chgData name="Ian Peter Du" userId="a7b7736f-a384-4dbf-baeb-d740cbbb8912" providerId="ADAL" clId="{D908884E-4704-437E-9B21-3B76DA243C83}" dt="2022-11-18T13:28:31.400" v="61"/>
          <ac:spMkLst>
            <pc:docMk/>
            <pc:sldMk cId="4138421534" sldId="325"/>
            <ac:spMk id="8" creationId="{3D5CF5EA-0136-2D6A-8779-D13233E6B7B2}"/>
          </ac:spMkLst>
        </pc:spChg>
        <pc:spChg chg="mod">
          <ac:chgData name="Ian Peter Du" userId="a7b7736f-a384-4dbf-baeb-d740cbbb8912" providerId="ADAL" clId="{D908884E-4704-437E-9B21-3B76DA243C83}" dt="2022-11-18T13:28:31.400" v="61"/>
          <ac:spMkLst>
            <pc:docMk/>
            <pc:sldMk cId="4138421534" sldId="325"/>
            <ac:spMk id="10" creationId="{55C6FF26-95D2-4954-52C1-DD06F2472C31}"/>
          </ac:spMkLst>
        </pc:spChg>
        <pc:spChg chg="mod">
          <ac:chgData name="Ian Peter Du" userId="a7b7736f-a384-4dbf-baeb-d740cbbb8912" providerId="ADAL" clId="{D908884E-4704-437E-9B21-3B76DA243C83}" dt="2022-11-18T13:29:14.176" v="65"/>
          <ac:spMkLst>
            <pc:docMk/>
            <pc:sldMk cId="4138421534" sldId="325"/>
            <ac:spMk id="14" creationId="{759C4B2D-3762-BADE-EAFC-75077EB62709}"/>
          </ac:spMkLst>
        </pc:spChg>
        <pc:spChg chg="mod">
          <ac:chgData name="Ian Peter Du" userId="a7b7736f-a384-4dbf-baeb-d740cbbb8912" providerId="ADAL" clId="{D908884E-4704-437E-9B21-3B76DA243C83}" dt="2022-11-18T13:29:14.176" v="65"/>
          <ac:spMkLst>
            <pc:docMk/>
            <pc:sldMk cId="4138421534" sldId="325"/>
            <ac:spMk id="32" creationId="{DDC46472-6703-0BAC-6638-F7DFC0936CA2}"/>
          </ac:spMkLst>
        </pc:spChg>
        <pc:spChg chg="mod">
          <ac:chgData name="Ian Peter Du" userId="a7b7736f-a384-4dbf-baeb-d740cbbb8912" providerId="ADAL" clId="{D908884E-4704-437E-9B21-3B76DA243C83}" dt="2022-11-18T13:29:14.176" v="65"/>
          <ac:spMkLst>
            <pc:docMk/>
            <pc:sldMk cId="4138421534" sldId="325"/>
            <ac:spMk id="33" creationId="{C39989BF-FC5C-78E4-1FDC-42757320FED1}"/>
          </ac:spMkLst>
        </pc:spChg>
        <pc:spChg chg="mod">
          <ac:chgData name="Ian Peter Du" userId="a7b7736f-a384-4dbf-baeb-d740cbbb8912" providerId="ADAL" clId="{D908884E-4704-437E-9B21-3B76DA243C83}" dt="2022-11-18T13:29:14.176" v="65"/>
          <ac:spMkLst>
            <pc:docMk/>
            <pc:sldMk cId="4138421534" sldId="325"/>
            <ac:spMk id="34" creationId="{AA7F7DBC-6296-1AE5-1289-D1268B408EF0}"/>
          </ac:spMkLst>
        </pc:spChg>
        <pc:spChg chg="mod">
          <ac:chgData name="Ian Peter Du" userId="a7b7736f-a384-4dbf-baeb-d740cbbb8912" providerId="ADAL" clId="{D908884E-4704-437E-9B21-3B76DA243C83}" dt="2022-11-18T13:29:14.176" v="65"/>
          <ac:spMkLst>
            <pc:docMk/>
            <pc:sldMk cId="4138421534" sldId="325"/>
            <ac:spMk id="36" creationId="{6B20A820-EEAE-DC53-A413-F7505983A715}"/>
          </ac:spMkLst>
        </pc:spChg>
        <pc:spChg chg="mod">
          <ac:chgData name="Ian Peter Du" userId="a7b7736f-a384-4dbf-baeb-d740cbbb8912" providerId="ADAL" clId="{D908884E-4704-437E-9B21-3B76DA243C83}" dt="2022-11-18T13:53:00.761" v="227"/>
          <ac:spMkLst>
            <pc:docMk/>
            <pc:sldMk cId="4138421534" sldId="325"/>
            <ac:spMk id="1517" creationId="{00000000-0000-0000-0000-000000000000}"/>
          </ac:spMkLst>
        </pc:spChg>
        <pc:grpChg chg="add del mod">
          <ac:chgData name="Ian Peter Du" userId="a7b7736f-a384-4dbf-baeb-d740cbbb8912" providerId="ADAL" clId="{D908884E-4704-437E-9B21-3B76DA243C83}" dt="2022-11-18T13:28:41.298" v="62" actId="478"/>
          <ac:grpSpMkLst>
            <pc:docMk/>
            <pc:sldMk cId="4138421534" sldId="325"/>
            <ac:grpSpMk id="2" creationId="{17D53F43-2582-C826-0B74-06A1504D26BF}"/>
          </ac:grpSpMkLst>
        </pc:grpChg>
        <pc:grpChg chg="mod">
          <ac:chgData name="Ian Peter Du" userId="a7b7736f-a384-4dbf-baeb-d740cbbb8912" providerId="ADAL" clId="{D908884E-4704-437E-9B21-3B76DA243C83}" dt="2022-11-18T13:28:31.400" v="61"/>
          <ac:grpSpMkLst>
            <pc:docMk/>
            <pc:sldMk cId="4138421534" sldId="325"/>
            <ac:grpSpMk id="4" creationId="{8366D404-1ED2-7BDD-234C-96090C0E2CA2}"/>
          </ac:grpSpMkLst>
        </pc:grpChg>
        <pc:grpChg chg="mod">
          <ac:chgData name="Ian Peter Du" userId="a7b7736f-a384-4dbf-baeb-d740cbbb8912" providerId="ADAL" clId="{D908884E-4704-437E-9B21-3B76DA243C83}" dt="2022-11-18T13:28:31.400" v="61"/>
          <ac:grpSpMkLst>
            <pc:docMk/>
            <pc:sldMk cId="4138421534" sldId="325"/>
            <ac:grpSpMk id="5" creationId="{A3EBD9DF-7B50-F324-9010-54AF0CE6AC81}"/>
          </ac:grpSpMkLst>
        </pc:grpChg>
        <pc:grpChg chg="add del mod">
          <ac:chgData name="Ian Peter Du" userId="a7b7736f-a384-4dbf-baeb-d740cbbb8912" providerId="ADAL" clId="{D908884E-4704-437E-9B21-3B76DA243C83}" dt="2022-11-18T13:29:14.878" v="66"/>
          <ac:grpSpMkLst>
            <pc:docMk/>
            <pc:sldMk cId="4138421534" sldId="325"/>
            <ac:grpSpMk id="13" creationId="{443397FB-A066-AAB8-56B2-B57B61F2D4A8}"/>
          </ac:grpSpMkLst>
        </pc:grpChg>
        <pc:grpChg chg="mod">
          <ac:chgData name="Ian Peter Du" userId="a7b7736f-a384-4dbf-baeb-d740cbbb8912" providerId="ADAL" clId="{D908884E-4704-437E-9B21-3B76DA243C83}" dt="2022-11-18T13:29:14.176" v="65"/>
          <ac:grpSpMkLst>
            <pc:docMk/>
            <pc:sldMk cId="4138421534" sldId="325"/>
            <ac:grpSpMk id="30" creationId="{764258DD-3D25-AD76-2EE7-86A1C6C4D59E}"/>
          </ac:grpSpMkLst>
        </pc:grpChg>
        <pc:grpChg chg="mod">
          <ac:chgData name="Ian Peter Du" userId="a7b7736f-a384-4dbf-baeb-d740cbbb8912" providerId="ADAL" clId="{D908884E-4704-437E-9B21-3B76DA243C83}" dt="2022-11-18T13:29:14.176" v="65"/>
          <ac:grpSpMkLst>
            <pc:docMk/>
            <pc:sldMk cId="4138421534" sldId="325"/>
            <ac:grpSpMk id="31" creationId="{6CDD7621-D5D4-265A-D55C-D9A3EBF3FE76}"/>
          </ac:grpSpMkLst>
        </pc:grpChg>
        <pc:cxnChg chg="mod">
          <ac:chgData name="Ian Peter Du" userId="a7b7736f-a384-4dbf-baeb-d740cbbb8912" providerId="ADAL" clId="{D908884E-4704-437E-9B21-3B76DA243C83}" dt="2022-11-18T13:28:31.400" v="61"/>
          <ac:cxnSpMkLst>
            <pc:docMk/>
            <pc:sldMk cId="4138421534" sldId="325"/>
            <ac:cxnSpMk id="9" creationId="{169ACCE6-5394-52C9-8FE9-625C6F9F50BD}"/>
          </ac:cxnSpMkLst>
        </pc:cxnChg>
        <pc:cxnChg chg="mod">
          <ac:chgData name="Ian Peter Du" userId="a7b7736f-a384-4dbf-baeb-d740cbbb8912" providerId="ADAL" clId="{D908884E-4704-437E-9B21-3B76DA243C83}" dt="2022-11-18T13:28:31.400" v="61"/>
          <ac:cxnSpMkLst>
            <pc:docMk/>
            <pc:sldMk cId="4138421534" sldId="325"/>
            <ac:cxnSpMk id="11" creationId="{315A326D-EB4C-0A68-CB46-DDEEB1238C58}"/>
          </ac:cxnSpMkLst>
        </pc:cxnChg>
        <pc:cxnChg chg="mod">
          <ac:chgData name="Ian Peter Du" userId="a7b7736f-a384-4dbf-baeb-d740cbbb8912" providerId="ADAL" clId="{D908884E-4704-437E-9B21-3B76DA243C83}" dt="2022-11-18T13:28:31.400" v="61"/>
          <ac:cxnSpMkLst>
            <pc:docMk/>
            <pc:sldMk cId="4138421534" sldId="325"/>
            <ac:cxnSpMk id="12" creationId="{C9A308D9-5B4B-F768-D237-4DED824D0CD0}"/>
          </ac:cxnSpMkLst>
        </pc:cxnChg>
        <pc:cxnChg chg="mod">
          <ac:chgData name="Ian Peter Du" userId="a7b7736f-a384-4dbf-baeb-d740cbbb8912" providerId="ADAL" clId="{D908884E-4704-437E-9B21-3B76DA243C83}" dt="2022-11-18T13:29:14.176" v="65"/>
          <ac:cxnSpMkLst>
            <pc:docMk/>
            <pc:sldMk cId="4138421534" sldId="325"/>
            <ac:cxnSpMk id="35" creationId="{D592BD00-951C-7CA4-1577-9F80A04F04EB}"/>
          </ac:cxnSpMkLst>
        </pc:cxnChg>
        <pc:cxnChg chg="mod">
          <ac:chgData name="Ian Peter Du" userId="a7b7736f-a384-4dbf-baeb-d740cbbb8912" providerId="ADAL" clId="{D908884E-4704-437E-9B21-3B76DA243C83}" dt="2022-11-18T13:29:14.176" v="65"/>
          <ac:cxnSpMkLst>
            <pc:docMk/>
            <pc:sldMk cId="4138421534" sldId="325"/>
            <ac:cxnSpMk id="37" creationId="{2F9F8047-C0CE-80FB-CDBE-F7658D2E4089}"/>
          </ac:cxnSpMkLst>
        </pc:cxnChg>
        <pc:cxnChg chg="mod">
          <ac:chgData name="Ian Peter Du" userId="a7b7736f-a384-4dbf-baeb-d740cbbb8912" providerId="ADAL" clId="{D908884E-4704-437E-9B21-3B76DA243C83}" dt="2022-11-18T13:29:14.176" v="65"/>
          <ac:cxnSpMkLst>
            <pc:docMk/>
            <pc:sldMk cId="4138421534" sldId="325"/>
            <ac:cxnSpMk id="38" creationId="{B486BCDF-8EBF-E174-54D9-1CF5F54BACC2}"/>
          </ac:cxnSpMkLst>
        </pc:cxnChg>
      </pc:sldChg>
      <pc:sldChg chg="addSp delSp modSp mod">
        <pc:chgData name="Ian Peter Du" userId="a7b7736f-a384-4dbf-baeb-d740cbbb8912" providerId="ADAL" clId="{D908884E-4704-437E-9B21-3B76DA243C83}" dt="2022-11-18T13:18:33.403" v="11" actId="465"/>
        <pc:sldMkLst>
          <pc:docMk/>
          <pc:sldMk cId="79961145" sldId="326"/>
        </pc:sldMkLst>
        <pc:spChg chg="mod">
          <ac:chgData name="Ian Peter Du" userId="a7b7736f-a384-4dbf-baeb-d740cbbb8912" providerId="ADAL" clId="{D908884E-4704-437E-9B21-3B76DA243C83}" dt="2022-11-18T13:18:11.344" v="8" actId="164"/>
          <ac:spMkLst>
            <pc:docMk/>
            <pc:sldMk cId="79961145" sldId="326"/>
            <ac:spMk id="34" creationId="{A07452C7-7ACA-3CE8-9C20-28FAF566F72E}"/>
          </ac:spMkLst>
        </pc:spChg>
        <pc:spChg chg="mod topLvl">
          <ac:chgData name="Ian Peter Du" userId="a7b7736f-a384-4dbf-baeb-d740cbbb8912" providerId="ADAL" clId="{D908884E-4704-437E-9B21-3B76DA243C83}" dt="2022-11-18T13:18:19.421" v="10" actId="165"/>
          <ac:spMkLst>
            <pc:docMk/>
            <pc:sldMk cId="79961145" sldId="326"/>
            <ac:spMk id="2054" creationId="{00000000-0000-0000-0000-000000000000}"/>
          </ac:spMkLst>
        </pc:spChg>
        <pc:spChg chg="mod topLvl">
          <ac:chgData name="Ian Peter Du" userId="a7b7736f-a384-4dbf-baeb-d740cbbb8912" providerId="ADAL" clId="{D908884E-4704-437E-9B21-3B76DA243C83}" dt="2022-11-18T13:18:19.421" v="10" actId="165"/>
          <ac:spMkLst>
            <pc:docMk/>
            <pc:sldMk cId="79961145" sldId="326"/>
            <ac:spMk id="2055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18:19.421" v="10" actId="165"/>
          <ac:spMkLst>
            <pc:docMk/>
            <pc:sldMk cId="79961145" sldId="326"/>
            <ac:spMk id="2058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18:19.421" v="10" actId="165"/>
          <ac:spMkLst>
            <pc:docMk/>
            <pc:sldMk cId="79961145" sldId="326"/>
            <ac:spMk id="2061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18:19.421" v="10" actId="165"/>
          <ac:spMkLst>
            <pc:docMk/>
            <pc:sldMk cId="79961145" sldId="326"/>
            <ac:spMk id="2062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18:19.421" v="10" actId="165"/>
          <ac:spMkLst>
            <pc:docMk/>
            <pc:sldMk cId="79961145" sldId="326"/>
            <ac:spMk id="2063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18:03.583" v="7" actId="14100"/>
          <ac:spMkLst>
            <pc:docMk/>
            <pc:sldMk cId="79961145" sldId="326"/>
            <ac:spMk id="2084" creationId="{00000000-0000-0000-0000-000000000000}"/>
          </ac:spMkLst>
        </pc:spChg>
        <pc:grpChg chg="add mod">
          <ac:chgData name="Ian Peter Du" userId="a7b7736f-a384-4dbf-baeb-d740cbbb8912" providerId="ADAL" clId="{D908884E-4704-437E-9B21-3B76DA243C83}" dt="2022-11-18T13:18:33.403" v="11" actId="465"/>
          <ac:grpSpMkLst>
            <pc:docMk/>
            <pc:sldMk cId="79961145" sldId="326"/>
            <ac:grpSpMk id="2" creationId="{2B97BEEB-43FC-80BB-5185-D8D2099CA978}"/>
          </ac:grpSpMkLst>
        </pc:grpChg>
        <pc:grpChg chg="mod">
          <ac:chgData name="Ian Peter Du" userId="a7b7736f-a384-4dbf-baeb-d740cbbb8912" providerId="ADAL" clId="{D908884E-4704-437E-9B21-3B76DA243C83}" dt="2022-11-18T13:18:11.344" v="8" actId="164"/>
          <ac:grpSpMkLst>
            <pc:docMk/>
            <pc:sldMk cId="79961145" sldId="326"/>
            <ac:grpSpMk id="22" creationId="{34126B96-217A-3B2C-62C5-71D94C7F1A87}"/>
          </ac:grpSpMkLst>
        </pc:grpChg>
        <pc:grpChg chg="add del mod">
          <ac:chgData name="Ian Peter Du" userId="a7b7736f-a384-4dbf-baeb-d740cbbb8912" providerId="ADAL" clId="{D908884E-4704-437E-9B21-3B76DA243C83}" dt="2022-11-18T13:18:19.421" v="10" actId="165"/>
          <ac:grpSpMkLst>
            <pc:docMk/>
            <pc:sldMk cId="79961145" sldId="326"/>
            <ac:grpSpMk id="2053" creationId="{00000000-0000-0000-0000-000000000000}"/>
          </ac:grpSpMkLst>
        </pc:grpChg>
        <pc:grpChg chg="mod topLvl">
          <ac:chgData name="Ian Peter Du" userId="a7b7736f-a384-4dbf-baeb-d740cbbb8912" providerId="ADAL" clId="{D908884E-4704-437E-9B21-3B76DA243C83}" dt="2022-11-18T13:18:19.421" v="10" actId="165"/>
          <ac:grpSpMkLst>
            <pc:docMk/>
            <pc:sldMk cId="79961145" sldId="326"/>
            <ac:grpSpMk id="2056" creationId="{00000000-0000-0000-0000-000000000000}"/>
          </ac:grpSpMkLst>
        </pc:grpChg>
        <pc:grpChg chg="mod">
          <ac:chgData name="Ian Peter Du" userId="a7b7736f-a384-4dbf-baeb-d740cbbb8912" providerId="ADAL" clId="{D908884E-4704-437E-9B21-3B76DA243C83}" dt="2022-11-18T13:18:19.421" v="10" actId="165"/>
          <ac:grpSpMkLst>
            <pc:docMk/>
            <pc:sldMk cId="79961145" sldId="326"/>
            <ac:grpSpMk id="2057" creationId="{00000000-0000-0000-0000-000000000000}"/>
          </ac:grpSpMkLst>
        </pc:grpChg>
        <pc:cxnChg chg="mod">
          <ac:chgData name="Ian Peter Du" userId="a7b7736f-a384-4dbf-baeb-d740cbbb8912" providerId="ADAL" clId="{D908884E-4704-437E-9B21-3B76DA243C83}" dt="2022-11-18T13:18:19.421" v="10" actId="165"/>
          <ac:cxnSpMkLst>
            <pc:docMk/>
            <pc:sldMk cId="79961145" sldId="326"/>
            <ac:cxnSpMk id="2059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8T13:18:19.421" v="10" actId="165"/>
          <ac:cxnSpMkLst>
            <pc:docMk/>
            <pc:sldMk cId="79961145" sldId="326"/>
            <ac:cxnSpMk id="2060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8T13:18:19.421" v="10" actId="165"/>
          <ac:cxnSpMkLst>
            <pc:docMk/>
            <pc:sldMk cId="79961145" sldId="326"/>
            <ac:cxnSpMk id="2064" creationId="{00000000-0000-0000-0000-000000000000}"/>
          </ac:cxnSpMkLst>
        </pc:cxnChg>
      </pc:sldChg>
      <pc:sldChg chg="addSp delSp modSp mod">
        <pc:chgData name="Ian Peter Du" userId="a7b7736f-a384-4dbf-baeb-d740cbbb8912" providerId="ADAL" clId="{D908884E-4704-437E-9B21-3B76DA243C83}" dt="2022-11-18T14:08:37.415" v="249" actId="21"/>
        <pc:sldMkLst>
          <pc:docMk/>
          <pc:sldMk cId="2839028991" sldId="327"/>
        </pc:sldMkLst>
        <pc:spChg chg="add del mod">
          <ac:chgData name="Ian Peter Du" userId="a7b7736f-a384-4dbf-baeb-d740cbbb8912" providerId="ADAL" clId="{D908884E-4704-437E-9B21-3B76DA243C83}" dt="2022-11-18T14:08:37.415" v="249" actId="21"/>
          <ac:spMkLst>
            <pc:docMk/>
            <pc:sldMk cId="2839028991" sldId="327"/>
            <ac:spMk id="35" creationId="{D781AD2A-E941-F854-CEA0-AF08A58893DF}"/>
          </ac:spMkLst>
        </pc:spChg>
      </pc:sldChg>
      <pc:sldChg chg="new del">
        <pc:chgData name="Ian Peter Du" userId="a7b7736f-a384-4dbf-baeb-d740cbbb8912" providerId="ADAL" clId="{D908884E-4704-437E-9B21-3B76DA243C83}" dt="2022-11-18T13:43:30.854" v="110" actId="680"/>
        <pc:sldMkLst>
          <pc:docMk/>
          <pc:sldMk cId="908990856" sldId="328"/>
        </pc:sldMkLst>
      </pc:sldChg>
      <pc:sldChg chg="addSp delSp modSp mod">
        <pc:chgData name="Ian Peter Du" userId="a7b7736f-a384-4dbf-baeb-d740cbbb8912" providerId="ADAL" clId="{D908884E-4704-437E-9B21-3B76DA243C83}" dt="2022-11-25T12:29:22.348" v="2012" actId="20577"/>
        <pc:sldMkLst>
          <pc:docMk/>
          <pc:sldMk cId="2110422281" sldId="328"/>
        </pc:sldMkLst>
        <pc:spChg chg="add del mod">
          <ac:chgData name="Ian Peter Du" userId="a7b7736f-a384-4dbf-baeb-d740cbbb8912" providerId="ADAL" clId="{D908884E-4704-437E-9B21-3B76DA243C83}" dt="2022-11-18T14:21:16.036" v="370"/>
          <ac:spMkLst>
            <pc:docMk/>
            <pc:sldMk cId="2110422281" sldId="328"/>
            <ac:spMk id="2" creationId="{0A92D8B6-C885-54AA-5B1B-A6E40BEC73D6}"/>
          </ac:spMkLst>
        </pc:spChg>
        <pc:spChg chg="del">
          <ac:chgData name="Ian Peter Du" userId="a7b7736f-a384-4dbf-baeb-d740cbbb8912" providerId="ADAL" clId="{D908884E-4704-437E-9B21-3B76DA243C83}" dt="2022-11-24T14:37:56.713" v="1408" actId="478"/>
          <ac:spMkLst>
            <pc:docMk/>
            <pc:sldMk cId="2110422281" sldId="328"/>
            <ac:spMk id="3" creationId="{D3E045F9-2B46-2E26-AC8D-7B9CEB24B071}"/>
          </ac:spMkLst>
        </pc:spChg>
        <pc:spChg chg="del mod ord">
          <ac:chgData name="Ian Peter Du" userId="a7b7736f-a384-4dbf-baeb-d740cbbb8912" providerId="ADAL" clId="{D908884E-4704-437E-9B21-3B76DA243C83}" dt="2022-11-24T14:13:54.268" v="1405" actId="478"/>
          <ac:spMkLst>
            <pc:docMk/>
            <pc:sldMk cId="2110422281" sldId="328"/>
            <ac:spMk id="3" creationId="{D7737408-C992-23E8-9117-39FCA23F68E4}"/>
          </ac:spMkLst>
        </pc:spChg>
        <pc:spChg chg="mod">
          <ac:chgData name="Ian Peter Du" userId="a7b7736f-a384-4dbf-baeb-d740cbbb8912" providerId="ADAL" clId="{D908884E-4704-437E-9B21-3B76DA243C83}" dt="2022-11-18T13:45:49.290" v="137"/>
          <ac:spMkLst>
            <pc:docMk/>
            <pc:sldMk cId="2110422281" sldId="328"/>
            <ac:spMk id="5" creationId="{52F23743-D1DD-3542-D13B-3659E399BB29}"/>
          </ac:spMkLst>
        </pc:spChg>
        <pc:spChg chg="mod">
          <ac:chgData name="Ian Peter Du" userId="a7b7736f-a384-4dbf-baeb-d740cbbb8912" providerId="ADAL" clId="{D908884E-4704-437E-9B21-3B76DA243C83}" dt="2022-11-18T13:45:49.290" v="137"/>
          <ac:spMkLst>
            <pc:docMk/>
            <pc:sldMk cId="2110422281" sldId="328"/>
            <ac:spMk id="6" creationId="{1FC5B508-4918-440D-C1F7-E4EA44CAB281}"/>
          </ac:spMkLst>
        </pc:spChg>
        <pc:spChg chg="mod">
          <ac:chgData name="Ian Peter Du" userId="a7b7736f-a384-4dbf-baeb-d740cbbb8912" providerId="ADAL" clId="{D908884E-4704-437E-9B21-3B76DA243C83}" dt="2022-11-18T13:45:49.290" v="137"/>
          <ac:spMkLst>
            <pc:docMk/>
            <pc:sldMk cId="2110422281" sldId="328"/>
            <ac:spMk id="9" creationId="{B44B5CB2-6E06-2815-EA86-806CCB4302CA}"/>
          </ac:spMkLst>
        </pc:spChg>
        <pc:spChg chg="mod">
          <ac:chgData name="Ian Peter Du" userId="a7b7736f-a384-4dbf-baeb-d740cbbb8912" providerId="ADAL" clId="{D908884E-4704-437E-9B21-3B76DA243C83}" dt="2022-11-18T13:45:49.290" v="137"/>
          <ac:spMkLst>
            <pc:docMk/>
            <pc:sldMk cId="2110422281" sldId="328"/>
            <ac:spMk id="10" creationId="{34C4DD4B-B211-99F6-23ED-75FAAAB83360}"/>
          </ac:spMkLst>
        </pc:spChg>
        <pc:spChg chg="mod">
          <ac:chgData name="Ian Peter Du" userId="a7b7736f-a384-4dbf-baeb-d740cbbb8912" providerId="ADAL" clId="{D908884E-4704-437E-9B21-3B76DA243C83}" dt="2022-11-18T13:45:49.290" v="137"/>
          <ac:spMkLst>
            <pc:docMk/>
            <pc:sldMk cId="2110422281" sldId="328"/>
            <ac:spMk id="11" creationId="{C6587EEF-83EB-6518-7FDD-519F0BD1B7EF}"/>
          </ac:spMkLst>
        </pc:spChg>
        <pc:spChg chg="mod">
          <ac:chgData name="Ian Peter Du" userId="a7b7736f-a384-4dbf-baeb-d740cbbb8912" providerId="ADAL" clId="{D908884E-4704-437E-9B21-3B76DA243C83}" dt="2022-11-18T13:45:49.290" v="137"/>
          <ac:spMkLst>
            <pc:docMk/>
            <pc:sldMk cId="2110422281" sldId="328"/>
            <ac:spMk id="13" creationId="{B7F04B6F-FAEB-8D7F-390C-9E649D6C21EB}"/>
          </ac:spMkLst>
        </pc:spChg>
        <pc:spChg chg="add del mod">
          <ac:chgData name="Ian Peter Du" userId="a7b7736f-a384-4dbf-baeb-d740cbbb8912" providerId="ADAL" clId="{D908884E-4704-437E-9B21-3B76DA243C83}" dt="2022-11-18T14:21:44.771" v="376" actId="478"/>
          <ac:spMkLst>
            <pc:docMk/>
            <pc:sldMk cId="2110422281" sldId="328"/>
            <ac:spMk id="16" creationId="{85F1E784-F698-7250-B5A0-4AB57AB3223C}"/>
          </ac:spMkLst>
        </pc:spChg>
        <pc:spChg chg="mod">
          <ac:chgData name="Ian Peter Du" userId="a7b7736f-a384-4dbf-baeb-d740cbbb8912" providerId="ADAL" clId="{D908884E-4704-437E-9B21-3B76DA243C83}" dt="2022-11-24T14:11:22.945" v="1374" actId="1076"/>
          <ac:spMkLst>
            <pc:docMk/>
            <pc:sldMk cId="2110422281" sldId="328"/>
            <ac:spMk id="17" creationId="{8A0645C7-4AAF-B990-5F5D-9936966BB34D}"/>
          </ac:spMkLst>
        </pc:spChg>
        <pc:spChg chg="add del mod">
          <ac:chgData name="Ian Peter Du" userId="a7b7736f-a384-4dbf-baeb-d740cbbb8912" providerId="ADAL" clId="{D908884E-4704-437E-9B21-3B76DA243C83}" dt="2022-11-18T14:21:42.239" v="375"/>
          <ac:spMkLst>
            <pc:docMk/>
            <pc:sldMk cId="2110422281" sldId="328"/>
            <ac:spMk id="18" creationId="{D997EA7F-B4B9-0AF2-CFB1-4EBF0BC5361C}"/>
          </ac:spMkLst>
        </pc:spChg>
        <pc:spChg chg="mod topLvl">
          <ac:chgData name="Ian Peter Du" userId="a7b7736f-a384-4dbf-baeb-d740cbbb8912" providerId="ADAL" clId="{D908884E-4704-437E-9B21-3B76DA243C83}" dt="2022-11-18T13:48:38.185" v="192" actId="164"/>
          <ac:spMkLst>
            <pc:docMk/>
            <pc:sldMk cId="2110422281" sldId="328"/>
            <ac:spMk id="18" creationId="{FC3C34C3-9285-0B69-76D8-D0F27CCB6248}"/>
          </ac:spMkLst>
        </pc:spChg>
        <pc:spChg chg="mod topLvl">
          <ac:chgData name="Ian Peter Du" userId="a7b7736f-a384-4dbf-baeb-d740cbbb8912" providerId="ADAL" clId="{D908884E-4704-437E-9B21-3B76DA243C83}" dt="2022-11-18T13:48:38.185" v="192" actId="164"/>
          <ac:spMkLst>
            <pc:docMk/>
            <pc:sldMk cId="2110422281" sldId="328"/>
            <ac:spMk id="19" creationId="{D3D94DD0-DE4E-DF63-3898-65768DD7421D}"/>
          </ac:spMkLst>
        </pc:spChg>
        <pc:spChg chg="mod">
          <ac:chgData name="Ian Peter Du" userId="a7b7736f-a384-4dbf-baeb-d740cbbb8912" providerId="ADAL" clId="{D908884E-4704-437E-9B21-3B76DA243C83}" dt="2022-11-18T14:22:00.648" v="379" actId="14100"/>
          <ac:spMkLst>
            <pc:docMk/>
            <pc:sldMk cId="2110422281" sldId="328"/>
            <ac:spMk id="20" creationId="{4B804F82-B0DD-D828-C613-93E138BA4031}"/>
          </ac:spMkLst>
        </pc:spChg>
        <pc:spChg chg="mod">
          <ac:chgData name="Ian Peter Du" userId="a7b7736f-a384-4dbf-baeb-d740cbbb8912" providerId="ADAL" clId="{D908884E-4704-437E-9B21-3B76DA243C83}" dt="2022-11-18T14:22:56.705" v="392" actId="1076"/>
          <ac:spMkLst>
            <pc:docMk/>
            <pc:sldMk cId="2110422281" sldId="328"/>
            <ac:spMk id="21" creationId="{612F30D6-483A-2C31-053F-FE2B5FF67362}"/>
          </ac:spMkLst>
        </pc:spChg>
        <pc:spChg chg="mod">
          <ac:chgData name="Ian Peter Du" userId="a7b7736f-a384-4dbf-baeb-d740cbbb8912" providerId="ADAL" clId="{D908884E-4704-437E-9B21-3B76DA243C83}" dt="2022-11-18T14:21:55.304" v="377"/>
          <ac:spMkLst>
            <pc:docMk/>
            <pc:sldMk cId="2110422281" sldId="328"/>
            <ac:spMk id="24" creationId="{53C428B2-1CE2-75DD-87DE-DCFF51BDCD07}"/>
          </ac:spMkLst>
        </pc:spChg>
        <pc:spChg chg="mod">
          <ac:chgData name="Ian Peter Du" userId="a7b7736f-a384-4dbf-baeb-d740cbbb8912" providerId="ADAL" clId="{D908884E-4704-437E-9B21-3B76DA243C83}" dt="2022-11-18T14:21:55.304" v="377"/>
          <ac:spMkLst>
            <pc:docMk/>
            <pc:sldMk cId="2110422281" sldId="328"/>
            <ac:spMk id="25" creationId="{EAD73813-DF47-2497-D442-23673506BF17}"/>
          </ac:spMkLst>
        </pc:spChg>
        <pc:spChg chg="mod">
          <ac:chgData name="Ian Peter Du" userId="a7b7736f-a384-4dbf-baeb-d740cbbb8912" providerId="ADAL" clId="{D908884E-4704-437E-9B21-3B76DA243C83}" dt="2022-11-18T14:21:55.304" v="377"/>
          <ac:spMkLst>
            <pc:docMk/>
            <pc:sldMk cId="2110422281" sldId="328"/>
            <ac:spMk id="26" creationId="{B9554420-5775-24F8-50BE-4B6B524CC66D}"/>
          </ac:spMkLst>
        </pc:spChg>
        <pc:spChg chg="mod">
          <ac:chgData name="Ian Peter Du" userId="a7b7736f-a384-4dbf-baeb-d740cbbb8912" providerId="ADAL" clId="{D908884E-4704-437E-9B21-3B76DA243C83}" dt="2022-11-18T14:21:55.304" v="377"/>
          <ac:spMkLst>
            <pc:docMk/>
            <pc:sldMk cId="2110422281" sldId="328"/>
            <ac:spMk id="28" creationId="{A9ABD0EB-54BB-95D6-B6B1-4036854C099A}"/>
          </ac:spMkLst>
        </pc:spChg>
        <pc:spChg chg="mod">
          <ac:chgData name="Ian Peter Du" userId="a7b7736f-a384-4dbf-baeb-d740cbbb8912" providerId="ADAL" clId="{D908884E-4704-437E-9B21-3B76DA243C83}" dt="2022-11-18T14:23:32.653" v="401"/>
          <ac:spMkLst>
            <pc:docMk/>
            <pc:sldMk cId="2110422281" sldId="328"/>
            <ac:spMk id="32" creationId="{E844F75B-68DB-ECA7-F5F4-07ED70243D74}"/>
          </ac:spMkLst>
        </pc:spChg>
        <pc:spChg chg="mod">
          <ac:chgData name="Ian Peter Du" userId="a7b7736f-a384-4dbf-baeb-d740cbbb8912" providerId="ADAL" clId="{D908884E-4704-437E-9B21-3B76DA243C83}" dt="2022-11-18T14:23:32.653" v="401"/>
          <ac:spMkLst>
            <pc:docMk/>
            <pc:sldMk cId="2110422281" sldId="328"/>
            <ac:spMk id="33" creationId="{F2293CE9-87EA-7255-3409-60EDE4FA2EF2}"/>
          </ac:spMkLst>
        </pc:spChg>
        <pc:spChg chg="mod ord">
          <ac:chgData name="Ian Peter Du" userId="a7b7736f-a384-4dbf-baeb-d740cbbb8912" providerId="ADAL" clId="{D908884E-4704-437E-9B21-3B76DA243C83}" dt="2022-11-25T12:29:22.348" v="2012" actId="20577"/>
          <ac:spMkLst>
            <pc:docMk/>
            <pc:sldMk cId="2110422281" sldId="328"/>
            <ac:spMk id="34" creationId="{A07452C7-7ACA-3CE8-9C20-28FAF566F72E}"/>
          </ac:spMkLst>
        </pc:spChg>
        <pc:spChg chg="mod">
          <ac:chgData name="Ian Peter Du" userId="a7b7736f-a384-4dbf-baeb-d740cbbb8912" providerId="ADAL" clId="{D908884E-4704-437E-9B21-3B76DA243C83}" dt="2022-11-18T13:48:36.213" v="191" actId="165"/>
          <ac:spMkLst>
            <pc:docMk/>
            <pc:sldMk cId="2110422281" sldId="328"/>
            <ac:spMk id="35" creationId="{DAFB516A-17F0-99C9-8E55-CBFEF8348C54}"/>
          </ac:spMkLst>
        </pc:spChg>
        <pc:spChg chg="mod">
          <ac:chgData name="Ian Peter Du" userId="a7b7736f-a384-4dbf-baeb-d740cbbb8912" providerId="ADAL" clId="{D908884E-4704-437E-9B21-3B76DA243C83}" dt="2022-11-18T13:48:36.213" v="191" actId="165"/>
          <ac:spMkLst>
            <pc:docMk/>
            <pc:sldMk cId="2110422281" sldId="328"/>
            <ac:spMk id="36" creationId="{0E4AE911-5CE8-9161-46D5-2F2D6827F30E}"/>
          </ac:spMkLst>
        </pc:spChg>
        <pc:spChg chg="mod">
          <ac:chgData name="Ian Peter Du" userId="a7b7736f-a384-4dbf-baeb-d740cbbb8912" providerId="ADAL" clId="{D908884E-4704-437E-9B21-3B76DA243C83}" dt="2022-11-18T13:48:36.213" v="191" actId="165"/>
          <ac:spMkLst>
            <pc:docMk/>
            <pc:sldMk cId="2110422281" sldId="328"/>
            <ac:spMk id="37" creationId="{6DD6B487-CAAA-C51F-C0FC-6454AE943AFD}"/>
          </ac:spMkLst>
        </pc:spChg>
        <pc:spChg chg="mod">
          <ac:chgData name="Ian Peter Du" userId="a7b7736f-a384-4dbf-baeb-d740cbbb8912" providerId="ADAL" clId="{D908884E-4704-437E-9B21-3B76DA243C83}" dt="2022-11-18T14:23:32.653" v="401"/>
          <ac:spMkLst>
            <pc:docMk/>
            <pc:sldMk cId="2110422281" sldId="328"/>
            <ac:spMk id="37" creationId="{93951315-C1B8-BB3F-6F5E-7345ED1E52D2}"/>
          </ac:spMkLst>
        </pc:spChg>
        <pc:spChg chg="mod">
          <ac:chgData name="Ian Peter Du" userId="a7b7736f-a384-4dbf-baeb-d740cbbb8912" providerId="ADAL" clId="{D908884E-4704-437E-9B21-3B76DA243C83}" dt="2022-11-18T14:23:32.653" v="401"/>
          <ac:spMkLst>
            <pc:docMk/>
            <pc:sldMk cId="2110422281" sldId="328"/>
            <ac:spMk id="38" creationId="{744310B7-D9EF-FA94-FF31-AB98FAD4D055}"/>
          </ac:spMkLst>
        </pc:spChg>
        <pc:spChg chg="mod">
          <ac:chgData name="Ian Peter Du" userId="a7b7736f-a384-4dbf-baeb-d740cbbb8912" providerId="ADAL" clId="{D908884E-4704-437E-9B21-3B76DA243C83}" dt="2022-11-18T13:48:36.213" v="191" actId="165"/>
          <ac:spMkLst>
            <pc:docMk/>
            <pc:sldMk cId="2110422281" sldId="328"/>
            <ac:spMk id="39" creationId="{00FB0005-8619-9D61-0B18-2511B9E2A564}"/>
          </ac:spMkLst>
        </pc:spChg>
        <pc:spChg chg="mod">
          <ac:chgData name="Ian Peter Du" userId="a7b7736f-a384-4dbf-baeb-d740cbbb8912" providerId="ADAL" clId="{D908884E-4704-437E-9B21-3B76DA243C83}" dt="2022-11-18T14:23:32.653" v="401"/>
          <ac:spMkLst>
            <pc:docMk/>
            <pc:sldMk cId="2110422281" sldId="328"/>
            <ac:spMk id="39" creationId="{F70EBFC2-2B33-28A4-8518-7AA37A439A37}"/>
          </ac:spMkLst>
        </pc:spChg>
        <pc:spChg chg="mod">
          <ac:chgData name="Ian Peter Du" userId="a7b7736f-a384-4dbf-baeb-d740cbbb8912" providerId="ADAL" clId="{D908884E-4704-437E-9B21-3B76DA243C83}" dt="2022-11-18T14:23:32.653" v="401"/>
          <ac:spMkLst>
            <pc:docMk/>
            <pc:sldMk cId="2110422281" sldId="328"/>
            <ac:spMk id="41" creationId="{166C1053-81CA-E391-7602-627C6DB9DA7E}"/>
          </ac:spMkLst>
        </pc:spChg>
        <pc:spChg chg="mod">
          <ac:chgData name="Ian Peter Du" userId="a7b7736f-a384-4dbf-baeb-d740cbbb8912" providerId="ADAL" clId="{D908884E-4704-437E-9B21-3B76DA243C83}" dt="2022-11-18T13:47:21.535" v="169"/>
          <ac:spMkLst>
            <pc:docMk/>
            <pc:sldMk cId="2110422281" sldId="328"/>
            <ac:spMk id="43" creationId="{375EA1D2-6D41-2F50-B7AD-90BE7462BAB3}"/>
          </ac:spMkLst>
        </pc:spChg>
        <pc:spChg chg="mod">
          <ac:chgData name="Ian Peter Du" userId="a7b7736f-a384-4dbf-baeb-d740cbbb8912" providerId="ADAL" clId="{D908884E-4704-437E-9B21-3B76DA243C83}" dt="2022-11-18T13:47:21.535" v="169"/>
          <ac:spMkLst>
            <pc:docMk/>
            <pc:sldMk cId="2110422281" sldId="328"/>
            <ac:spMk id="44" creationId="{83857E9C-9371-4E8B-DD05-7F63DE6D431A}"/>
          </ac:spMkLst>
        </pc:spChg>
        <pc:spChg chg="add del mod">
          <ac:chgData name="Ian Peter Du" userId="a7b7736f-a384-4dbf-baeb-d740cbbb8912" providerId="ADAL" clId="{D908884E-4704-437E-9B21-3B76DA243C83}" dt="2022-11-18T15:29:16.149" v="1049" actId="478"/>
          <ac:spMkLst>
            <pc:docMk/>
            <pc:sldMk cId="2110422281" sldId="328"/>
            <ac:spMk id="44" creationId="{E57ED343-D3E0-D6E7-8EC0-809B49CF8410}"/>
          </ac:spMkLst>
        </pc:spChg>
        <pc:spChg chg="mod topLvl">
          <ac:chgData name="Ian Peter Du" userId="a7b7736f-a384-4dbf-baeb-d740cbbb8912" providerId="ADAL" clId="{D908884E-4704-437E-9B21-3B76DA243C83}" dt="2022-11-18T15:34:04.319" v="1088" actId="164"/>
          <ac:spMkLst>
            <pc:docMk/>
            <pc:sldMk cId="2110422281" sldId="328"/>
            <ac:spMk id="46" creationId="{3C7E9CB8-06EF-F229-90BB-F15528D0BDEA}"/>
          </ac:spMkLst>
        </pc:spChg>
        <pc:spChg chg="mod">
          <ac:chgData name="Ian Peter Du" userId="a7b7736f-a384-4dbf-baeb-d740cbbb8912" providerId="ADAL" clId="{D908884E-4704-437E-9B21-3B76DA243C83}" dt="2022-11-18T13:47:21.535" v="169"/>
          <ac:spMkLst>
            <pc:docMk/>
            <pc:sldMk cId="2110422281" sldId="328"/>
            <ac:spMk id="47" creationId="{71185F20-5128-FC9F-59C6-ABD4FEC7656D}"/>
          </ac:spMkLst>
        </pc:spChg>
        <pc:spChg chg="mod topLvl">
          <ac:chgData name="Ian Peter Du" userId="a7b7736f-a384-4dbf-baeb-d740cbbb8912" providerId="ADAL" clId="{D908884E-4704-437E-9B21-3B76DA243C83}" dt="2022-11-18T15:34:04.319" v="1088" actId="164"/>
          <ac:spMkLst>
            <pc:docMk/>
            <pc:sldMk cId="2110422281" sldId="328"/>
            <ac:spMk id="48" creationId="{13F2F26F-E286-CBD4-E2DA-77883C9FB392}"/>
          </ac:spMkLst>
        </pc:spChg>
        <pc:spChg chg="mod">
          <ac:chgData name="Ian Peter Du" userId="a7b7736f-a384-4dbf-baeb-d740cbbb8912" providerId="ADAL" clId="{D908884E-4704-437E-9B21-3B76DA243C83}" dt="2022-11-18T13:47:21.535" v="169"/>
          <ac:spMkLst>
            <pc:docMk/>
            <pc:sldMk cId="2110422281" sldId="328"/>
            <ac:spMk id="48" creationId="{E8871B5A-BCAD-3F32-C4C7-45C059A5B9F2}"/>
          </ac:spMkLst>
        </pc:spChg>
        <pc:spChg chg="mod">
          <ac:chgData name="Ian Peter Du" userId="a7b7736f-a384-4dbf-baeb-d740cbbb8912" providerId="ADAL" clId="{D908884E-4704-437E-9B21-3B76DA243C83}" dt="2022-11-18T13:47:21.535" v="169"/>
          <ac:spMkLst>
            <pc:docMk/>
            <pc:sldMk cId="2110422281" sldId="328"/>
            <ac:spMk id="49" creationId="{0D1388F7-7B3C-361E-3599-FB2092761CFD}"/>
          </ac:spMkLst>
        </pc:spChg>
        <pc:spChg chg="mod">
          <ac:chgData name="Ian Peter Du" userId="a7b7736f-a384-4dbf-baeb-d740cbbb8912" providerId="ADAL" clId="{D908884E-4704-437E-9B21-3B76DA243C83}" dt="2022-11-18T15:29:29.412" v="1053" actId="165"/>
          <ac:spMkLst>
            <pc:docMk/>
            <pc:sldMk cId="2110422281" sldId="328"/>
            <ac:spMk id="50" creationId="{59183D50-C929-87D1-42C7-E3AD11AA53E2}"/>
          </ac:spMkLst>
        </pc:spChg>
        <pc:spChg chg="mod">
          <ac:chgData name="Ian Peter Du" userId="a7b7736f-a384-4dbf-baeb-d740cbbb8912" providerId="ADAL" clId="{D908884E-4704-437E-9B21-3B76DA243C83}" dt="2022-11-18T13:47:21.535" v="169"/>
          <ac:spMkLst>
            <pc:docMk/>
            <pc:sldMk cId="2110422281" sldId="328"/>
            <ac:spMk id="51" creationId="{30AED686-210D-62D4-2CF3-7A8E7C1A11AD}"/>
          </ac:spMkLst>
        </pc:spChg>
        <pc:spChg chg="mod">
          <ac:chgData name="Ian Peter Du" userId="a7b7736f-a384-4dbf-baeb-d740cbbb8912" providerId="ADAL" clId="{D908884E-4704-437E-9B21-3B76DA243C83}" dt="2022-11-18T15:29:29.412" v="1053" actId="165"/>
          <ac:spMkLst>
            <pc:docMk/>
            <pc:sldMk cId="2110422281" sldId="328"/>
            <ac:spMk id="51" creationId="{7C48836D-7992-D108-C382-F83E75DDF8BC}"/>
          </ac:spMkLst>
        </pc:spChg>
        <pc:spChg chg="mod">
          <ac:chgData name="Ian Peter Du" userId="a7b7736f-a384-4dbf-baeb-d740cbbb8912" providerId="ADAL" clId="{D908884E-4704-437E-9B21-3B76DA243C83}" dt="2022-11-18T15:29:29.412" v="1053" actId="165"/>
          <ac:spMkLst>
            <pc:docMk/>
            <pc:sldMk cId="2110422281" sldId="328"/>
            <ac:spMk id="52" creationId="{CA1B119E-1AAD-BFE0-99AE-2D15B34D040D}"/>
          </ac:spMkLst>
        </pc:spChg>
        <pc:spChg chg="mod">
          <ac:chgData name="Ian Peter Du" userId="a7b7736f-a384-4dbf-baeb-d740cbbb8912" providerId="ADAL" clId="{D908884E-4704-437E-9B21-3B76DA243C83}" dt="2022-11-18T15:29:29.412" v="1053" actId="165"/>
          <ac:spMkLst>
            <pc:docMk/>
            <pc:sldMk cId="2110422281" sldId="328"/>
            <ac:spMk id="54" creationId="{82FB0509-CB0E-36CF-FC92-5469AD66E55F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57" creationId="{86DDE653-607C-0A3E-A25C-6FC83011A738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58" creationId="{459E7E32-EF45-E3CC-6AB0-0620F530C1FF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61" creationId="{66F48840-842C-8D32-1F57-0B390C7B1768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62" creationId="{BCF19852-C820-1098-8E45-D414B700045B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63" creationId="{4F5CFAD6-A3E5-DC2D-1752-C3285CF3B122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2049" creationId="{C5BE5AEE-89A5-E0E5-0327-1756ED606A47}"/>
          </ac:spMkLst>
        </pc:spChg>
        <pc:spChg chg="add mod">
          <ac:chgData name="Ian Peter Du" userId="a7b7736f-a384-4dbf-baeb-d740cbbb8912" providerId="ADAL" clId="{D908884E-4704-437E-9B21-3B76DA243C83}" dt="2022-11-18T15:33:54.060" v="1085" actId="1076"/>
          <ac:spMkLst>
            <pc:docMk/>
            <pc:sldMk cId="2110422281" sldId="328"/>
            <ac:spMk id="2054" creationId="{5924AC9C-B33B-D177-446C-1D3834758DF3}"/>
          </ac:spMkLst>
        </pc:spChg>
        <pc:spChg chg="mod topLvl">
          <ac:chgData name="Ian Peter Du" userId="a7b7736f-a384-4dbf-baeb-d740cbbb8912" providerId="ADAL" clId="{D908884E-4704-437E-9B21-3B76DA243C83}" dt="2022-11-18T13:45:38.129" v="134" actId="164"/>
          <ac:spMkLst>
            <pc:docMk/>
            <pc:sldMk cId="2110422281" sldId="328"/>
            <ac:spMk id="2066" creationId="{00000000-0000-0000-0000-000000000000}"/>
          </ac:spMkLst>
        </pc:spChg>
        <pc:spChg chg="mod topLvl">
          <ac:chgData name="Ian Peter Du" userId="a7b7736f-a384-4dbf-baeb-d740cbbb8912" providerId="ADAL" clId="{D908884E-4704-437E-9B21-3B76DA243C83}" dt="2022-11-18T13:45:38.129" v="134" actId="164"/>
          <ac:spMkLst>
            <pc:docMk/>
            <pc:sldMk cId="2110422281" sldId="328"/>
            <ac:spMk id="2067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45:35.171" v="133" actId="164"/>
          <ac:spMkLst>
            <pc:docMk/>
            <pc:sldMk cId="2110422281" sldId="328"/>
            <ac:spMk id="2070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45:35.171" v="133" actId="164"/>
          <ac:spMkLst>
            <pc:docMk/>
            <pc:sldMk cId="2110422281" sldId="328"/>
            <ac:spMk id="2073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45:35.171" v="133" actId="164"/>
          <ac:spMkLst>
            <pc:docMk/>
            <pc:sldMk cId="2110422281" sldId="328"/>
            <ac:spMk id="2074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45:35.171" v="133" actId="164"/>
          <ac:spMkLst>
            <pc:docMk/>
            <pc:sldMk cId="2110422281" sldId="328"/>
            <ac:spMk id="2075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24T14:11:49.003" v="1380" actId="1076"/>
          <ac:spMkLst>
            <pc:docMk/>
            <pc:sldMk cId="2110422281" sldId="328"/>
            <ac:spMk id="2076" creationId="{10B3DEE8-CC52-7646-E276-0EEB8F810E16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2077" creationId="{2564FDBE-D419-331A-843E-652072567E6A}"/>
          </ac:spMkLst>
        </pc:spChg>
        <pc:spChg chg="mod ord">
          <ac:chgData name="Ian Peter Du" userId="a7b7736f-a384-4dbf-baeb-d740cbbb8912" providerId="ADAL" clId="{D908884E-4704-437E-9B21-3B76DA243C83}" dt="2022-11-18T14:25:11.084" v="421" actId="1076"/>
          <ac:spMkLst>
            <pc:docMk/>
            <pc:sldMk cId="2110422281" sldId="328"/>
            <ac:spMk id="2078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4:21:27.175" v="373" actId="14100"/>
          <ac:spMkLst>
            <pc:docMk/>
            <pc:sldMk cId="2110422281" sldId="328"/>
            <ac:spMk id="2079" creationId="{EE4203B7-B771-9D3F-A9B2-C036943FD24E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2082" creationId="{0B020264-7497-EEA8-E638-1E1FE10649A6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2083" creationId="{DF7E1349-7993-27CB-AA44-0697DBFF3CF8}"/>
          </ac:spMkLst>
        </pc:spChg>
        <pc:spChg chg="mod ord">
          <ac:chgData name="Ian Peter Du" userId="a7b7736f-a384-4dbf-baeb-d740cbbb8912" providerId="ADAL" clId="{D908884E-4704-437E-9B21-3B76DA243C83}" dt="2022-11-18T13:49:54.074" v="215" actId="14100"/>
          <ac:spMkLst>
            <pc:docMk/>
            <pc:sldMk cId="2110422281" sldId="328"/>
            <ac:spMk id="2084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2085" creationId="{97572C2F-8091-2327-BA59-49F6E2172BF6}"/>
          </ac:spMkLst>
        </pc:spChg>
        <pc:spChg chg="mod">
          <ac:chgData name="Ian Peter Du" userId="a7b7736f-a384-4dbf-baeb-d740cbbb8912" providerId="ADAL" clId="{D908884E-4704-437E-9B21-3B76DA243C83}" dt="2022-11-18T13:49:11.677" v="201" actId="571"/>
          <ac:spMkLst>
            <pc:docMk/>
            <pc:sldMk cId="2110422281" sldId="328"/>
            <ac:spMk id="2087" creationId="{7234B694-372B-6968-A7DD-441A8B8A2F32}"/>
          </ac:spMkLst>
        </pc:spChg>
        <pc:spChg chg="mod">
          <ac:chgData name="Ian Peter Du" userId="a7b7736f-a384-4dbf-baeb-d740cbbb8912" providerId="ADAL" clId="{D908884E-4704-437E-9B21-3B76DA243C83}" dt="2022-11-18T13:49:15.120" v="202" actId="552"/>
          <ac:spMkLst>
            <pc:docMk/>
            <pc:sldMk cId="2110422281" sldId="328"/>
            <ac:spMk id="2089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03" creationId="{B665F221-F400-6C56-A43B-7D3ACB37F74A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04" creationId="{6195D065-82C3-04AF-1624-257BC4A125E3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07" creationId="{3D62D730-4EC5-920B-34AF-CD5C075DC575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08" creationId="{3103CF3C-E4DE-5009-9630-7CBE2DBEA0E8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09" creationId="{E66D5ACF-365C-4CA4-C8B8-0764114DC645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11" creationId="{6840BD35-65AF-031F-EF54-28D3DDEA6345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15" creationId="{8079A589-FA2D-7A66-4AFC-35DC144DD370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16" creationId="{E497EAFE-C652-409B-8F80-DFF65D8695F1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19" creationId="{49C3095E-C80F-A8CD-5715-5C32FEDB7331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20" creationId="{7D46079A-3D4C-EFC1-7BCF-C84DD946790A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21" creationId="{CBD10057-6614-DB47-AC46-633D7976BE2A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23" creationId="{54C71172-39F2-D834-908B-7FDF6A5A8713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27" creationId="{35774C2C-A71D-E2B3-CF7F-E779354D0C88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28" creationId="{F25B7E6E-606B-98AD-AAD1-997C3E21D78B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31" creationId="{5ADBF7AD-094F-C193-95EA-2CCF6D6B7EAD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32" creationId="{479FB3C5-BA38-5B8D-EEE6-AA0000051F40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33" creationId="{D7B71C27-10D9-EC16-3AD1-A7E2B373ED9C}"/>
          </ac:spMkLst>
        </pc:spChg>
        <pc:spChg chg="mod">
          <ac:chgData name="Ian Peter Du" userId="a7b7736f-a384-4dbf-baeb-d740cbbb8912" providerId="ADAL" clId="{D908884E-4704-437E-9B21-3B76DA243C83}" dt="2022-11-18T13:49:20.886" v="204" actId="571"/>
          <ac:spMkLst>
            <pc:docMk/>
            <pc:sldMk cId="2110422281" sldId="328"/>
            <ac:spMk id="2135" creationId="{7B24F732-4F7C-F6F7-92E7-26FCA99A64B7}"/>
          </ac:spMkLst>
        </pc:spChg>
        <pc:spChg chg="add mod ord">
          <ac:chgData name="Ian Peter Du" userId="a7b7736f-a384-4dbf-baeb-d740cbbb8912" providerId="ADAL" clId="{D908884E-4704-437E-9B21-3B76DA243C83}" dt="2022-11-18T14:25:14.903" v="422" actId="1076"/>
          <ac:spMkLst>
            <pc:docMk/>
            <pc:sldMk cId="2110422281" sldId="328"/>
            <ac:spMk id="2138" creationId="{4ABDBE7D-CCBB-10FF-1430-893882DDAF8A}"/>
          </ac:spMkLst>
        </pc:spChg>
        <pc:grpChg chg="add del mod">
          <ac:chgData name="Ian Peter Du" userId="a7b7736f-a384-4dbf-baeb-d740cbbb8912" providerId="ADAL" clId="{D908884E-4704-437E-9B21-3B76DA243C83}" dt="2022-11-18T13:45:28.737" v="129" actId="165"/>
          <ac:grpSpMkLst>
            <pc:docMk/>
            <pc:sldMk cId="2110422281" sldId="328"/>
            <ac:grpSpMk id="2" creationId="{C9145644-9898-8296-85E0-0F257DD54361}"/>
          </ac:grpSpMkLst>
        </pc:grpChg>
        <pc:grpChg chg="add del mod">
          <ac:chgData name="Ian Peter Du" userId="a7b7736f-a384-4dbf-baeb-d740cbbb8912" providerId="ADAL" clId="{D908884E-4704-437E-9B21-3B76DA243C83}" dt="2022-11-18T14:24:29.493" v="415" actId="478"/>
          <ac:grpSpMkLst>
            <pc:docMk/>
            <pc:sldMk cId="2110422281" sldId="328"/>
            <ac:grpSpMk id="3" creationId="{00A5E95E-9B3F-1761-3B86-160EB4B146D4}"/>
          </ac:grpSpMkLst>
        </pc:grpChg>
        <pc:grpChg chg="add del mod">
          <ac:chgData name="Ian Peter Du" userId="a7b7736f-a384-4dbf-baeb-d740cbbb8912" providerId="ADAL" clId="{D908884E-4704-437E-9B21-3B76DA243C83}" dt="2022-11-18T14:23:03.462" v="396" actId="478"/>
          <ac:grpSpMkLst>
            <pc:docMk/>
            <pc:sldMk cId="2110422281" sldId="328"/>
            <ac:grpSpMk id="4" creationId="{074FEC6E-1152-3395-896B-7FCD91CC00F0}"/>
          </ac:grpSpMkLst>
        </pc:grpChg>
        <pc:grpChg chg="mod">
          <ac:chgData name="Ian Peter Du" userId="a7b7736f-a384-4dbf-baeb-d740cbbb8912" providerId="ADAL" clId="{D908884E-4704-437E-9B21-3B76DA243C83}" dt="2022-11-18T13:45:49.290" v="137"/>
          <ac:grpSpMkLst>
            <pc:docMk/>
            <pc:sldMk cId="2110422281" sldId="328"/>
            <ac:grpSpMk id="7" creationId="{D07FFCCA-EACD-E51A-AEA6-B064CE3D3624}"/>
          </ac:grpSpMkLst>
        </pc:grpChg>
        <pc:grpChg chg="mod">
          <ac:chgData name="Ian Peter Du" userId="a7b7736f-a384-4dbf-baeb-d740cbbb8912" providerId="ADAL" clId="{D908884E-4704-437E-9B21-3B76DA243C83}" dt="2022-11-18T13:45:49.290" v="137"/>
          <ac:grpSpMkLst>
            <pc:docMk/>
            <pc:sldMk cId="2110422281" sldId="328"/>
            <ac:grpSpMk id="8" creationId="{4D04DC1F-2AA4-65C1-569C-C15BE4AFA997}"/>
          </ac:grpSpMkLst>
        </pc:grpChg>
        <pc:grpChg chg="add del mod ord">
          <ac:chgData name="Ian Peter Du" userId="a7b7736f-a384-4dbf-baeb-d740cbbb8912" providerId="ADAL" clId="{D908884E-4704-437E-9B21-3B76DA243C83}" dt="2022-11-18T13:48:09.610" v="183" actId="165"/>
          <ac:grpSpMkLst>
            <pc:docMk/>
            <pc:sldMk cId="2110422281" sldId="328"/>
            <ac:grpSpMk id="16" creationId="{23A34122-5DE1-B2AC-6240-25A30BA49D1D}"/>
          </ac:grpSpMkLst>
        </pc:grpChg>
        <pc:grpChg chg="add mod">
          <ac:chgData name="Ian Peter Du" userId="a7b7736f-a384-4dbf-baeb-d740cbbb8912" providerId="ADAL" clId="{D908884E-4704-437E-9B21-3B76DA243C83}" dt="2022-11-24T14:12:09.310" v="1393" actId="552"/>
          <ac:grpSpMkLst>
            <pc:docMk/>
            <pc:sldMk cId="2110422281" sldId="328"/>
            <ac:grpSpMk id="19" creationId="{8EF304C7-8984-C871-1870-CF124AB37C5A}"/>
          </ac:grpSpMkLst>
        </pc:grpChg>
        <pc:grpChg chg="mod topLvl">
          <ac:chgData name="Ian Peter Du" userId="a7b7736f-a384-4dbf-baeb-d740cbbb8912" providerId="ADAL" clId="{D908884E-4704-437E-9B21-3B76DA243C83}" dt="2022-11-18T13:48:38.185" v="192" actId="164"/>
          <ac:grpSpMkLst>
            <pc:docMk/>
            <pc:sldMk cId="2110422281" sldId="328"/>
            <ac:grpSpMk id="20" creationId="{D0FFB5C3-F9DA-0B34-3F4E-4328601CE495}"/>
          </ac:grpSpMkLst>
        </pc:grpChg>
        <pc:grpChg chg="mod">
          <ac:chgData name="Ian Peter Du" userId="a7b7736f-a384-4dbf-baeb-d740cbbb8912" providerId="ADAL" clId="{D908884E-4704-437E-9B21-3B76DA243C83}" dt="2022-11-18T13:48:36.213" v="191" actId="165"/>
          <ac:grpSpMkLst>
            <pc:docMk/>
            <pc:sldMk cId="2110422281" sldId="328"/>
            <ac:grpSpMk id="21" creationId="{3249E73D-229F-FACD-CDF1-3EB9573965D3}"/>
          </ac:grpSpMkLst>
        </pc:grpChg>
        <pc:grpChg chg="mod">
          <ac:chgData name="Ian Peter Du" userId="a7b7736f-a384-4dbf-baeb-d740cbbb8912" providerId="ADAL" clId="{D908884E-4704-437E-9B21-3B76DA243C83}" dt="2022-11-18T14:21:55.304" v="377"/>
          <ac:grpSpMkLst>
            <pc:docMk/>
            <pc:sldMk cId="2110422281" sldId="328"/>
            <ac:grpSpMk id="22" creationId="{249AC13F-1F38-18B7-A481-52FA39D3F73C}"/>
          </ac:grpSpMkLst>
        </pc:grpChg>
        <pc:grpChg chg="del mod">
          <ac:chgData name="Ian Peter Du" userId="a7b7736f-a384-4dbf-baeb-d740cbbb8912" providerId="ADAL" clId="{D908884E-4704-437E-9B21-3B76DA243C83}" dt="2022-11-18T13:50:19.654" v="223" actId="478"/>
          <ac:grpSpMkLst>
            <pc:docMk/>
            <pc:sldMk cId="2110422281" sldId="328"/>
            <ac:grpSpMk id="22" creationId="{34126B96-217A-3B2C-62C5-71D94C7F1A87}"/>
          </ac:grpSpMkLst>
        </pc:grpChg>
        <pc:grpChg chg="mod">
          <ac:chgData name="Ian Peter Du" userId="a7b7736f-a384-4dbf-baeb-d740cbbb8912" providerId="ADAL" clId="{D908884E-4704-437E-9B21-3B76DA243C83}" dt="2022-11-18T14:21:55.304" v="377"/>
          <ac:grpSpMkLst>
            <pc:docMk/>
            <pc:sldMk cId="2110422281" sldId="328"/>
            <ac:grpSpMk id="23" creationId="{D0966848-D5B0-E78A-4E2E-F7827C92A3CA}"/>
          </ac:grpSpMkLst>
        </pc:grpChg>
        <pc:grpChg chg="add mod">
          <ac:chgData name="Ian Peter Du" userId="a7b7736f-a384-4dbf-baeb-d740cbbb8912" providerId="ADAL" clId="{D908884E-4704-437E-9B21-3B76DA243C83}" dt="2022-11-24T14:12:09.310" v="1393" actId="552"/>
          <ac:grpSpMkLst>
            <pc:docMk/>
            <pc:sldMk cId="2110422281" sldId="328"/>
            <ac:grpSpMk id="31" creationId="{CEABD6C5-43B4-B01D-E232-CA7149648D43}"/>
          </ac:grpSpMkLst>
        </pc:grpChg>
        <pc:grpChg chg="mod">
          <ac:chgData name="Ian Peter Du" userId="a7b7736f-a384-4dbf-baeb-d740cbbb8912" providerId="ADAL" clId="{D908884E-4704-437E-9B21-3B76DA243C83}" dt="2022-11-18T14:23:32.653" v="401"/>
          <ac:grpSpMkLst>
            <pc:docMk/>
            <pc:sldMk cId="2110422281" sldId="328"/>
            <ac:grpSpMk id="35" creationId="{BE960763-2656-8BC5-3C5E-5AF3034B78EE}"/>
          </ac:grpSpMkLst>
        </pc:grpChg>
        <pc:grpChg chg="mod">
          <ac:chgData name="Ian Peter Du" userId="a7b7736f-a384-4dbf-baeb-d740cbbb8912" providerId="ADAL" clId="{D908884E-4704-437E-9B21-3B76DA243C83}" dt="2022-11-18T14:23:32.653" v="401"/>
          <ac:grpSpMkLst>
            <pc:docMk/>
            <pc:sldMk cId="2110422281" sldId="328"/>
            <ac:grpSpMk id="36" creationId="{5301FA12-2DF2-F375-27D8-6E953F38FC54}"/>
          </ac:grpSpMkLst>
        </pc:grpChg>
        <pc:grpChg chg="add del mod">
          <ac:chgData name="Ian Peter Du" userId="a7b7736f-a384-4dbf-baeb-d740cbbb8912" providerId="ADAL" clId="{D908884E-4704-437E-9B21-3B76DA243C83}" dt="2022-11-18T13:47:31.934" v="175" actId="478"/>
          <ac:grpSpMkLst>
            <pc:docMk/>
            <pc:sldMk cId="2110422281" sldId="328"/>
            <ac:grpSpMk id="42" creationId="{34E22511-8F56-3CF9-92B0-8673A4662669}"/>
          </ac:grpSpMkLst>
        </pc:grpChg>
        <pc:grpChg chg="add del mod">
          <ac:chgData name="Ian Peter Du" userId="a7b7736f-a384-4dbf-baeb-d740cbbb8912" providerId="ADAL" clId="{D908884E-4704-437E-9B21-3B76DA243C83}" dt="2022-11-18T15:29:29.412" v="1053" actId="165"/>
          <ac:grpSpMkLst>
            <pc:docMk/>
            <pc:sldMk cId="2110422281" sldId="328"/>
            <ac:grpSpMk id="45" creationId="{63AF617B-4A79-FB25-BC22-FEBFDCD3F76F}"/>
          </ac:grpSpMkLst>
        </pc:grpChg>
        <pc:grpChg chg="mod">
          <ac:chgData name="Ian Peter Du" userId="a7b7736f-a384-4dbf-baeb-d740cbbb8912" providerId="ADAL" clId="{D908884E-4704-437E-9B21-3B76DA243C83}" dt="2022-11-18T13:47:21.535" v="169"/>
          <ac:grpSpMkLst>
            <pc:docMk/>
            <pc:sldMk cId="2110422281" sldId="328"/>
            <ac:grpSpMk id="45" creationId="{8C9B9D6A-2B70-4CDB-25BA-94FC6C9CC2EB}"/>
          </ac:grpSpMkLst>
        </pc:grpChg>
        <pc:grpChg chg="mod">
          <ac:chgData name="Ian Peter Du" userId="a7b7736f-a384-4dbf-baeb-d740cbbb8912" providerId="ADAL" clId="{D908884E-4704-437E-9B21-3B76DA243C83}" dt="2022-11-18T13:47:21.535" v="169"/>
          <ac:grpSpMkLst>
            <pc:docMk/>
            <pc:sldMk cId="2110422281" sldId="328"/>
            <ac:grpSpMk id="46" creationId="{E7839A0F-6E3E-CE67-9744-764BF17684E2}"/>
          </ac:grpSpMkLst>
        </pc:grpChg>
        <pc:grpChg chg="mod topLvl">
          <ac:chgData name="Ian Peter Du" userId="a7b7736f-a384-4dbf-baeb-d740cbbb8912" providerId="ADAL" clId="{D908884E-4704-437E-9B21-3B76DA243C83}" dt="2022-11-18T15:34:04.319" v="1088" actId="164"/>
          <ac:grpSpMkLst>
            <pc:docMk/>
            <pc:sldMk cId="2110422281" sldId="328"/>
            <ac:grpSpMk id="47" creationId="{880F0C1E-871F-1B07-F6D6-FFBD248D16BB}"/>
          </ac:grpSpMkLst>
        </pc:grpChg>
        <pc:grpChg chg="mod">
          <ac:chgData name="Ian Peter Du" userId="a7b7736f-a384-4dbf-baeb-d740cbbb8912" providerId="ADAL" clId="{D908884E-4704-437E-9B21-3B76DA243C83}" dt="2022-11-18T15:29:29.412" v="1053" actId="165"/>
          <ac:grpSpMkLst>
            <pc:docMk/>
            <pc:sldMk cId="2110422281" sldId="328"/>
            <ac:grpSpMk id="49" creationId="{C020008B-E8D5-F6AE-757A-251709605F36}"/>
          </ac:grpSpMkLst>
        </pc:grpChg>
        <pc:grpChg chg="add del mod">
          <ac:chgData name="Ian Peter Du" userId="a7b7736f-a384-4dbf-baeb-d740cbbb8912" providerId="ADAL" clId="{D908884E-4704-437E-9B21-3B76DA243C83}" dt="2022-11-18T13:48:36.213" v="191" actId="165"/>
          <ac:grpSpMkLst>
            <pc:docMk/>
            <pc:sldMk cId="2110422281" sldId="328"/>
            <ac:grpSpMk id="54" creationId="{657BB30C-F131-C976-9E4F-101D21AD0E9B}"/>
          </ac:grpSpMkLst>
        </pc:grpChg>
        <pc:grpChg chg="add del mod">
          <ac:chgData name="Ian Peter Du" userId="a7b7736f-a384-4dbf-baeb-d740cbbb8912" providerId="ADAL" clId="{D908884E-4704-437E-9B21-3B76DA243C83}" dt="2022-11-18T13:49:34.434" v="209" actId="478"/>
          <ac:grpSpMkLst>
            <pc:docMk/>
            <pc:sldMk cId="2110422281" sldId="328"/>
            <ac:grpSpMk id="55" creationId="{6F6715D2-220B-4E92-EB13-63D9C0787C81}"/>
          </ac:grpSpMkLst>
        </pc:grpChg>
        <pc:grpChg chg="add mod">
          <ac:chgData name="Ian Peter Du" userId="a7b7736f-a384-4dbf-baeb-d740cbbb8912" providerId="ADAL" clId="{D908884E-4704-437E-9B21-3B76DA243C83}" dt="2022-11-18T14:24:39.326" v="416" actId="552"/>
          <ac:grpSpMkLst>
            <pc:docMk/>
            <pc:sldMk cId="2110422281" sldId="328"/>
            <ac:grpSpMk id="56" creationId="{782424A1-4574-9C05-D93A-12551BF51B73}"/>
          </ac:grpSpMkLst>
        </pc:grpChg>
        <pc:grpChg chg="mod">
          <ac:chgData name="Ian Peter Du" userId="a7b7736f-a384-4dbf-baeb-d740cbbb8912" providerId="ADAL" clId="{D908884E-4704-437E-9B21-3B76DA243C83}" dt="2022-11-18T13:49:11.677" v="201" actId="571"/>
          <ac:grpSpMkLst>
            <pc:docMk/>
            <pc:sldMk cId="2110422281" sldId="328"/>
            <ac:grpSpMk id="59" creationId="{A28578C5-DC5C-BAC1-33AF-D5DFA3122F07}"/>
          </ac:grpSpMkLst>
        </pc:grpChg>
        <pc:grpChg chg="mod">
          <ac:chgData name="Ian Peter Du" userId="a7b7736f-a384-4dbf-baeb-d740cbbb8912" providerId="ADAL" clId="{D908884E-4704-437E-9B21-3B76DA243C83}" dt="2022-11-18T13:49:11.677" v="201" actId="571"/>
          <ac:grpSpMkLst>
            <pc:docMk/>
            <pc:sldMk cId="2110422281" sldId="328"/>
            <ac:grpSpMk id="60" creationId="{A4D0F727-8A4C-2E8C-9CFC-3340699F0112}"/>
          </ac:grpSpMkLst>
        </pc:grpChg>
        <pc:grpChg chg="add del mod">
          <ac:chgData name="Ian Peter Du" userId="a7b7736f-a384-4dbf-baeb-d740cbbb8912" providerId="ADAL" clId="{D908884E-4704-437E-9B21-3B76DA243C83}" dt="2022-11-18T14:23:01.531" v="395" actId="478"/>
          <ac:grpSpMkLst>
            <pc:docMk/>
            <pc:sldMk cId="2110422281" sldId="328"/>
            <ac:grpSpMk id="2052" creationId="{83676539-0F16-E688-E203-0847F290220D}"/>
          </ac:grpSpMkLst>
        </pc:grpChg>
        <pc:grpChg chg="del mod">
          <ac:chgData name="Ian Peter Du" userId="a7b7736f-a384-4dbf-baeb-d740cbbb8912" providerId="ADAL" clId="{D908884E-4704-437E-9B21-3B76DA243C83}" dt="2022-11-18T13:50:20.073" v="224" actId="478"/>
          <ac:grpSpMkLst>
            <pc:docMk/>
            <pc:sldMk cId="2110422281" sldId="328"/>
            <ac:grpSpMk id="2053" creationId="{00000000-0000-0000-0000-000000000000}"/>
          </ac:grpSpMkLst>
        </pc:grpChg>
        <pc:grpChg chg="add mod">
          <ac:chgData name="Ian Peter Du" userId="a7b7736f-a384-4dbf-baeb-d740cbbb8912" providerId="ADAL" clId="{D908884E-4704-437E-9B21-3B76DA243C83}" dt="2022-11-18T15:34:01.763" v="1087" actId="164"/>
          <ac:grpSpMkLst>
            <pc:docMk/>
            <pc:sldMk cId="2110422281" sldId="328"/>
            <ac:grpSpMk id="2055" creationId="{C79B382E-39C5-571D-B571-1E7E325D995E}"/>
          </ac:grpSpMkLst>
        </pc:grpChg>
        <pc:grpChg chg="add mod">
          <ac:chgData name="Ian Peter Du" userId="a7b7736f-a384-4dbf-baeb-d740cbbb8912" providerId="ADAL" clId="{D908884E-4704-437E-9B21-3B76DA243C83}" dt="2022-11-18T15:34:04.319" v="1088" actId="164"/>
          <ac:grpSpMkLst>
            <pc:docMk/>
            <pc:sldMk cId="2110422281" sldId="328"/>
            <ac:grpSpMk id="2056" creationId="{E979D332-C9B1-10A5-2FAA-E42B5A5E9591}"/>
          </ac:grpSpMkLst>
        </pc:grpChg>
        <pc:grpChg chg="mod">
          <ac:chgData name="Ian Peter Du" userId="a7b7736f-a384-4dbf-baeb-d740cbbb8912" providerId="ADAL" clId="{D908884E-4704-437E-9B21-3B76DA243C83}" dt="2022-11-24T14:12:13.422" v="1394" actId="465"/>
          <ac:grpSpMkLst>
            <pc:docMk/>
            <pc:sldMk cId="2110422281" sldId="328"/>
            <ac:grpSpMk id="2064" creationId="{44E0CF43-9048-E8B1-BF54-748B9F729C14}"/>
          </ac:grpSpMkLst>
        </pc:grpChg>
        <pc:grpChg chg="del mod">
          <ac:chgData name="Ian Peter Du" userId="a7b7736f-a384-4dbf-baeb-d740cbbb8912" providerId="ADAL" clId="{D908884E-4704-437E-9B21-3B76DA243C83}" dt="2022-11-18T13:44:46.318" v="118" actId="165"/>
          <ac:grpSpMkLst>
            <pc:docMk/>
            <pc:sldMk cId="2110422281" sldId="328"/>
            <ac:grpSpMk id="2065" creationId="{00000000-0000-0000-0000-000000000000}"/>
          </ac:grpSpMkLst>
        </pc:grpChg>
        <pc:grpChg chg="mod topLvl">
          <ac:chgData name="Ian Peter Du" userId="a7b7736f-a384-4dbf-baeb-d740cbbb8912" providerId="ADAL" clId="{D908884E-4704-437E-9B21-3B76DA243C83}" dt="2022-11-18T13:45:38.129" v="134" actId="164"/>
          <ac:grpSpMkLst>
            <pc:docMk/>
            <pc:sldMk cId="2110422281" sldId="328"/>
            <ac:grpSpMk id="2068" creationId="{00000000-0000-0000-0000-000000000000}"/>
          </ac:grpSpMkLst>
        </pc:grpChg>
        <pc:grpChg chg="mod">
          <ac:chgData name="Ian Peter Du" userId="a7b7736f-a384-4dbf-baeb-d740cbbb8912" providerId="ADAL" clId="{D908884E-4704-437E-9B21-3B76DA243C83}" dt="2022-11-18T13:45:35.171" v="133" actId="164"/>
          <ac:grpSpMkLst>
            <pc:docMk/>
            <pc:sldMk cId="2110422281" sldId="328"/>
            <ac:grpSpMk id="2069" creationId="{00000000-0000-0000-0000-000000000000}"/>
          </ac:grpSpMkLst>
        </pc:grpChg>
        <pc:grpChg chg="mod">
          <ac:chgData name="Ian Peter Du" userId="a7b7736f-a384-4dbf-baeb-d740cbbb8912" providerId="ADAL" clId="{D908884E-4704-437E-9B21-3B76DA243C83}" dt="2022-11-18T13:49:11.677" v="201" actId="571"/>
          <ac:grpSpMkLst>
            <pc:docMk/>
            <pc:sldMk cId="2110422281" sldId="328"/>
            <ac:grpSpMk id="2080" creationId="{64746944-9445-9F99-CD3C-F7A082E9D28B}"/>
          </ac:grpSpMkLst>
        </pc:grpChg>
        <pc:grpChg chg="mod">
          <ac:chgData name="Ian Peter Du" userId="a7b7736f-a384-4dbf-baeb-d740cbbb8912" providerId="ADAL" clId="{D908884E-4704-437E-9B21-3B76DA243C83}" dt="2022-11-18T13:49:11.677" v="201" actId="571"/>
          <ac:grpSpMkLst>
            <pc:docMk/>
            <pc:sldMk cId="2110422281" sldId="328"/>
            <ac:grpSpMk id="2081" creationId="{62CDA4F0-7224-772F-88DA-7EDF39C97F6F}"/>
          </ac:grpSpMkLst>
        </pc:grpChg>
        <pc:grpChg chg="add 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02" creationId="{A45F55C1-A120-FA3E-3B58-F2B2DCDC23DA}"/>
          </ac:grpSpMkLst>
        </pc:grpChg>
        <pc:grpChg chg="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05" creationId="{AC974F67-E883-FBDC-2457-8644449C4B9A}"/>
          </ac:grpSpMkLst>
        </pc:grpChg>
        <pc:grpChg chg="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06" creationId="{CBE04976-99AA-9231-1CDB-DFD766450C09}"/>
          </ac:grpSpMkLst>
        </pc:grpChg>
        <pc:grpChg chg="add 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14" creationId="{FBD47303-DC67-40E4-CD32-C1FBB31C362A}"/>
          </ac:grpSpMkLst>
        </pc:grpChg>
        <pc:grpChg chg="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17" creationId="{AAE95D49-C01E-7190-6FBA-3BA9E2CC8DDD}"/>
          </ac:grpSpMkLst>
        </pc:grpChg>
        <pc:grpChg chg="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18" creationId="{17358D09-9076-5666-3370-A955E92911CA}"/>
          </ac:grpSpMkLst>
        </pc:grpChg>
        <pc:grpChg chg="add 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26" creationId="{0879E4C7-C793-10C0-1F32-17954CD3FCF9}"/>
          </ac:grpSpMkLst>
        </pc:grpChg>
        <pc:grpChg chg="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29" creationId="{48CCEE5F-2C98-AE47-2168-A9B90411B330}"/>
          </ac:grpSpMkLst>
        </pc:grpChg>
        <pc:grpChg chg="mod">
          <ac:chgData name="Ian Peter Du" userId="a7b7736f-a384-4dbf-baeb-d740cbbb8912" providerId="ADAL" clId="{D908884E-4704-437E-9B21-3B76DA243C83}" dt="2022-11-18T13:49:20.886" v="204" actId="571"/>
          <ac:grpSpMkLst>
            <pc:docMk/>
            <pc:sldMk cId="2110422281" sldId="328"/>
            <ac:grpSpMk id="2130" creationId="{4ADE2707-CD1A-F07B-68AB-BF67FD237534}"/>
          </ac:grpSpMkLst>
        </pc:grpChg>
        <pc:picChg chg="del">
          <ac:chgData name="Ian Peter Du" userId="a7b7736f-a384-4dbf-baeb-d740cbbb8912" providerId="ADAL" clId="{D908884E-4704-437E-9B21-3B76DA243C83}" dt="2022-11-19T11:26:08.247" v="1157" actId="478"/>
          <ac:picMkLst>
            <pc:docMk/>
            <pc:sldMk cId="2110422281" sldId="328"/>
            <ac:picMk id="2" creationId="{DFD5EE0B-7D7D-AE94-7288-A76BAF29169C}"/>
          </ac:picMkLst>
        </pc:picChg>
        <pc:picChg chg="add del mod">
          <ac:chgData name="Ian Peter Du" userId="a7b7736f-a384-4dbf-baeb-d740cbbb8912" providerId="ADAL" clId="{D908884E-4704-437E-9B21-3B76DA243C83}" dt="2022-11-19T11:26:10.308" v="1159"/>
          <ac:picMkLst>
            <pc:docMk/>
            <pc:sldMk cId="2110422281" sldId="328"/>
            <ac:picMk id="4" creationId="{4334EFD5-0172-51FF-400D-A3AD429BC326}"/>
          </ac:picMkLst>
        </pc:picChg>
        <pc:picChg chg="add del mod">
          <ac:chgData name="Ian Peter Du" userId="a7b7736f-a384-4dbf-baeb-d740cbbb8912" providerId="ADAL" clId="{D908884E-4704-437E-9B21-3B76DA243C83}" dt="2022-11-19T11:26:18.575" v="1163"/>
          <ac:picMkLst>
            <pc:docMk/>
            <pc:sldMk cId="2110422281" sldId="328"/>
            <ac:picMk id="5" creationId="{7373BAE3-A125-E29A-C7B2-45732565B01E}"/>
          </ac:picMkLst>
        </pc:picChg>
        <pc:cxnChg chg="mod">
          <ac:chgData name="Ian Peter Du" userId="a7b7736f-a384-4dbf-baeb-d740cbbb8912" providerId="ADAL" clId="{D908884E-4704-437E-9B21-3B76DA243C83}" dt="2022-11-18T13:45:49.290" v="137"/>
          <ac:cxnSpMkLst>
            <pc:docMk/>
            <pc:sldMk cId="2110422281" sldId="328"/>
            <ac:cxnSpMk id="12" creationId="{35BE40EB-3763-CD87-B05A-5ED4457F5AC3}"/>
          </ac:cxnSpMkLst>
        </pc:cxnChg>
        <pc:cxnChg chg="mod">
          <ac:chgData name="Ian Peter Du" userId="a7b7736f-a384-4dbf-baeb-d740cbbb8912" providerId="ADAL" clId="{D908884E-4704-437E-9B21-3B76DA243C83}" dt="2022-11-18T13:45:49.290" v="137"/>
          <ac:cxnSpMkLst>
            <pc:docMk/>
            <pc:sldMk cId="2110422281" sldId="328"/>
            <ac:cxnSpMk id="14" creationId="{4C145F73-7248-6FEC-94A9-43958EA7261F}"/>
          </ac:cxnSpMkLst>
        </pc:cxnChg>
        <pc:cxnChg chg="mod">
          <ac:chgData name="Ian Peter Du" userId="a7b7736f-a384-4dbf-baeb-d740cbbb8912" providerId="ADAL" clId="{D908884E-4704-437E-9B21-3B76DA243C83}" dt="2022-11-18T13:45:49.290" v="137"/>
          <ac:cxnSpMkLst>
            <pc:docMk/>
            <pc:sldMk cId="2110422281" sldId="328"/>
            <ac:cxnSpMk id="15" creationId="{12E3C2A5-2213-70AC-6AE0-71AB3BA51A15}"/>
          </ac:cxnSpMkLst>
        </pc:cxnChg>
        <pc:cxnChg chg="mod">
          <ac:chgData name="Ian Peter Du" userId="a7b7736f-a384-4dbf-baeb-d740cbbb8912" providerId="ADAL" clId="{D908884E-4704-437E-9B21-3B76DA243C83}" dt="2022-11-18T14:21:55.304" v="377"/>
          <ac:cxnSpMkLst>
            <pc:docMk/>
            <pc:sldMk cId="2110422281" sldId="328"/>
            <ac:cxnSpMk id="27" creationId="{8CD9492D-84E5-40D6-5662-A47EB91B067D}"/>
          </ac:cxnSpMkLst>
        </pc:cxnChg>
        <pc:cxnChg chg="mod">
          <ac:chgData name="Ian Peter Du" userId="a7b7736f-a384-4dbf-baeb-d740cbbb8912" providerId="ADAL" clId="{D908884E-4704-437E-9B21-3B76DA243C83}" dt="2022-11-18T14:21:55.304" v="377"/>
          <ac:cxnSpMkLst>
            <pc:docMk/>
            <pc:sldMk cId="2110422281" sldId="328"/>
            <ac:cxnSpMk id="29" creationId="{5AAEE237-B9C3-F8FD-715E-7E724E45595E}"/>
          </ac:cxnSpMkLst>
        </pc:cxnChg>
        <pc:cxnChg chg="mod">
          <ac:chgData name="Ian Peter Du" userId="a7b7736f-a384-4dbf-baeb-d740cbbb8912" providerId="ADAL" clId="{D908884E-4704-437E-9B21-3B76DA243C83}" dt="2022-11-18T14:21:55.304" v="377"/>
          <ac:cxnSpMkLst>
            <pc:docMk/>
            <pc:sldMk cId="2110422281" sldId="328"/>
            <ac:cxnSpMk id="30" creationId="{2ECB370C-43FB-CF1F-17CD-0D297203678E}"/>
          </ac:cxnSpMkLst>
        </pc:cxnChg>
        <pc:cxnChg chg="mod">
          <ac:chgData name="Ian Peter Du" userId="a7b7736f-a384-4dbf-baeb-d740cbbb8912" providerId="ADAL" clId="{D908884E-4704-437E-9B21-3B76DA243C83}" dt="2022-11-18T13:48:36.213" v="191" actId="165"/>
          <ac:cxnSpMkLst>
            <pc:docMk/>
            <pc:sldMk cId="2110422281" sldId="328"/>
            <ac:cxnSpMk id="38" creationId="{5DC87676-FC60-FAEE-FFCF-6C1690B81706}"/>
          </ac:cxnSpMkLst>
        </pc:cxnChg>
        <pc:cxnChg chg="mod">
          <ac:chgData name="Ian Peter Du" userId="a7b7736f-a384-4dbf-baeb-d740cbbb8912" providerId="ADAL" clId="{D908884E-4704-437E-9B21-3B76DA243C83}" dt="2022-11-18T13:48:36.213" v="191" actId="165"/>
          <ac:cxnSpMkLst>
            <pc:docMk/>
            <pc:sldMk cId="2110422281" sldId="328"/>
            <ac:cxnSpMk id="40" creationId="{8B94D3F9-AA47-7916-F487-871E3DD70872}"/>
          </ac:cxnSpMkLst>
        </pc:cxnChg>
        <pc:cxnChg chg="mod">
          <ac:chgData name="Ian Peter Du" userId="a7b7736f-a384-4dbf-baeb-d740cbbb8912" providerId="ADAL" clId="{D908884E-4704-437E-9B21-3B76DA243C83}" dt="2022-11-18T14:23:32.653" v="401"/>
          <ac:cxnSpMkLst>
            <pc:docMk/>
            <pc:sldMk cId="2110422281" sldId="328"/>
            <ac:cxnSpMk id="40" creationId="{8D704BF2-3EB4-4949-34F1-7B102DFD8390}"/>
          </ac:cxnSpMkLst>
        </pc:cxnChg>
        <pc:cxnChg chg="mod">
          <ac:chgData name="Ian Peter Du" userId="a7b7736f-a384-4dbf-baeb-d740cbbb8912" providerId="ADAL" clId="{D908884E-4704-437E-9B21-3B76DA243C83}" dt="2022-11-18T13:48:36.213" v="191" actId="165"/>
          <ac:cxnSpMkLst>
            <pc:docMk/>
            <pc:sldMk cId="2110422281" sldId="328"/>
            <ac:cxnSpMk id="41" creationId="{844F690D-9F49-3C6F-2D41-944E3500DB71}"/>
          </ac:cxnSpMkLst>
        </pc:cxnChg>
        <pc:cxnChg chg="mod">
          <ac:chgData name="Ian Peter Du" userId="a7b7736f-a384-4dbf-baeb-d740cbbb8912" providerId="ADAL" clId="{D908884E-4704-437E-9B21-3B76DA243C83}" dt="2022-11-18T14:23:32.653" v="401"/>
          <ac:cxnSpMkLst>
            <pc:docMk/>
            <pc:sldMk cId="2110422281" sldId="328"/>
            <ac:cxnSpMk id="42" creationId="{24B0DE2A-9D7C-D991-804B-2DE392F507CB}"/>
          </ac:cxnSpMkLst>
        </pc:cxnChg>
        <pc:cxnChg chg="mod">
          <ac:chgData name="Ian Peter Du" userId="a7b7736f-a384-4dbf-baeb-d740cbbb8912" providerId="ADAL" clId="{D908884E-4704-437E-9B21-3B76DA243C83}" dt="2022-11-18T14:23:32.653" v="401"/>
          <ac:cxnSpMkLst>
            <pc:docMk/>
            <pc:sldMk cId="2110422281" sldId="328"/>
            <ac:cxnSpMk id="43" creationId="{77DC2A3F-35FC-BD9F-9EF3-8E1370DE86C3}"/>
          </ac:cxnSpMkLst>
        </pc:cxnChg>
        <pc:cxnChg chg="mod">
          <ac:chgData name="Ian Peter Du" userId="a7b7736f-a384-4dbf-baeb-d740cbbb8912" providerId="ADAL" clId="{D908884E-4704-437E-9B21-3B76DA243C83}" dt="2022-11-18T13:47:21.535" v="169"/>
          <ac:cxnSpMkLst>
            <pc:docMk/>
            <pc:sldMk cId="2110422281" sldId="328"/>
            <ac:cxnSpMk id="50" creationId="{D75FFA98-3BE5-9795-4945-3EBC974A7669}"/>
          </ac:cxnSpMkLst>
        </pc:cxnChg>
        <pc:cxnChg chg="mod">
          <ac:chgData name="Ian Peter Du" userId="a7b7736f-a384-4dbf-baeb-d740cbbb8912" providerId="ADAL" clId="{D908884E-4704-437E-9B21-3B76DA243C83}" dt="2022-11-18T13:47:21.535" v="169"/>
          <ac:cxnSpMkLst>
            <pc:docMk/>
            <pc:sldMk cId="2110422281" sldId="328"/>
            <ac:cxnSpMk id="52" creationId="{A92D2A0E-44BA-DA50-CF95-573A3614DDB5}"/>
          </ac:cxnSpMkLst>
        </pc:cxnChg>
        <pc:cxnChg chg="mod">
          <ac:chgData name="Ian Peter Du" userId="a7b7736f-a384-4dbf-baeb-d740cbbb8912" providerId="ADAL" clId="{D908884E-4704-437E-9B21-3B76DA243C83}" dt="2022-11-18T13:47:21.535" v="169"/>
          <ac:cxnSpMkLst>
            <pc:docMk/>
            <pc:sldMk cId="2110422281" sldId="328"/>
            <ac:cxnSpMk id="53" creationId="{5087726F-FAE7-1852-C4F5-7228321BCC1D}"/>
          </ac:cxnSpMkLst>
        </pc:cxnChg>
        <pc:cxnChg chg="mod">
          <ac:chgData name="Ian Peter Du" userId="a7b7736f-a384-4dbf-baeb-d740cbbb8912" providerId="ADAL" clId="{D908884E-4704-437E-9B21-3B76DA243C83}" dt="2022-11-18T15:29:29.412" v="1053" actId="165"/>
          <ac:cxnSpMkLst>
            <pc:docMk/>
            <pc:sldMk cId="2110422281" sldId="328"/>
            <ac:cxnSpMk id="53" creationId="{619F9882-319B-4138-AB33-9BA3A85F0916}"/>
          </ac:cxnSpMkLst>
        </pc:cxnChg>
        <pc:cxnChg chg="mod">
          <ac:chgData name="Ian Peter Du" userId="a7b7736f-a384-4dbf-baeb-d740cbbb8912" providerId="ADAL" clId="{D908884E-4704-437E-9B21-3B76DA243C83}" dt="2022-11-18T15:29:29.412" v="1053" actId="165"/>
          <ac:cxnSpMkLst>
            <pc:docMk/>
            <pc:sldMk cId="2110422281" sldId="328"/>
            <ac:cxnSpMk id="55" creationId="{C51C11DA-939E-B9CF-D474-CF48E0FC762E}"/>
          </ac:cxnSpMkLst>
        </pc:cxnChg>
        <pc:cxnChg chg="mod">
          <ac:chgData name="Ian Peter Du" userId="a7b7736f-a384-4dbf-baeb-d740cbbb8912" providerId="ADAL" clId="{D908884E-4704-437E-9B21-3B76DA243C83}" dt="2022-11-18T13:49:11.677" v="201" actId="571"/>
          <ac:cxnSpMkLst>
            <pc:docMk/>
            <pc:sldMk cId="2110422281" sldId="328"/>
            <ac:cxnSpMk id="2048" creationId="{B21E3D44-B730-A32F-2777-3C89E4F8DAA7}"/>
          </ac:cxnSpMkLst>
        </pc:cxnChg>
        <pc:cxnChg chg="mod">
          <ac:chgData name="Ian Peter Du" userId="a7b7736f-a384-4dbf-baeb-d740cbbb8912" providerId="ADAL" clId="{D908884E-4704-437E-9B21-3B76DA243C83}" dt="2022-11-18T13:49:11.677" v="201" actId="571"/>
          <ac:cxnSpMkLst>
            <pc:docMk/>
            <pc:sldMk cId="2110422281" sldId="328"/>
            <ac:cxnSpMk id="2050" creationId="{AFBFE5A9-C745-5871-5683-3A285684359B}"/>
          </ac:cxnSpMkLst>
        </pc:cxnChg>
        <pc:cxnChg chg="mod">
          <ac:chgData name="Ian Peter Du" userId="a7b7736f-a384-4dbf-baeb-d740cbbb8912" providerId="ADAL" clId="{D908884E-4704-437E-9B21-3B76DA243C83}" dt="2022-11-18T13:49:11.677" v="201" actId="571"/>
          <ac:cxnSpMkLst>
            <pc:docMk/>
            <pc:sldMk cId="2110422281" sldId="328"/>
            <ac:cxnSpMk id="2051" creationId="{6C7B6BCE-9EF4-3A4D-3259-93C0AD072A31}"/>
          </ac:cxnSpMkLst>
        </pc:cxnChg>
        <pc:cxnChg chg="mod">
          <ac:chgData name="Ian Peter Du" userId="a7b7736f-a384-4dbf-baeb-d740cbbb8912" providerId="ADAL" clId="{D908884E-4704-437E-9B21-3B76DA243C83}" dt="2022-11-18T15:29:29.412" v="1053" actId="165"/>
          <ac:cxnSpMkLst>
            <pc:docMk/>
            <pc:sldMk cId="2110422281" sldId="328"/>
            <ac:cxnSpMk id="2053" creationId="{0F6178BB-DC71-6098-5284-FFE460E3719F}"/>
          </ac:cxnSpMkLst>
        </pc:cxnChg>
        <pc:cxnChg chg="mod">
          <ac:chgData name="Ian Peter Du" userId="a7b7736f-a384-4dbf-baeb-d740cbbb8912" providerId="ADAL" clId="{D908884E-4704-437E-9B21-3B76DA243C83}" dt="2022-11-18T13:45:35.171" v="133" actId="164"/>
          <ac:cxnSpMkLst>
            <pc:docMk/>
            <pc:sldMk cId="2110422281" sldId="328"/>
            <ac:cxnSpMk id="2071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8T13:45:35.171" v="133" actId="164"/>
          <ac:cxnSpMkLst>
            <pc:docMk/>
            <pc:sldMk cId="2110422281" sldId="328"/>
            <ac:cxnSpMk id="2072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8T13:45:35.171" v="133" actId="164"/>
          <ac:cxnSpMkLst>
            <pc:docMk/>
            <pc:sldMk cId="2110422281" sldId="328"/>
            <ac:cxnSpMk id="2076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8T13:49:11.677" v="201" actId="571"/>
          <ac:cxnSpMkLst>
            <pc:docMk/>
            <pc:sldMk cId="2110422281" sldId="328"/>
            <ac:cxnSpMk id="2086" creationId="{7FB67F50-F5ED-9E35-6D87-AB34C43EA48D}"/>
          </ac:cxnSpMkLst>
        </pc:cxnChg>
        <pc:cxnChg chg="mod">
          <ac:chgData name="Ian Peter Du" userId="a7b7736f-a384-4dbf-baeb-d740cbbb8912" providerId="ADAL" clId="{D908884E-4704-437E-9B21-3B76DA243C83}" dt="2022-11-18T13:49:11.677" v="201" actId="571"/>
          <ac:cxnSpMkLst>
            <pc:docMk/>
            <pc:sldMk cId="2110422281" sldId="328"/>
            <ac:cxnSpMk id="2088" creationId="{1A5EE6F6-C00B-B98C-493B-14609C0D5AA1}"/>
          </ac:cxnSpMkLst>
        </pc:cxnChg>
        <pc:cxnChg chg="mod">
          <ac:chgData name="Ian Peter Du" userId="a7b7736f-a384-4dbf-baeb-d740cbbb8912" providerId="ADAL" clId="{D908884E-4704-437E-9B21-3B76DA243C83}" dt="2022-11-18T13:49:11.677" v="201" actId="571"/>
          <ac:cxnSpMkLst>
            <pc:docMk/>
            <pc:sldMk cId="2110422281" sldId="328"/>
            <ac:cxnSpMk id="2101" creationId="{5EB7D66A-9871-E967-AB2D-B84C5F894D7E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10" creationId="{0116B3D8-A883-B581-5FC2-81C077AA391E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12" creationId="{D1A2D8D1-8A9B-9949-DDFE-476FA082A0B8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13" creationId="{346F0EA5-56A9-3B72-4B25-14B6A8616DA0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22" creationId="{ED38FD82-7F8A-F563-125E-45927442D22E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24" creationId="{C08D9EFC-9D8D-EF53-DD9B-F64256046C29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25" creationId="{BD4F3437-F3D1-2E24-D9D6-89DE55C37575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34" creationId="{200F896D-008C-A794-B586-46F75754FFD9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36" creationId="{1A5F95AD-AA6B-7D2E-C0C0-53CF2CAADEE2}"/>
          </ac:cxnSpMkLst>
        </pc:cxnChg>
        <pc:cxnChg chg="mod">
          <ac:chgData name="Ian Peter Du" userId="a7b7736f-a384-4dbf-baeb-d740cbbb8912" providerId="ADAL" clId="{D908884E-4704-437E-9B21-3B76DA243C83}" dt="2022-11-18T13:49:20.886" v="204" actId="571"/>
          <ac:cxnSpMkLst>
            <pc:docMk/>
            <pc:sldMk cId="2110422281" sldId="328"/>
            <ac:cxnSpMk id="2137" creationId="{F1F51B14-C924-5C10-62DC-EBFFF0BFB0EA}"/>
          </ac:cxnSpMkLst>
        </pc:cxnChg>
      </pc:sldChg>
      <pc:sldChg chg="modSp add del mod">
        <pc:chgData name="Ian Peter Du" userId="a7b7736f-a384-4dbf-baeb-d740cbbb8912" providerId="ADAL" clId="{D908884E-4704-437E-9B21-3B76DA243C83}" dt="2022-11-18T15:17:06.498" v="1002" actId="2696"/>
        <pc:sldMkLst>
          <pc:docMk/>
          <pc:sldMk cId="2934413783" sldId="329"/>
        </pc:sldMkLst>
        <pc:spChg chg="mod">
          <ac:chgData name="Ian Peter Du" userId="a7b7736f-a384-4dbf-baeb-d740cbbb8912" providerId="ADAL" clId="{D908884E-4704-437E-9B21-3B76DA243C83}" dt="2022-11-18T13:53:44.883" v="234" actId="6549"/>
          <ac:spMkLst>
            <pc:docMk/>
            <pc:sldMk cId="2934413783" sldId="329"/>
            <ac:spMk id="27" creationId="{8401155F-9BA7-6DDB-6DFE-0B0791C19CDB}"/>
          </ac:spMkLst>
        </pc:spChg>
        <pc:spChg chg="mod">
          <ac:chgData name="Ian Peter Du" userId="a7b7736f-a384-4dbf-baeb-d740cbbb8912" providerId="ADAL" clId="{D908884E-4704-437E-9B21-3B76DA243C83}" dt="2022-11-18T13:53:25.119" v="229"/>
          <ac:spMkLst>
            <pc:docMk/>
            <pc:sldMk cId="2934413783" sldId="329"/>
            <ac:spMk id="1517" creationId="{00000000-0000-0000-0000-000000000000}"/>
          </ac:spMkLst>
        </pc:spChg>
      </pc:sldChg>
      <pc:sldChg chg="addSp delSp modSp mod">
        <pc:chgData name="Ian Peter Du" userId="a7b7736f-a384-4dbf-baeb-d740cbbb8912" providerId="ADAL" clId="{D908884E-4704-437E-9B21-3B76DA243C83}" dt="2022-11-25T12:34:33.047" v="2151" actId="6549"/>
        <pc:sldMkLst>
          <pc:docMk/>
          <pc:sldMk cId="840720440" sldId="330"/>
        </pc:sldMkLst>
        <pc:spChg chg="add del mod">
          <ac:chgData name="Ian Peter Du" userId="a7b7736f-a384-4dbf-baeb-d740cbbb8912" providerId="ADAL" clId="{D908884E-4704-437E-9B21-3B76DA243C83}" dt="2022-11-18T15:34:09.652" v="1089" actId="478"/>
          <ac:spMkLst>
            <pc:docMk/>
            <pc:sldMk cId="840720440" sldId="330"/>
            <ac:spMk id="2" creationId="{CBAFC02D-EAAE-2487-3095-F77DC0070662}"/>
          </ac:spMkLst>
        </pc:spChg>
        <pc:spChg chg="mod">
          <ac:chgData name="Ian Peter Du" userId="a7b7736f-a384-4dbf-baeb-d740cbbb8912" providerId="ADAL" clId="{D908884E-4704-437E-9B21-3B76DA243C83}" dt="2022-11-18T15:34:10.471" v="1090"/>
          <ac:spMkLst>
            <pc:docMk/>
            <pc:sldMk cId="840720440" sldId="330"/>
            <ac:spMk id="18" creationId="{D75C6FCA-2982-2C50-B7B7-712BB240D187}"/>
          </ac:spMkLst>
        </pc:spChg>
        <pc:spChg chg="mod">
          <ac:chgData name="Ian Peter Du" userId="a7b7736f-a384-4dbf-baeb-d740cbbb8912" providerId="ADAL" clId="{D908884E-4704-437E-9B21-3B76DA243C83}" dt="2022-11-18T15:34:10.471" v="1090"/>
          <ac:spMkLst>
            <pc:docMk/>
            <pc:sldMk cId="840720440" sldId="330"/>
            <ac:spMk id="20" creationId="{8273A3AD-12A5-59AD-F516-1C4628769BD9}"/>
          </ac:spMkLst>
        </pc:spChg>
        <pc:spChg chg="mod">
          <ac:chgData name="Ian Peter Du" userId="a7b7736f-a384-4dbf-baeb-d740cbbb8912" providerId="ADAL" clId="{D908884E-4704-437E-9B21-3B76DA243C83}" dt="2022-11-18T15:34:10.471" v="1090"/>
          <ac:spMkLst>
            <pc:docMk/>
            <pc:sldMk cId="840720440" sldId="330"/>
            <ac:spMk id="22" creationId="{A8DA1593-FDB2-9CD0-1F0C-F62E16621720}"/>
          </ac:spMkLst>
        </pc:spChg>
        <pc:spChg chg="mod">
          <ac:chgData name="Ian Peter Du" userId="a7b7736f-a384-4dbf-baeb-d740cbbb8912" providerId="ADAL" clId="{D908884E-4704-437E-9B21-3B76DA243C83}" dt="2022-11-18T15:34:10.471" v="1090"/>
          <ac:spMkLst>
            <pc:docMk/>
            <pc:sldMk cId="840720440" sldId="330"/>
            <ac:spMk id="23" creationId="{AEEF1C63-9AFB-611D-3F1E-51196CFA170C}"/>
          </ac:spMkLst>
        </pc:spChg>
        <pc:spChg chg="mod">
          <ac:chgData name="Ian Peter Du" userId="a7b7736f-a384-4dbf-baeb-d740cbbb8912" providerId="ADAL" clId="{D908884E-4704-437E-9B21-3B76DA243C83}" dt="2022-11-18T15:34:10.471" v="1090"/>
          <ac:spMkLst>
            <pc:docMk/>
            <pc:sldMk cId="840720440" sldId="330"/>
            <ac:spMk id="24" creationId="{1474AB7C-4B34-C8FC-E224-F3659C6ED2C5}"/>
          </ac:spMkLst>
        </pc:spChg>
        <pc:spChg chg="mod">
          <ac:chgData name="Ian Peter Du" userId="a7b7736f-a384-4dbf-baeb-d740cbbb8912" providerId="ADAL" clId="{D908884E-4704-437E-9B21-3B76DA243C83}" dt="2022-11-18T15:34:10.471" v="1090"/>
          <ac:spMkLst>
            <pc:docMk/>
            <pc:sldMk cId="840720440" sldId="330"/>
            <ac:spMk id="26" creationId="{A0F4636B-74A9-BCB1-19CE-A9F72ACB5AB2}"/>
          </ac:spMkLst>
        </pc:spChg>
        <pc:spChg chg="add del mod">
          <ac:chgData name="Ian Peter Du" userId="a7b7736f-a384-4dbf-baeb-d740cbbb8912" providerId="ADAL" clId="{D908884E-4704-437E-9B21-3B76DA243C83}" dt="2022-11-24T15:14:44.298" v="1492" actId="478"/>
          <ac:spMkLst>
            <pc:docMk/>
            <pc:sldMk cId="840720440" sldId="330"/>
            <ac:spMk id="29" creationId="{27F35961-6F90-90AF-2CF6-D9F8ED120586}"/>
          </ac:spMkLst>
        </pc:spChg>
        <pc:spChg chg="del mod">
          <ac:chgData name="Ian Peter Du" userId="a7b7736f-a384-4dbf-baeb-d740cbbb8912" providerId="ADAL" clId="{D908884E-4704-437E-9B21-3B76DA243C83}" dt="2022-11-24T15:14:58.116" v="1497" actId="478"/>
          <ac:spMkLst>
            <pc:docMk/>
            <pc:sldMk cId="840720440" sldId="330"/>
            <ac:spMk id="62" creationId="{11C49867-D281-5555-12C4-A7A959CE3B20}"/>
          </ac:spMkLst>
        </pc:spChg>
        <pc:spChg chg="mod">
          <ac:chgData name="Ian Peter Du" userId="a7b7736f-a384-4dbf-baeb-d740cbbb8912" providerId="ADAL" clId="{D908884E-4704-437E-9B21-3B76DA243C83}" dt="2022-11-24T15:16:04.090" v="1511" actId="14100"/>
          <ac:spMkLst>
            <pc:docMk/>
            <pc:sldMk cId="840720440" sldId="330"/>
            <ac:spMk id="2048" creationId="{3A026AE7-79E1-B309-DBF8-F8A92F7EDF34}"/>
          </ac:spMkLst>
        </pc:spChg>
        <pc:spChg chg="mod">
          <ac:chgData name="Ian Peter Du" userId="a7b7736f-a384-4dbf-baeb-d740cbbb8912" providerId="ADAL" clId="{D908884E-4704-437E-9B21-3B76DA243C83}" dt="2022-11-24T15:16:07.854" v="1512" actId="14100"/>
          <ac:spMkLst>
            <pc:docMk/>
            <pc:sldMk cId="840720440" sldId="330"/>
            <ac:spMk id="2074" creationId="{7DE1FD16-B1AA-CEC2-AF02-44B6771FD988}"/>
          </ac:spMkLst>
        </pc:spChg>
        <pc:spChg chg="mod">
          <ac:chgData name="Ian Peter Du" userId="a7b7736f-a384-4dbf-baeb-d740cbbb8912" providerId="ADAL" clId="{D908884E-4704-437E-9B21-3B76DA243C83}" dt="2022-11-25T12:34:33.047" v="2151" actId="6549"/>
          <ac:spMkLst>
            <pc:docMk/>
            <pc:sldMk cId="840720440" sldId="330"/>
            <ac:spMk id="2110" creationId="{32D827B8-A859-9C3F-5CAE-7019D6809942}"/>
          </ac:spMkLst>
        </pc:spChg>
        <pc:spChg chg="del">
          <ac:chgData name="Ian Peter Du" userId="a7b7736f-a384-4dbf-baeb-d740cbbb8912" providerId="ADAL" clId="{D908884E-4704-437E-9B21-3B76DA243C83}" dt="2022-11-24T15:16:17.244" v="1515" actId="478"/>
          <ac:spMkLst>
            <pc:docMk/>
            <pc:sldMk cId="840720440" sldId="330"/>
            <ac:spMk id="2135" creationId="{A7FB1053-E9C6-D499-9E17-257EF0B0405E}"/>
          </ac:spMkLst>
        </pc:spChg>
        <pc:spChg chg="mod">
          <ac:chgData name="Ian Peter Du" userId="a7b7736f-a384-4dbf-baeb-d740cbbb8912" providerId="ADAL" clId="{D908884E-4704-437E-9B21-3B76DA243C83}" dt="2022-11-24T15:16:37.537" v="1524" actId="14100"/>
          <ac:spMkLst>
            <pc:docMk/>
            <pc:sldMk cId="840720440" sldId="330"/>
            <ac:spMk id="2137" creationId="{98930751-AA4E-4327-6FF1-064A29B4CDA6}"/>
          </ac:spMkLst>
        </pc:spChg>
        <pc:spChg chg="mod">
          <ac:chgData name="Ian Peter Du" userId="a7b7736f-a384-4dbf-baeb-d740cbbb8912" providerId="ADAL" clId="{D908884E-4704-437E-9B21-3B76DA243C83}" dt="2022-11-24T15:16:30.507" v="1521" actId="14100"/>
          <ac:spMkLst>
            <pc:docMk/>
            <pc:sldMk cId="840720440" sldId="330"/>
            <ac:spMk id="2138" creationId="{167E26D7-4EE4-4884-DBC1-FA8D55CF1447}"/>
          </ac:spMkLst>
        </pc:spChg>
        <pc:spChg chg="mod">
          <ac:chgData name="Ian Peter Du" userId="a7b7736f-a384-4dbf-baeb-d740cbbb8912" providerId="ADAL" clId="{D908884E-4704-437E-9B21-3B76DA243C83}" dt="2022-11-25T12:34:28.089" v="2150" actId="20577"/>
          <ac:spMkLst>
            <pc:docMk/>
            <pc:sldMk cId="840720440" sldId="330"/>
            <ac:spMk id="2160" creationId="{88BE25F8-E7B3-A1D5-81F7-D510B8ABE3B9}"/>
          </ac:spMkLst>
        </pc:spChg>
        <pc:grpChg chg="del">
          <ac:chgData name="Ian Peter Du" userId="a7b7736f-a384-4dbf-baeb-d740cbbb8912" providerId="ADAL" clId="{D908884E-4704-437E-9B21-3B76DA243C83}" dt="2022-11-24T15:15:00.330" v="1499" actId="478"/>
          <ac:grpSpMkLst>
            <pc:docMk/>
            <pc:sldMk cId="840720440" sldId="330"/>
            <ac:grpSpMk id="2" creationId="{7CA1CC89-97EB-1C6B-3422-BF45D54AF4DD}"/>
          </ac:grpSpMkLst>
        </pc:grpChg>
        <pc:grpChg chg="mod">
          <ac:chgData name="Ian Peter Du" userId="a7b7736f-a384-4dbf-baeb-d740cbbb8912" providerId="ADAL" clId="{D908884E-4704-437E-9B21-3B76DA243C83}" dt="2022-11-18T14:20:26.716" v="368" actId="1076"/>
          <ac:grpSpMkLst>
            <pc:docMk/>
            <pc:sldMk cId="840720440" sldId="330"/>
            <ac:grpSpMk id="3" creationId="{00A5E95E-9B3F-1761-3B86-160EB4B146D4}"/>
          </ac:grpSpMkLst>
        </pc:grpChg>
        <pc:grpChg chg="add del mod">
          <ac:chgData name="Ian Peter Du" userId="a7b7736f-a384-4dbf-baeb-d740cbbb8912" providerId="ADAL" clId="{D908884E-4704-437E-9B21-3B76DA243C83}" dt="2022-11-24T15:18:21.534" v="1543" actId="478"/>
          <ac:grpSpMkLst>
            <pc:docMk/>
            <pc:sldMk cId="840720440" sldId="330"/>
            <ac:grpSpMk id="16" creationId="{76EC6CC0-B5A3-C5A4-F60B-6D4521432E57}"/>
          </ac:grpSpMkLst>
        </pc:grpChg>
        <pc:grpChg chg="mod">
          <ac:chgData name="Ian Peter Du" userId="a7b7736f-a384-4dbf-baeb-d740cbbb8912" providerId="ADAL" clId="{D908884E-4704-437E-9B21-3B76DA243C83}" dt="2022-11-18T15:34:10.471" v="1090"/>
          <ac:grpSpMkLst>
            <pc:docMk/>
            <pc:sldMk cId="840720440" sldId="330"/>
            <ac:grpSpMk id="19" creationId="{F0E25C27-3374-7D39-2FDD-970FF312373C}"/>
          </ac:grpSpMkLst>
        </pc:grpChg>
        <pc:grpChg chg="mod">
          <ac:chgData name="Ian Peter Du" userId="a7b7736f-a384-4dbf-baeb-d740cbbb8912" providerId="ADAL" clId="{D908884E-4704-437E-9B21-3B76DA243C83}" dt="2022-11-18T15:34:10.471" v="1090"/>
          <ac:grpSpMkLst>
            <pc:docMk/>
            <pc:sldMk cId="840720440" sldId="330"/>
            <ac:grpSpMk id="21" creationId="{60EB96DE-5D7F-C472-FA33-75206B352C16}"/>
          </ac:grpSpMkLst>
        </pc:grpChg>
        <pc:grpChg chg="del">
          <ac:chgData name="Ian Peter Du" userId="a7b7736f-a384-4dbf-baeb-d740cbbb8912" providerId="ADAL" clId="{D908884E-4704-437E-9B21-3B76DA243C83}" dt="2022-11-24T15:14:59.094" v="1498" actId="478"/>
          <ac:grpSpMkLst>
            <pc:docMk/>
            <pc:sldMk cId="840720440" sldId="330"/>
            <ac:grpSpMk id="40" creationId="{688800C0-B327-7F36-77BB-D751DB60E872}"/>
          </ac:grpSpMkLst>
        </pc:grpChg>
        <pc:grpChg chg="mod">
          <ac:chgData name="Ian Peter Du" userId="a7b7736f-a384-4dbf-baeb-d740cbbb8912" providerId="ADAL" clId="{D908884E-4704-437E-9B21-3B76DA243C83}" dt="2022-11-24T15:15:14.516" v="1502" actId="554"/>
          <ac:grpSpMkLst>
            <pc:docMk/>
            <pc:sldMk cId="840720440" sldId="330"/>
            <ac:grpSpMk id="63" creationId="{5AC7FDA3-5742-AAB4-DDAE-1AFEEFE12A69}"/>
          </ac:grpSpMkLst>
        </pc:grpChg>
        <pc:grpChg chg="mod">
          <ac:chgData name="Ian Peter Du" userId="a7b7736f-a384-4dbf-baeb-d740cbbb8912" providerId="ADAL" clId="{D908884E-4704-437E-9B21-3B76DA243C83}" dt="2022-11-24T15:15:14.516" v="1502" actId="554"/>
          <ac:grpSpMkLst>
            <pc:docMk/>
            <pc:sldMk cId="840720440" sldId="330"/>
            <ac:grpSpMk id="2073" creationId="{90C303C3-B547-28AC-8B3D-0A9A6C7F805D}"/>
          </ac:grpSpMkLst>
        </pc:grpChg>
        <pc:grpChg chg="del mod">
          <ac:chgData name="Ian Peter Du" userId="a7b7736f-a384-4dbf-baeb-d740cbbb8912" providerId="ADAL" clId="{D908884E-4704-437E-9B21-3B76DA243C83}" dt="2022-11-24T15:16:18.783" v="1518" actId="478"/>
          <ac:grpSpMkLst>
            <pc:docMk/>
            <pc:sldMk cId="840720440" sldId="330"/>
            <ac:grpSpMk id="2111" creationId="{9441F34F-8CB2-EB6D-93FE-68C1B1AB5150}"/>
          </ac:grpSpMkLst>
        </pc:grpChg>
        <pc:grpChg chg="del">
          <ac:chgData name="Ian Peter Du" userId="a7b7736f-a384-4dbf-baeb-d740cbbb8912" providerId="ADAL" clId="{D908884E-4704-437E-9B21-3B76DA243C83}" dt="2022-11-24T15:16:18.034" v="1516" actId="478"/>
          <ac:grpSpMkLst>
            <pc:docMk/>
            <pc:sldMk cId="840720440" sldId="330"/>
            <ac:grpSpMk id="2123" creationId="{D6E54257-B572-75AD-D52B-3346BC9C2F80}"/>
          </ac:grpSpMkLst>
        </pc:grpChg>
        <pc:grpChg chg="mod">
          <ac:chgData name="Ian Peter Du" userId="a7b7736f-a384-4dbf-baeb-d740cbbb8912" providerId="ADAL" clId="{D908884E-4704-437E-9B21-3B76DA243C83}" dt="2022-11-24T15:16:23.173" v="1519" actId="1076"/>
          <ac:grpSpMkLst>
            <pc:docMk/>
            <pc:sldMk cId="840720440" sldId="330"/>
            <ac:grpSpMk id="2136" creationId="{F564842E-94BC-15A7-82BD-D8059AD8DA9F}"/>
          </ac:grpSpMkLst>
        </pc:grpChg>
        <pc:grpChg chg="del mod">
          <ac:chgData name="Ian Peter Du" userId="a7b7736f-a384-4dbf-baeb-d740cbbb8912" providerId="ADAL" clId="{D908884E-4704-437E-9B21-3B76DA243C83}" dt="2022-11-24T15:18:20.191" v="1542" actId="478"/>
          <ac:grpSpMkLst>
            <pc:docMk/>
            <pc:sldMk cId="840720440" sldId="330"/>
            <ac:grpSpMk id="2148" creationId="{BDAE7A7A-A652-D74F-8872-71DD0BABD6ED}"/>
          </ac:grpSpMkLst>
        </pc:grpChg>
        <pc:picChg chg="add mod">
          <ac:chgData name="Ian Peter Du" userId="a7b7736f-a384-4dbf-baeb-d740cbbb8912" providerId="ADAL" clId="{D908884E-4704-437E-9B21-3B76DA243C83}" dt="2022-11-24T15:18:16.074" v="1541" actId="1076"/>
          <ac:picMkLst>
            <pc:docMk/>
            <pc:sldMk cId="840720440" sldId="330"/>
            <ac:picMk id="2161" creationId="{98F65E2B-C319-C9FC-BDB5-681FBA8902DB}"/>
          </ac:picMkLst>
        </pc:picChg>
        <pc:picChg chg="add mod">
          <ac:chgData name="Ian Peter Du" userId="a7b7736f-a384-4dbf-baeb-d740cbbb8912" providerId="ADAL" clId="{D908884E-4704-437E-9B21-3B76DA243C83}" dt="2022-11-24T15:18:09.638" v="1540" actId="1076"/>
          <ac:picMkLst>
            <pc:docMk/>
            <pc:sldMk cId="840720440" sldId="330"/>
            <ac:picMk id="2162" creationId="{09AEBE07-1E40-B78F-EEC2-3CD68A18A757}"/>
          </ac:picMkLst>
        </pc:picChg>
        <pc:cxnChg chg="mod">
          <ac:chgData name="Ian Peter Du" userId="a7b7736f-a384-4dbf-baeb-d740cbbb8912" providerId="ADAL" clId="{D908884E-4704-437E-9B21-3B76DA243C83}" dt="2022-11-18T15:34:10.471" v="1090"/>
          <ac:cxnSpMkLst>
            <pc:docMk/>
            <pc:sldMk cId="840720440" sldId="330"/>
            <ac:cxnSpMk id="25" creationId="{96C0E192-0A69-4848-7FBE-2C61A0745F85}"/>
          </ac:cxnSpMkLst>
        </pc:cxnChg>
        <pc:cxnChg chg="mod">
          <ac:chgData name="Ian Peter Du" userId="a7b7736f-a384-4dbf-baeb-d740cbbb8912" providerId="ADAL" clId="{D908884E-4704-437E-9B21-3B76DA243C83}" dt="2022-11-18T15:34:10.471" v="1090"/>
          <ac:cxnSpMkLst>
            <pc:docMk/>
            <pc:sldMk cId="840720440" sldId="330"/>
            <ac:cxnSpMk id="27" creationId="{1AE5AFA5-E382-48DD-FB39-0BE6D279EEEA}"/>
          </ac:cxnSpMkLst>
        </pc:cxnChg>
        <pc:cxnChg chg="mod">
          <ac:chgData name="Ian Peter Du" userId="a7b7736f-a384-4dbf-baeb-d740cbbb8912" providerId="ADAL" clId="{D908884E-4704-437E-9B21-3B76DA243C83}" dt="2022-11-18T15:34:10.471" v="1090"/>
          <ac:cxnSpMkLst>
            <pc:docMk/>
            <pc:sldMk cId="840720440" sldId="330"/>
            <ac:cxnSpMk id="28" creationId="{E59B77AF-A8BA-9975-21C1-59DAED6C486B}"/>
          </ac:cxnSpMkLst>
        </pc:cxnChg>
      </pc:sldChg>
      <pc:sldChg chg="addSp delSp modSp del mod">
        <pc:chgData name="Ian Peter Du" userId="a7b7736f-a384-4dbf-baeb-d740cbbb8912" providerId="ADAL" clId="{D908884E-4704-437E-9B21-3B76DA243C83}" dt="2022-11-25T12:37:15.926" v="2167" actId="2696"/>
        <pc:sldMkLst>
          <pc:docMk/>
          <pc:sldMk cId="1509226652" sldId="331"/>
        </pc:sldMkLst>
        <pc:spChg chg="add del mod">
          <ac:chgData name="Ian Peter Du" userId="a7b7736f-a384-4dbf-baeb-d740cbbb8912" providerId="ADAL" clId="{D908884E-4704-437E-9B21-3B76DA243C83}" dt="2022-11-18T15:34:20.146" v="1092" actId="478"/>
          <ac:spMkLst>
            <pc:docMk/>
            <pc:sldMk cId="1509226652" sldId="331"/>
            <ac:spMk id="2" creationId="{D93A09B2-9DE7-62FA-AC70-91CFAD055AFA}"/>
          </ac:spMkLst>
        </pc:spChg>
        <pc:spChg chg="mod">
          <ac:chgData name="Ian Peter Du" userId="a7b7736f-a384-4dbf-baeb-d740cbbb8912" providerId="ADAL" clId="{D908884E-4704-437E-9B21-3B76DA243C83}" dt="2022-11-18T15:34:20.627" v="1093"/>
          <ac:spMkLst>
            <pc:docMk/>
            <pc:sldMk cId="1509226652" sldId="331"/>
            <ac:spMk id="16" creationId="{ABA2634B-9328-7533-CBC5-87427CC2DA6C}"/>
          </ac:spMkLst>
        </pc:spChg>
        <pc:spChg chg="mod">
          <ac:chgData name="Ian Peter Du" userId="a7b7736f-a384-4dbf-baeb-d740cbbb8912" providerId="ADAL" clId="{D908884E-4704-437E-9B21-3B76DA243C83}" dt="2022-11-18T15:34:20.627" v="1093"/>
          <ac:spMkLst>
            <pc:docMk/>
            <pc:sldMk cId="1509226652" sldId="331"/>
            <ac:spMk id="18" creationId="{C0A6039A-4D84-B610-E3BC-5711F649D49A}"/>
          </ac:spMkLst>
        </pc:spChg>
        <pc:spChg chg="mod">
          <ac:chgData name="Ian Peter Du" userId="a7b7736f-a384-4dbf-baeb-d740cbbb8912" providerId="ADAL" clId="{D908884E-4704-437E-9B21-3B76DA243C83}" dt="2022-11-18T15:34:20.627" v="1093"/>
          <ac:spMkLst>
            <pc:docMk/>
            <pc:sldMk cId="1509226652" sldId="331"/>
            <ac:spMk id="20" creationId="{28AB8756-197D-B01F-DA91-14B6055E3137}"/>
          </ac:spMkLst>
        </pc:spChg>
        <pc:spChg chg="mod">
          <ac:chgData name="Ian Peter Du" userId="a7b7736f-a384-4dbf-baeb-d740cbbb8912" providerId="ADAL" clId="{D908884E-4704-437E-9B21-3B76DA243C83}" dt="2022-11-18T15:34:20.627" v="1093"/>
          <ac:spMkLst>
            <pc:docMk/>
            <pc:sldMk cId="1509226652" sldId="331"/>
            <ac:spMk id="21" creationId="{74C62255-4C78-0832-69E5-5D25B6F9C749}"/>
          </ac:spMkLst>
        </pc:spChg>
        <pc:spChg chg="mod">
          <ac:chgData name="Ian Peter Du" userId="a7b7736f-a384-4dbf-baeb-d740cbbb8912" providerId="ADAL" clId="{D908884E-4704-437E-9B21-3B76DA243C83}" dt="2022-11-18T15:34:20.627" v="1093"/>
          <ac:spMkLst>
            <pc:docMk/>
            <pc:sldMk cId="1509226652" sldId="331"/>
            <ac:spMk id="22" creationId="{439A5C0E-AC17-3276-A31D-4B40FB9920F1}"/>
          </ac:spMkLst>
        </pc:spChg>
        <pc:spChg chg="mod">
          <ac:chgData name="Ian Peter Du" userId="a7b7736f-a384-4dbf-baeb-d740cbbb8912" providerId="ADAL" clId="{D908884E-4704-437E-9B21-3B76DA243C83}" dt="2022-11-18T15:34:20.627" v="1093"/>
          <ac:spMkLst>
            <pc:docMk/>
            <pc:sldMk cId="1509226652" sldId="331"/>
            <ac:spMk id="24" creationId="{9E1798A9-9008-019B-8862-295BC2CC117C}"/>
          </ac:spMkLst>
        </pc:spChg>
        <pc:spChg chg="add del mod">
          <ac:chgData name="Ian Peter Du" userId="a7b7736f-a384-4dbf-baeb-d740cbbb8912" providerId="ADAL" clId="{D908884E-4704-437E-9B21-3B76DA243C83}" dt="2022-11-24T16:19:06.337" v="1911" actId="478"/>
          <ac:spMkLst>
            <pc:docMk/>
            <pc:sldMk cId="1509226652" sldId="331"/>
            <ac:spMk id="27" creationId="{5472519E-2A83-04F9-E679-2BCEFE113903}"/>
          </ac:spMkLst>
        </pc:spChg>
        <pc:spChg chg="add mod">
          <ac:chgData name="Ian Peter Du" userId="a7b7736f-a384-4dbf-baeb-d740cbbb8912" providerId="ADAL" clId="{D908884E-4704-437E-9B21-3B76DA243C83}" dt="2022-11-24T16:55:08.456" v="1933" actId="14100"/>
          <ac:spMkLst>
            <pc:docMk/>
            <pc:sldMk cId="1509226652" sldId="331"/>
            <ac:spMk id="31" creationId="{CBCFFB4F-7F97-921C-DDC2-7F30AB213EB3}"/>
          </ac:spMkLst>
        </pc:spChg>
        <pc:spChg chg="add mod">
          <ac:chgData name="Ian Peter Du" userId="a7b7736f-a384-4dbf-baeb-d740cbbb8912" providerId="ADAL" clId="{D908884E-4704-437E-9B21-3B76DA243C83}" dt="2022-11-24T16:55:50.618" v="1941" actId="14100"/>
          <ac:spMkLst>
            <pc:docMk/>
            <pc:sldMk cId="1509226652" sldId="331"/>
            <ac:spMk id="32" creationId="{6F26C3AF-0B14-B945-3D69-46ED2B9A91CB}"/>
          </ac:spMkLst>
        </pc:spChg>
        <pc:spChg chg="mod">
          <ac:chgData name="Ian Peter Du" userId="a7b7736f-a384-4dbf-baeb-d740cbbb8912" providerId="ADAL" clId="{D908884E-4704-437E-9B21-3B76DA243C83}" dt="2022-11-18T14:31:50.384" v="512" actId="255"/>
          <ac:spMkLst>
            <pc:docMk/>
            <pc:sldMk cId="1509226652" sldId="331"/>
            <ac:spMk id="2089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24T14:22:04.964" v="1407" actId="20577"/>
          <ac:spMkLst>
            <pc:docMk/>
            <pc:sldMk cId="1509226652" sldId="331"/>
            <ac:spMk id="2103" creationId="{127DD8CB-F7EE-DA12-3555-42E745B1D7F1}"/>
          </ac:spMkLst>
        </pc:spChg>
        <pc:grpChg chg="add mod">
          <ac:chgData name="Ian Peter Du" userId="a7b7736f-a384-4dbf-baeb-d740cbbb8912" providerId="ADAL" clId="{D908884E-4704-437E-9B21-3B76DA243C83}" dt="2022-11-18T15:34:20.627" v="1093"/>
          <ac:grpSpMkLst>
            <pc:docMk/>
            <pc:sldMk cId="1509226652" sldId="331"/>
            <ac:grpSpMk id="3" creationId="{92DBF28B-8FD6-E9E9-18C3-66107AB459D0}"/>
          </ac:grpSpMkLst>
        </pc:grpChg>
        <pc:grpChg chg="mod">
          <ac:chgData name="Ian Peter Du" userId="a7b7736f-a384-4dbf-baeb-d740cbbb8912" providerId="ADAL" clId="{D908884E-4704-437E-9B21-3B76DA243C83}" dt="2022-11-18T15:34:20.627" v="1093"/>
          <ac:grpSpMkLst>
            <pc:docMk/>
            <pc:sldMk cId="1509226652" sldId="331"/>
            <ac:grpSpMk id="17" creationId="{E446D3CC-B1CE-D506-42EB-459232EDA761}"/>
          </ac:grpSpMkLst>
        </pc:grpChg>
        <pc:grpChg chg="mod">
          <ac:chgData name="Ian Peter Du" userId="a7b7736f-a384-4dbf-baeb-d740cbbb8912" providerId="ADAL" clId="{D908884E-4704-437E-9B21-3B76DA243C83}" dt="2022-11-18T15:34:20.627" v="1093"/>
          <ac:grpSpMkLst>
            <pc:docMk/>
            <pc:sldMk cId="1509226652" sldId="331"/>
            <ac:grpSpMk id="19" creationId="{8813FE6F-2646-D20C-2BF8-6EE30C0D66BA}"/>
          </ac:grpSpMkLst>
        </pc:grpChg>
        <pc:picChg chg="add mod">
          <ac:chgData name="Ian Peter Du" userId="a7b7736f-a384-4dbf-baeb-d740cbbb8912" providerId="ADAL" clId="{D908884E-4704-437E-9B21-3B76DA243C83}" dt="2022-11-24T16:19:38.126" v="1929" actId="14100"/>
          <ac:picMkLst>
            <pc:docMk/>
            <pc:sldMk cId="1509226652" sldId="331"/>
            <ac:picMk id="29" creationId="{86DA6229-B51E-5420-FBDA-C32DCA5B57B6}"/>
          </ac:picMkLst>
        </pc:picChg>
        <pc:cxnChg chg="mod">
          <ac:chgData name="Ian Peter Du" userId="a7b7736f-a384-4dbf-baeb-d740cbbb8912" providerId="ADAL" clId="{D908884E-4704-437E-9B21-3B76DA243C83}" dt="2022-11-18T15:34:20.627" v="1093"/>
          <ac:cxnSpMkLst>
            <pc:docMk/>
            <pc:sldMk cId="1509226652" sldId="331"/>
            <ac:cxnSpMk id="23" creationId="{7866D472-E14E-91DA-DA40-9728D24483A1}"/>
          </ac:cxnSpMkLst>
        </pc:cxnChg>
        <pc:cxnChg chg="mod">
          <ac:chgData name="Ian Peter Du" userId="a7b7736f-a384-4dbf-baeb-d740cbbb8912" providerId="ADAL" clId="{D908884E-4704-437E-9B21-3B76DA243C83}" dt="2022-11-18T15:34:20.627" v="1093"/>
          <ac:cxnSpMkLst>
            <pc:docMk/>
            <pc:sldMk cId="1509226652" sldId="331"/>
            <ac:cxnSpMk id="25" creationId="{687F7D7B-7E6B-3932-9023-82E06D569CB4}"/>
          </ac:cxnSpMkLst>
        </pc:cxnChg>
        <pc:cxnChg chg="mod">
          <ac:chgData name="Ian Peter Du" userId="a7b7736f-a384-4dbf-baeb-d740cbbb8912" providerId="ADAL" clId="{D908884E-4704-437E-9B21-3B76DA243C83}" dt="2022-11-18T15:34:20.627" v="1093"/>
          <ac:cxnSpMkLst>
            <pc:docMk/>
            <pc:sldMk cId="1509226652" sldId="331"/>
            <ac:cxnSpMk id="26" creationId="{7DFDAB75-BE46-8752-C8BB-3A6EB49B1C6E}"/>
          </ac:cxnSpMkLst>
        </pc:cxnChg>
      </pc:sldChg>
      <pc:sldChg chg="addSp delSp modSp add mod setBg">
        <pc:chgData name="Ian Peter Du" userId="a7b7736f-a384-4dbf-baeb-d740cbbb8912" providerId="ADAL" clId="{D908884E-4704-437E-9B21-3B76DA243C83}" dt="2022-11-18T15:17:31.223" v="1005" actId="478"/>
        <pc:sldMkLst>
          <pc:docMk/>
          <pc:sldMk cId="2073682017" sldId="332"/>
        </pc:sldMkLst>
        <pc:spChg chg="add mod ord">
          <ac:chgData name="Ian Peter Du" userId="a7b7736f-a384-4dbf-baeb-d740cbbb8912" providerId="ADAL" clId="{D908884E-4704-437E-9B21-3B76DA243C83}" dt="2022-11-18T14:50:44.853" v="693" actId="554"/>
          <ac:spMkLst>
            <pc:docMk/>
            <pc:sldMk cId="2073682017" sldId="332"/>
            <ac:spMk id="2" creationId="{1975229A-4B8F-76E5-E3F7-95AF57A19582}"/>
          </ac:spMkLst>
        </pc:spChg>
        <pc:spChg chg="add mod">
          <ac:chgData name="Ian Peter Du" userId="a7b7736f-a384-4dbf-baeb-d740cbbb8912" providerId="ADAL" clId="{D908884E-4704-437E-9B21-3B76DA243C83}" dt="2022-11-18T15:03:38.820" v="850" actId="552"/>
          <ac:spMkLst>
            <pc:docMk/>
            <pc:sldMk cId="2073682017" sldId="332"/>
            <ac:spMk id="3" creationId="{D97396D8-02C9-185C-17AB-615909C18FBD}"/>
          </ac:spMkLst>
        </pc:spChg>
        <pc:spChg chg="add del">
          <ac:chgData name="Ian Peter Du" userId="a7b7736f-a384-4dbf-baeb-d740cbbb8912" providerId="ADAL" clId="{D908884E-4704-437E-9B21-3B76DA243C83}" dt="2022-11-18T14:52:24.547" v="719" actId="22"/>
          <ac:spMkLst>
            <pc:docMk/>
            <pc:sldMk cId="2073682017" sldId="332"/>
            <ac:spMk id="5" creationId="{ACE60FFF-A9FD-B1DA-7209-143DBC50F791}"/>
          </ac:spMkLst>
        </pc:spChg>
        <pc:spChg chg="add del">
          <ac:chgData name="Ian Peter Du" userId="a7b7736f-a384-4dbf-baeb-d740cbbb8912" providerId="ADAL" clId="{D908884E-4704-437E-9B21-3B76DA243C83}" dt="2022-11-18T14:52:29.498" v="723" actId="22"/>
          <ac:spMkLst>
            <pc:docMk/>
            <pc:sldMk cId="2073682017" sldId="332"/>
            <ac:spMk id="7" creationId="{1E6B0F4C-AE93-D8E6-BD0A-92A7F55B8BDD}"/>
          </ac:spMkLst>
        </pc:spChg>
        <pc:spChg chg="add mod">
          <ac:chgData name="Ian Peter Du" userId="a7b7736f-a384-4dbf-baeb-d740cbbb8912" providerId="ADAL" clId="{D908884E-4704-437E-9B21-3B76DA243C83}" dt="2022-11-18T15:15:56.149" v="957" actId="20577"/>
          <ac:spMkLst>
            <pc:docMk/>
            <pc:sldMk cId="2073682017" sldId="332"/>
            <ac:spMk id="8" creationId="{740B261C-81E8-39C3-9095-1CEB2ACC6B4C}"/>
          </ac:spMkLst>
        </pc:spChg>
        <pc:spChg chg="add mod">
          <ac:chgData name="Ian Peter Du" userId="a7b7736f-a384-4dbf-baeb-d740cbbb8912" providerId="ADAL" clId="{D908884E-4704-437E-9B21-3B76DA243C83}" dt="2022-11-18T15:07:59.145" v="893" actId="1076"/>
          <ac:spMkLst>
            <pc:docMk/>
            <pc:sldMk cId="2073682017" sldId="332"/>
            <ac:spMk id="9" creationId="{D8964543-0B7E-D384-4CB5-37B4639FFF10}"/>
          </ac:spMkLst>
        </pc:spChg>
        <pc:spChg chg="mod">
          <ac:chgData name="Ian Peter Du" userId="a7b7736f-a384-4dbf-baeb-d740cbbb8912" providerId="ADAL" clId="{D908884E-4704-437E-9B21-3B76DA243C83}" dt="2022-11-18T15:06:16.976" v="852"/>
          <ac:spMkLst>
            <pc:docMk/>
            <pc:sldMk cId="2073682017" sldId="332"/>
            <ac:spMk id="12" creationId="{9DC4284E-CD3D-1EA3-323D-C940984E36DB}"/>
          </ac:spMkLst>
        </pc:spChg>
        <pc:spChg chg="mod">
          <ac:chgData name="Ian Peter Du" userId="a7b7736f-a384-4dbf-baeb-d740cbbb8912" providerId="ADAL" clId="{D908884E-4704-437E-9B21-3B76DA243C83}" dt="2022-11-18T15:06:16.976" v="852"/>
          <ac:spMkLst>
            <pc:docMk/>
            <pc:sldMk cId="2073682017" sldId="332"/>
            <ac:spMk id="13" creationId="{19E2ED3A-3F6C-DC8F-C7C5-B59573011D5C}"/>
          </ac:spMkLst>
        </pc:spChg>
        <pc:spChg chg="mod">
          <ac:chgData name="Ian Peter Du" userId="a7b7736f-a384-4dbf-baeb-d740cbbb8912" providerId="ADAL" clId="{D908884E-4704-437E-9B21-3B76DA243C83}" dt="2022-11-18T15:06:16.976" v="852"/>
          <ac:spMkLst>
            <pc:docMk/>
            <pc:sldMk cId="2073682017" sldId="332"/>
            <ac:spMk id="14" creationId="{4933F710-8E6E-DB98-1A6E-267ED5772660}"/>
          </ac:spMkLst>
        </pc:spChg>
        <pc:spChg chg="mod topLvl">
          <ac:chgData name="Ian Peter Du" userId="a7b7736f-a384-4dbf-baeb-d740cbbb8912" providerId="ADAL" clId="{D908884E-4704-437E-9B21-3B76DA243C83}" dt="2022-11-18T15:09:27.692" v="904" actId="14100"/>
          <ac:spMkLst>
            <pc:docMk/>
            <pc:sldMk cId="2073682017" sldId="332"/>
            <ac:spMk id="16" creationId="{81054EF8-1457-C3D0-16AD-FDD6F5349DBD}"/>
          </ac:spMkLst>
        </pc:spChg>
        <pc:spChg chg="del mod topLvl">
          <ac:chgData name="Ian Peter Du" userId="a7b7736f-a384-4dbf-baeb-d740cbbb8912" providerId="ADAL" clId="{D908884E-4704-437E-9B21-3B76DA243C83}" dt="2022-11-18T15:08:44.635" v="902" actId="478"/>
          <ac:spMkLst>
            <pc:docMk/>
            <pc:sldMk cId="2073682017" sldId="332"/>
            <ac:spMk id="17" creationId="{79110AEE-DEEB-4E49-2992-CE86A0D97A19}"/>
          </ac:spMkLst>
        </pc:spChg>
        <pc:spChg chg="mod">
          <ac:chgData name="Ian Peter Du" userId="a7b7736f-a384-4dbf-baeb-d740cbbb8912" providerId="ADAL" clId="{D908884E-4704-437E-9B21-3B76DA243C83}" dt="2022-11-18T15:08:36.677" v="901" actId="165"/>
          <ac:spMkLst>
            <pc:docMk/>
            <pc:sldMk cId="2073682017" sldId="332"/>
            <ac:spMk id="20" creationId="{4E0FEF54-8B70-F468-EA86-2812CA380901}"/>
          </ac:spMkLst>
        </pc:spChg>
        <pc:spChg chg="mod">
          <ac:chgData name="Ian Peter Du" userId="a7b7736f-a384-4dbf-baeb-d740cbbb8912" providerId="ADAL" clId="{D908884E-4704-437E-9B21-3B76DA243C83}" dt="2022-11-18T15:08:36.677" v="901" actId="165"/>
          <ac:spMkLst>
            <pc:docMk/>
            <pc:sldMk cId="2073682017" sldId="332"/>
            <ac:spMk id="21" creationId="{8DFF004D-9BBE-D4CD-5ED1-06998568CAD0}"/>
          </ac:spMkLst>
        </pc:spChg>
        <pc:spChg chg="mod">
          <ac:chgData name="Ian Peter Du" userId="a7b7736f-a384-4dbf-baeb-d740cbbb8912" providerId="ADAL" clId="{D908884E-4704-437E-9B21-3B76DA243C83}" dt="2022-11-18T15:08:36.677" v="901" actId="165"/>
          <ac:spMkLst>
            <pc:docMk/>
            <pc:sldMk cId="2073682017" sldId="332"/>
            <ac:spMk id="22" creationId="{E18FA8BD-569E-797B-950C-06DF0123A08A}"/>
          </ac:spMkLst>
        </pc:spChg>
        <pc:spChg chg="mod">
          <ac:chgData name="Ian Peter Du" userId="a7b7736f-a384-4dbf-baeb-d740cbbb8912" providerId="ADAL" clId="{D908884E-4704-437E-9B21-3B76DA243C83}" dt="2022-11-18T15:08:36.677" v="901" actId="165"/>
          <ac:spMkLst>
            <pc:docMk/>
            <pc:sldMk cId="2073682017" sldId="332"/>
            <ac:spMk id="24" creationId="{B6CA81FE-6859-5778-B8E9-71D680FD16F5}"/>
          </ac:spMkLst>
        </pc:spChg>
        <pc:spChg chg="del mod">
          <ac:chgData name="Ian Peter Du" userId="a7b7736f-a384-4dbf-baeb-d740cbbb8912" providerId="ADAL" clId="{D908884E-4704-437E-9B21-3B76DA243C83}" dt="2022-11-18T14:53:19.386" v="729" actId="478"/>
          <ac:spMkLst>
            <pc:docMk/>
            <pc:sldMk cId="2073682017" sldId="332"/>
            <ac:spMk id="27" creationId="{8401155F-9BA7-6DDB-6DFE-0B0791C19CDB}"/>
          </ac:spMkLst>
        </pc:spChg>
        <pc:spChg chg="mod">
          <ac:chgData name="Ian Peter Du" userId="a7b7736f-a384-4dbf-baeb-d740cbbb8912" providerId="ADAL" clId="{D908884E-4704-437E-9B21-3B76DA243C83}" dt="2022-11-18T15:06:16.976" v="852"/>
          <ac:spMkLst>
            <pc:docMk/>
            <pc:sldMk cId="2073682017" sldId="332"/>
            <ac:spMk id="31" creationId="{4612BB55-6B69-A7C7-C824-33997559647A}"/>
          </ac:spMkLst>
        </pc:spChg>
        <pc:spChg chg="add del mod">
          <ac:chgData name="Ian Peter Du" userId="a7b7736f-a384-4dbf-baeb-d740cbbb8912" providerId="ADAL" clId="{D908884E-4704-437E-9B21-3B76DA243C83}" dt="2022-11-18T15:17:31.223" v="1005" actId="478"/>
          <ac:spMkLst>
            <pc:docMk/>
            <pc:sldMk cId="2073682017" sldId="332"/>
            <ac:spMk id="34" creationId="{07FDD257-D67B-60EE-8313-5767C7C0E5E0}"/>
          </ac:spMkLst>
        </pc:spChg>
        <pc:spChg chg="mod">
          <ac:chgData name="Ian Peter Du" userId="a7b7736f-a384-4dbf-baeb-d740cbbb8912" providerId="ADAL" clId="{D908884E-4704-437E-9B21-3B76DA243C83}" dt="2022-11-18T15:07:35.142" v="885"/>
          <ac:spMkLst>
            <pc:docMk/>
            <pc:sldMk cId="2073682017" sldId="332"/>
            <ac:spMk id="37" creationId="{BD906AAA-8234-3D9B-AACC-AC8CE6BD49A7}"/>
          </ac:spMkLst>
        </pc:spChg>
        <pc:spChg chg="mod">
          <ac:chgData name="Ian Peter Du" userId="a7b7736f-a384-4dbf-baeb-d740cbbb8912" providerId="ADAL" clId="{D908884E-4704-437E-9B21-3B76DA243C83}" dt="2022-11-18T15:07:35.142" v="885"/>
          <ac:spMkLst>
            <pc:docMk/>
            <pc:sldMk cId="2073682017" sldId="332"/>
            <ac:spMk id="38" creationId="{2DE86A76-381F-A1A8-83E2-7F873BBB1FC9}"/>
          </ac:spMkLst>
        </pc:spChg>
        <pc:spChg chg="mod">
          <ac:chgData name="Ian Peter Du" userId="a7b7736f-a384-4dbf-baeb-d740cbbb8912" providerId="ADAL" clId="{D908884E-4704-437E-9B21-3B76DA243C83}" dt="2022-11-18T15:07:35.142" v="885"/>
          <ac:spMkLst>
            <pc:docMk/>
            <pc:sldMk cId="2073682017" sldId="332"/>
            <ac:spMk id="39" creationId="{456DF2FB-AAFC-0141-0729-17B9FD5CA227}"/>
          </ac:spMkLst>
        </pc:spChg>
        <pc:spChg chg="mod">
          <ac:chgData name="Ian Peter Du" userId="a7b7736f-a384-4dbf-baeb-d740cbbb8912" providerId="ADAL" clId="{D908884E-4704-437E-9B21-3B76DA243C83}" dt="2022-11-18T15:07:35.142" v="885"/>
          <ac:spMkLst>
            <pc:docMk/>
            <pc:sldMk cId="2073682017" sldId="332"/>
            <ac:spMk id="41" creationId="{3427A73B-BFCD-C529-4C37-7C3D2E80B6DA}"/>
          </ac:spMkLst>
        </pc:spChg>
        <pc:spChg chg="mod">
          <ac:chgData name="Ian Peter Du" userId="a7b7736f-a384-4dbf-baeb-d740cbbb8912" providerId="ADAL" clId="{D908884E-4704-437E-9B21-3B76DA243C83}" dt="2022-11-18T15:14:43.224" v="948" actId="404"/>
          <ac:spMkLst>
            <pc:docMk/>
            <pc:sldMk cId="2073682017" sldId="332"/>
            <ac:spMk id="44" creationId="{8EE7110F-B40B-8A50-9238-B5B56890A639}"/>
          </ac:spMkLst>
        </pc:spChg>
        <pc:spChg chg="add mod">
          <ac:chgData name="Ian Peter Du" userId="a7b7736f-a384-4dbf-baeb-d740cbbb8912" providerId="ADAL" clId="{D908884E-4704-437E-9B21-3B76DA243C83}" dt="2022-11-18T15:09:46.817" v="906" actId="14100"/>
          <ac:spMkLst>
            <pc:docMk/>
            <pc:sldMk cId="2073682017" sldId="332"/>
            <ac:spMk id="56" creationId="{DCC490CB-764B-009D-7353-B6AD8BA828E7}"/>
          </ac:spMkLst>
        </pc:spChg>
        <pc:spChg chg="mod">
          <ac:chgData name="Ian Peter Du" userId="a7b7736f-a384-4dbf-baeb-d740cbbb8912" providerId="ADAL" clId="{D908884E-4704-437E-9B21-3B76DA243C83}" dt="2022-11-18T15:08:20.313" v="897"/>
          <ac:spMkLst>
            <pc:docMk/>
            <pc:sldMk cId="2073682017" sldId="332"/>
            <ac:spMk id="59" creationId="{9F0B60CA-FEAC-5964-4B87-8BD1E33FB611}"/>
          </ac:spMkLst>
        </pc:spChg>
        <pc:spChg chg="mod">
          <ac:chgData name="Ian Peter Du" userId="a7b7736f-a384-4dbf-baeb-d740cbbb8912" providerId="ADAL" clId="{D908884E-4704-437E-9B21-3B76DA243C83}" dt="2022-11-18T15:08:20.313" v="897"/>
          <ac:spMkLst>
            <pc:docMk/>
            <pc:sldMk cId="2073682017" sldId="332"/>
            <ac:spMk id="60" creationId="{A9AE5AB7-F3A8-7080-CE8A-6812A55265AC}"/>
          </ac:spMkLst>
        </pc:spChg>
        <pc:spChg chg="mod">
          <ac:chgData name="Ian Peter Du" userId="a7b7736f-a384-4dbf-baeb-d740cbbb8912" providerId="ADAL" clId="{D908884E-4704-437E-9B21-3B76DA243C83}" dt="2022-11-18T15:08:20.313" v="897"/>
          <ac:spMkLst>
            <pc:docMk/>
            <pc:sldMk cId="2073682017" sldId="332"/>
            <ac:spMk id="61" creationId="{B7440E13-D760-3623-3524-92BFE39AFC40}"/>
          </ac:spMkLst>
        </pc:spChg>
        <pc:spChg chg="mod">
          <ac:chgData name="Ian Peter Du" userId="a7b7736f-a384-4dbf-baeb-d740cbbb8912" providerId="ADAL" clId="{D908884E-4704-437E-9B21-3B76DA243C83}" dt="2022-11-18T15:08:20.313" v="897"/>
          <ac:spMkLst>
            <pc:docMk/>
            <pc:sldMk cId="2073682017" sldId="332"/>
            <ac:spMk id="63" creationId="{01467B8D-4525-8B8E-E0C8-FEACBFE3A5E7}"/>
          </ac:spMkLst>
        </pc:spChg>
        <pc:spChg chg="mod topLvl">
          <ac:chgData name="Ian Peter Du" userId="a7b7736f-a384-4dbf-baeb-d740cbbb8912" providerId="ADAL" clId="{D908884E-4704-437E-9B21-3B76DA243C83}" dt="2022-11-18T15:07:25.495" v="884" actId="14100"/>
          <ac:spMkLst>
            <pc:docMk/>
            <pc:sldMk cId="2073682017" sldId="332"/>
            <ac:spMk id="1477" creationId="{57ED486C-55D5-F6C7-B9D9-826714C6C0E6}"/>
          </ac:spMkLst>
        </pc:spChg>
        <pc:spChg chg="del mod topLvl">
          <ac:chgData name="Ian Peter Du" userId="a7b7736f-a384-4dbf-baeb-d740cbbb8912" providerId="ADAL" clId="{D908884E-4704-437E-9B21-3B76DA243C83}" dt="2022-11-18T15:07:11.562" v="879" actId="478"/>
          <ac:spMkLst>
            <pc:docMk/>
            <pc:sldMk cId="2073682017" sldId="332"/>
            <ac:spMk id="1478" creationId="{65BA8030-4A55-CE1C-8884-5114DFFCA3E4}"/>
          </ac:spMkLst>
        </pc:spChg>
        <pc:spChg chg="mod">
          <ac:chgData name="Ian Peter Du" userId="a7b7736f-a384-4dbf-baeb-d740cbbb8912" providerId="ADAL" clId="{D908884E-4704-437E-9B21-3B76DA243C83}" dt="2022-11-18T15:06:32.428" v="855" actId="165"/>
          <ac:spMkLst>
            <pc:docMk/>
            <pc:sldMk cId="2073682017" sldId="332"/>
            <ac:spMk id="1481" creationId="{30DC8EE3-F6F2-6887-2A6B-E56070FDD132}"/>
          </ac:spMkLst>
        </pc:spChg>
        <pc:spChg chg="mod">
          <ac:chgData name="Ian Peter Du" userId="a7b7736f-a384-4dbf-baeb-d740cbbb8912" providerId="ADAL" clId="{D908884E-4704-437E-9B21-3B76DA243C83}" dt="2022-11-18T15:06:32.428" v="855" actId="165"/>
          <ac:spMkLst>
            <pc:docMk/>
            <pc:sldMk cId="2073682017" sldId="332"/>
            <ac:spMk id="1482" creationId="{08B0B0E9-B4B0-28AE-9962-6BEF04A52079}"/>
          </ac:spMkLst>
        </pc:spChg>
        <pc:spChg chg="mod">
          <ac:chgData name="Ian Peter Du" userId="a7b7736f-a384-4dbf-baeb-d740cbbb8912" providerId="ADAL" clId="{D908884E-4704-437E-9B21-3B76DA243C83}" dt="2022-11-18T15:06:32.428" v="855" actId="165"/>
          <ac:spMkLst>
            <pc:docMk/>
            <pc:sldMk cId="2073682017" sldId="332"/>
            <ac:spMk id="1483" creationId="{52762AA0-9014-0F93-0512-61181019244F}"/>
          </ac:spMkLst>
        </pc:spChg>
        <pc:spChg chg="mod">
          <ac:chgData name="Ian Peter Du" userId="a7b7736f-a384-4dbf-baeb-d740cbbb8912" providerId="ADAL" clId="{D908884E-4704-437E-9B21-3B76DA243C83}" dt="2022-11-18T15:06:32.428" v="855" actId="165"/>
          <ac:spMkLst>
            <pc:docMk/>
            <pc:sldMk cId="2073682017" sldId="332"/>
            <ac:spMk id="1485" creationId="{2BE8438E-163A-A96E-D7E8-4D29A289EB1E}"/>
          </ac:spMkLst>
        </pc:spChg>
        <pc:spChg chg="mod">
          <ac:chgData name="Ian Peter Du" userId="a7b7736f-a384-4dbf-baeb-d740cbbb8912" providerId="ADAL" clId="{D908884E-4704-437E-9B21-3B76DA243C83}" dt="2022-11-18T15:15:54.848" v="956" actId="20577"/>
          <ac:spMkLst>
            <pc:docMk/>
            <pc:sldMk cId="2073682017" sldId="332"/>
            <ac:spMk id="1517" creationId="{00000000-0000-0000-0000-000000000000}"/>
          </ac:spMkLst>
        </pc:spChg>
        <pc:grpChg chg="add mod">
          <ac:chgData name="Ian Peter Du" userId="a7b7736f-a384-4dbf-baeb-d740cbbb8912" providerId="ADAL" clId="{D908884E-4704-437E-9B21-3B76DA243C83}" dt="2022-11-18T15:08:10.558" v="894" actId="1076"/>
          <ac:grpSpMkLst>
            <pc:docMk/>
            <pc:sldMk cId="2073682017" sldId="332"/>
            <ac:grpSpMk id="10" creationId="{1C8CCE9B-270C-5A0E-035A-6FC14A34D090}"/>
          </ac:grpSpMkLst>
        </pc:grpChg>
        <pc:grpChg chg="mod">
          <ac:chgData name="Ian Peter Du" userId="a7b7736f-a384-4dbf-baeb-d740cbbb8912" providerId="ADAL" clId="{D908884E-4704-437E-9B21-3B76DA243C83}" dt="2022-11-18T15:06:16.976" v="852"/>
          <ac:grpSpMkLst>
            <pc:docMk/>
            <pc:sldMk cId="2073682017" sldId="332"/>
            <ac:grpSpMk id="11" creationId="{337A8D5A-3D5B-15C3-BF7F-0FB06FC1B618}"/>
          </ac:grpSpMkLst>
        </pc:grpChg>
        <pc:grpChg chg="del mod">
          <ac:chgData name="Ian Peter Du" userId="a7b7736f-a384-4dbf-baeb-d740cbbb8912" providerId="ADAL" clId="{D908884E-4704-437E-9B21-3B76DA243C83}" dt="2022-11-18T15:08:36.677" v="901" actId="165"/>
          <ac:grpSpMkLst>
            <pc:docMk/>
            <pc:sldMk cId="2073682017" sldId="332"/>
            <ac:grpSpMk id="15" creationId="{8E4BD37A-16A2-52EF-23AD-34BE83F0F655}"/>
          </ac:grpSpMkLst>
        </pc:grpChg>
        <pc:grpChg chg="del mod topLvl">
          <ac:chgData name="Ian Peter Du" userId="a7b7736f-a384-4dbf-baeb-d740cbbb8912" providerId="ADAL" clId="{D908884E-4704-437E-9B21-3B76DA243C83}" dt="2022-11-18T15:08:46.478" v="903" actId="478"/>
          <ac:grpSpMkLst>
            <pc:docMk/>
            <pc:sldMk cId="2073682017" sldId="332"/>
            <ac:grpSpMk id="18" creationId="{29B7D38E-31E1-5CBA-1464-A8F985FAB227}"/>
          </ac:grpSpMkLst>
        </pc:grpChg>
        <pc:grpChg chg="mod">
          <ac:chgData name="Ian Peter Du" userId="a7b7736f-a384-4dbf-baeb-d740cbbb8912" providerId="ADAL" clId="{D908884E-4704-437E-9B21-3B76DA243C83}" dt="2022-11-18T15:08:36.677" v="901" actId="165"/>
          <ac:grpSpMkLst>
            <pc:docMk/>
            <pc:sldMk cId="2073682017" sldId="332"/>
            <ac:grpSpMk id="19" creationId="{C360E135-9E5C-4CB5-74E6-422F78FD8BA2}"/>
          </ac:grpSpMkLst>
        </pc:grpChg>
        <pc:grpChg chg="add del mod">
          <ac:chgData name="Ian Peter Du" userId="a7b7736f-a384-4dbf-baeb-d740cbbb8912" providerId="ADAL" clId="{D908884E-4704-437E-9B21-3B76DA243C83}" dt="2022-11-18T15:17:30.594" v="1004" actId="478"/>
          <ac:grpSpMkLst>
            <pc:docMk/>
            <pc:sldMk cId="2073682017" sldId="332"/>
            <ac:grpSpMk id="35" creationId="{9EC0785C-5596-A7B0-D888-FD2A48697A80}"/>
          </ac:grpSpMkLst>
        </pc:grpChg>
        <pc:grpChg chg="mod">
          <ac:chgData name="Ian Peter Du" userId="a7b7736f-a384-4dbf-baeb-d740cbbb8912" providerId="ADAL" clId="{D908884E-4704-437E-9B21-3B76DA243C83}" dt="2022-11-18T15:07:35.142" v="885"/>
          <ac:grpSpMkLst>
            <pc:docMk/>
            <pc:sldMk cId="2073682017" sldId="332"/>
            <ac:grpSpMk id="36" creationId="{A37DA0EC-D1F8-28E5-8A87-A854BEDB04A6}"/>
          </ac:grpSpMkLst>
        </pc:grpChg>
        <pc:grpChg chg="add mod">
          <ac:chgData name="Ian Peter Du" userId="a7b7736f-a384-4dbf-baeb-d740cbbb8912" providerId="ADAL" clId="{D908884E-4704-437E-9B21-3B76DA243C83}" dt="2022-11-18T15:10:07.633" v="908" actId="1076"/>
          <ac:grpSpMkLst>
            <pc:docMk/>
            <pc:sldMk cId="2073682017" sldId="332"/>
            <ac:grpSpMk id="57" creationId="{77BC142E-F1E6-37D2-1148-6D0E4BF92CB0}"/>
          </ac:grpSpMkLst>
        </pc:grpChg>
        <pc:grpChg chg="mod">
          <ac:chgData name="Ian Peter Du" userId="a7b7736f-a384-4dbf-baeb-d740cbbb8912" providerId="ADAL" clId="{D908884E-4704-437E-9B21-3B76DA243C83}" dt="2022-11-18T15:08:20.313" v="897"/>
          <ac:grpSpMkLst>
            <pc:docMk/>
            <pc:sldMk cId="2073682017" sldId="332"/>
            <ac:grpSpMk id="58" creationId="{517F8F55-5361-FB48-7B36-27B998B30CE2}"/>
          </ac:grpSpMkLst>
        </pc:grpChg>
        <pc:grpChg chg="del mod">
          <ac:chgData name="Ian Peter Du" userId="a7b7736f-a384-4dbf-baeb-d740cbbb8912" providerId="ADAL" clId="{D908884E-4704-437E-9B21-3B76DA243C83}" dt="2022-11-18T15:06:32.428" v="855" actId="165"/>
          <ac:grpSpMkLst>
            <pc:docMk/>
            <pc:sldMk cId="2073682017" sldId="332"/>
            <ac:grpSpMk id="1476" creationId="{C7C6AE1D-E8BB-1F8C-3F22-79525BE85766}"/>
          </ac:grpSpMkLst>
        </pc:grpChg>
        <pc:grpChg chg="del mod topLvl">
          <ac:chgData name="Ian Peter Du" userId="a7b7736f-a384-4dbf-baeb-d740cbbb8912" providerId="ADAL" clId="{D908884E-4704-437E-9B21-3B76DA243C83}" dt="2022-11-18T15:06:37.950" v="856" actId="478"/>
          <ac:grpSpMkLst>
            <pc:docMk/>
            <pc:sldMk cId="2073682017" sldId="332"/>
            <ac:grpSpMk id="1479" creationId="{F9A51FFD-A13B-0DD4-6B18-5C4A56B6E068}"/>
          </ac:grpSpMkLst>
        </pc:grpChg>
        <pc:grpChg chg="mod">
          <ac:chgData name="Ian Peter Du" userId="a7b7736f-a384-4dbf-baeb-d740cbbb8912" providerId="ADAL" clId="{D908884E-4704-437E-9B21-3B76DA243C83}" dt="2022-11-18T15:06:32.428" v="855" actId="165"/>
          <ac:grpSpMkLst>
            <pc:docMk/>
            <pc:sldMk cId="2073682017" sldId="332"/>
            <ac:grpSpMk id="1480" creationId="{F777E91F-73B9-57BA-8327-5851C513E117}"/>
          </ac:grpSpMkLst>
        </pc:grpChg>
        <pc:picChg chg="mod">
          <ac:chgData name="Ian Peter Du" userId="a7b7736f-a384-4dbf-baeb-d740cbbb8912" providerId="ADAL" clId="{D908884E-4704-437E-9B21-3B76DA243C83}" dt="2022-11-18T15:03:09.214" v="824" actId="166"/>
          <ac:picMkLst>
            <pc:docMk/>
            <pc:sldMk cId="2073682017" sldId="332"/>
            <ac:picMk id="28" creationId="{DF85CD1D-60B0-5B69-DEAF-6001C5D30B69}"/>
          </ac:picMkLst>
        </pc:picChg>
        <pc:picChg chg="mod">
          <ac:chgData name="Ian Peter Du" userId="a7b7736f-a384-4dbf-baeb-d740cbbb8912" providerId="ADAL" clId="{D908884E-4704-437E-9B21-3B76DA243C83}" dt="2022-11-18T15:03:26.059" v="848" actId="166"/>
          <ac:picMkLst>
            <pc:docMk/>
            <pc:sldMk cId="2073682017" sldId="332"/>
            <ac:picMk id="29" creationId="{87E7B3E4-852B-F63B-9D73-8941914E19B0}"/>
          </ac:picMkLst>
        </pc:picChg>
        <pc:cxnChg chg="mod">
          <ac:chgData name="Ian Peter Du" userId="a7b7736f-a384-4dbf-baeb-d740cbbb8912" providerId="ADAL" clId="{D908884E-4704-437E-9B21-3B76DA243C83}" dt="2022-11-18T15:08:36.677" v="901" actId="165"/>
          <ac:cxnSpMkLst>
            <pc:docMk/>
            <pc:sldMk cId="2073682017" sldId="332"/>
            <ac:cxnSpMk id="23" creationId="{FD84540F-E47D-DD07-1114-B028F3FAE441}"/>
          </ac:cxnSpMkLst>
        </pc:cxnChg>
        <pc:cxnChg chg="mod">
          <ac:chgData name="Ian Peter Du" userId="a7b7736f-a384-4dbf-baeb-d740cbbb8912" providerId="ADAL" clId="{D908884E-4704-437E-9B21-3B76DA243C83}" dt="2022-11-18T15:08:36.677" v="901" actId="165"/>
          <ac:cxnSpMkLst>
            <pc:docMk/>
            <pc:sldMk cId="2073682017" sldId="332"/>
            <ac:cxnSpMk id="25" creationId="{A7FED98A-74C2-486F-CAEB-1960C80A1368}"/>
          </ac:cxnSpMkLst>
        </pc:cxnChg>
        <pc:cxnChg chg="mod">
          <ac:chgData name="Ian Peter Du" userId="a7b7736f-a384-4dbf-baeb-d740cbbb8912" providerId="ADAL" clId="{D908884E-4704-437E-9B21-3B76DA243C83}" dt="2022-11-18T15:08:36.677" v="901" actId="165"/>
          <ac:cxnSpMkLst>
            <pc:docMk/>
            <pc:sldMk cId="2073682017" sldId="332"/>
            <ac:cxnSpMk id="26" creationId="{8CE96A07-DDD9-9689-4DD8-53C925F931E6}"/>
          </ac:cxnSpMkLst>
        </pc:cxnChg>
        <pc:cxnChg chg="mod">
          <ac:chgData name="Ian Peter Du" userId="a7b7736f-a384-4dbf-baeb-d740cbbb8912" providerId="ADAL" clId="{D908884E-4704-437E-9B21-3B76DA243C83}" dt="2022-11-18T15:06:16.976" v="852"/>
          <ac:cxnSpMkLst>
            <pc:docMk/>
            <pc:sldMk cId="2073682017" sldId="332"/>
            <ac:cxnSpMk id="30" creationId="{59816521-C09D-4E1C-CDBC-A260780461CE}"/>
          </ac:cxnSpMkLst>
        </pc:cxnChg>
        <pc:cxnChg chg="mod">
          <ac:chgData name="Ian Peter Du" userId="a7b7736f-a384-4dbf-baeb-d740cbbb8912" providerId="ADAL" clId="{D908884E-4704-437E-9B21-3B76DA243C83}" dt="2022-11-18T15:06:16.976" v="852"/>
          <ac:cxnSpMkLst>
            <pc:docMk/>
            <pc:sldMk cId="2073682017" sldId="332"/>
            <ac:cxnSpMk id="32" creationId="{68D66456-7F20-D83F-B890-29826380F7EB}"/>
          </ac:cxnSpMkLst>
        </pc:cxnChg>
        <pc:cxnChg chg="mod">
          <ac:chgData name="Ian Peter Du" userId="a7b7736f-a384-4dbf-baeb-d740cbbb8912" providerId="ADAL" clId="{D908884E-4704-437E-9B21-3B76DA243C83}" dt="2022-11-18T15:06:16.976" v="852"/>
          <ac:cxnSpMkLst>
            <pc:docMk/>
            <pc:sldMk cId="2073682017" sldId="332"/>
            <ac:cxnSpMk id="33" creationId="{50393DFE-1C02-EED7-1555-383332186B6F}"/>
          </ac:cxnSpMkLst>
        </pc:cxnChg>
        <pc:cxnChg chg="mod">
          <ac:chgData name="Ian Peter Du" userId="a7b7736f-a384-4dbf-baeb-d740cbbb8912" providerId="ADAL" clId="{D908884E-4704-437E-9B21-3B76DA243C83}" dt="2022-11-18T15:07:35.142" v="885"/>
          <ac:cxnSpMkLst>
            <pc:docMk/>
            <pc:sldMk cId="2073682017" sldId="332"/>
            <ac:cxnSpMk id="40" creationId="{FFBD5617-8EC0-0FCC-7122-0F91A743E2E8}"/>
          </ac:cxnSpMkLst>
        </pc:cxnChg>
        <pc:cxnChg chg="mod">
          <ac:chgData name="Ian Peter Du" userId="a7b7736f-a384-4dbf-baeb-d740cbbb8912" providerId="ADAL" clId="{D908884E-4704-437E-9B21-3B76DA243C83}" dt="2022-11-18T15:07:35.142" v="885"/>
          <ac:cxnSpMkLst>
            <pc:docMk/>
            <pc:sldMk cId="2073682017" sldId="332"/>
            <ac:cxnSpMk id="42" creationId="{E2CDC18F-D30D-2C9C-EDBC-C01BA4D2B4A0}"/>
          </ac:cxnSpMkLst>
        </pc:cxnChg>
        <pc:cxnChg chg="mod">
          <ac:chgData name="Ian Peter Du" userId="a7b7736f-a384-4dbf-baeb-d740cbbb8912" providerId="ADAL" clId="{D908884E-4704-437E-9B21-3B76DA243C83}" dt="2022-11-18T15:07:35.142" v="885"/>
          <ac:cxnSpMkLst>
            <pc:docMk/>
            <pc:sldMk cId="2073682017" sldId="332"/>
            <ac:cxnSpMk id="43" creationId="{35738074-02DC-E6DB-0CF2-4C8E37F9C2F1}"/>
          </ac:cxnSpMkLst>
        </pc:cxnChg>
        <pc:cxnChg chg="mod">
          <ac:chgData name="Ian Peter Du" userId="a7b7736f-a384-4dbf-baeb-d740cbbb8912" providerId="ADAL" clId="{D908884E-4704-437E-9B21-3B76DA243C83}" dt="2022-11-18T15:08:20.313" v="897"/>
          <ac:cxnSpMkLst>
            <pc:docMk/>
            <pc:sldMk cId="2073682017" sldId="332"/>
            <ac:cxnSpMk id="62" creationId="{B35C45B2-B91D-5070-AC10-F3337F5AF70B}"/>
          </ac:cxnSpMkLst>
        </pc:cxnChg>
        <pc:cxnChg chg="mod">
          <ac:chgData name="Ian Peter Du" userId="a7b7736f-a384-4dbf-baeb-d740cbbb8912" providerId="ADAL" clId="{D908884E-4704-437E-9B21-3B76DA243C83}" dt="2022-11-18T15:08:20.313" v="897"/>
          <ac:cxnSpMkLst>
            <pc:docMk/>
            <pc:sldMk cId="2073682017" sldId="332"/>
            <ac:cxnSpMk id="1472" creationId="{91346BCE-E9CC-9C77-8290-AE0F565E92D2}"/>
          </ac:cxnSpMkLst>
        </pc:cxnChg>
        <pc:cxnChg chg="mod">
          <ac:chgData name="Ian Peter Du" userId="a7b7736f-a384-4dbf-baeb-d740cbbb8912" providerId="ADAL" clId="{D908884E-4704-437E-9B21-3B76DA243C83}" dt="2022-11-18T15:08:20.313" v="897"/>
          <ac:cxnSpMkLst>
            <pc:docMk/>
            <pc:sldMk cId="2073682017" sldId="332"/>
            <ac:cxnSpMk id="1473" creationId="{9EA00857-6F92-27DC-C44C-F6C074C86D03}"/>
          </ac:cxnSpMkLst>
        </pc:cxnChg>
        <pc:cxnChg chg="mod">
          <ac:chgData name="Ian Peter Du" userId="a7b7736f-a384-4dbf-baeb-d740cbbb8912" providerId="ADAL" clId="{D908884E-4704-437E-9B21-3B76DA243C83}" dt="2022-11-18T15:06:32.428" v="855" actId="165"/>
          <ac:cxnSpMkLst>
            <pc:docMk/>
            <pc:sldMk cId="2073682017" sldId="332"/>
            <ac:cxnSpMk id="1484" creationId="{CB4A6D7C-655A-6ACA-FD74-FE49681FA8A8}"/>
          </ac:cxnSpMkLst>
        </pc:cxnChg>
        <pc:cxnChg chg="mod">
          <ac:chgData name="Ian Peter Du" userId="a7b7736f-a384-4dbf-baeb-d740cbbb8912" providerId="ADAL" clId="{D908884E-4704-437E-9B21-3B76DA243C83}" dt="2022-11-18T15:06:32.428" v="855" actId="165"/>
          <ac:cxnSpMkLst>
            <pc:docMk/>
            <pc:sldMk cId="2073682017" sldId="332"/>
            <ac:cxnSpMk id="1486" creationId="{C7BF3B16-7F8B-39C8-64BB-ABE769A34BAA}"/>
          </ac:cxnSpMkLst>
        </pc:cxnChg>
        <pc:cxnChg chg="mod">
          <ac:chgData name="Ian Peter Du" userId="a7b7736f-a384-4dbf-baeb-d740cbbb8912" providerId="ADAL" clId="{D908884E-4704-437E-9B21-3B76DA243C83}" dt="2022-11-18T15:06:32.428" v="855" actId="165"/>
          <ac:cxnSpMkLst>
            <pc:docMk/>
            <pc:sldMk cId="2073682017" sldId="332"/>
            <ac:cxnSpMk id="1487" creationId="{DC380EB4-5C80-EB30-C082-09F54A4A2077}"/>
          </ac:cxnSpMkLst>
        </pc:cxnChg>
      </pc:sldChg>
      <pc:sldChg chg="delSp modSp add mod">
        <pc:chgData name="Ian Peter Du" userId="a7b7736f-a384-4dbf-baeb-d740cbbb8912" providerId="ADAL" clId="{D908884E-4704-437E-9B21-3B76DA243C83}" dt="2022-11-18T15:17:39.494" v="1008" actId="21"/>
        <pc:sldMkLst>
          <pc:docMk/>
          <pc:sldMk cId="2246243421" sldId="338"/>
        </pc:sldMkLst>
        <pc:spChg chg="mod">
          <ac:chgData name="Ian Peter Du" userId="a7b7736f-a384-4dbf-baeb-d740cbbb8912" providerId="ADAL" clId="{D908884E-4704-437E-9B21-3B76DA243C83}" dt="2022-11-18T15:16:03.276" v="963" actId="20577"/>
          <ac:spMkLst>
            <pc:docMk/>
            <pc:sldMk cId="2246243421" sldId="338"/>
            <ac:spMk id="8" creationId="{740B261C-81E8-39C3-9095-1CEB2ACC6B4C}"/>
          </ac:spMkLst>
        </pc:spChg>
        <pc:spChg chg="del">
          <ac:chgData name="Ian Peter Du" userId="a7b7736f-a384-4dbf-baeb-d740cbbb8912" providerId="ADAL" clId="{D908884E-4704-437E-9B21-3B76DA243C83}" dt="2022-11-18T15:17:39.494" v="1008" actId="21"/>
          <ac:spMkLst>
            <pc:docMk/>
            <pc:sldMk cId="2246243421" sldId="338"/>
            <ac:spMk id="34" creationId="{07FDD257-D67B-60EE-8313-5767C7C0E5E0}"/>
          </ac:spMkLst>
        </pc:spChg>
        <pc:spChg chg="mod">
          <ac:chgData name="Ian Peter Du" userId="a7b7736f-a384-4dbf-baeb-d740cbbb8912" providerId="ADAL" clId="{D908884E-4704-437E-9B21-3B76DA243C83}" dt="2022-11-18T15:15:59.675" v="959" actId="20577"/>
          <ac:spMkLst>
            <pc:docMk/>
            <pc:sldMk cId="2246243421" sldId="338"/>
            <ac:spMk id="1517" creationId="{00000000-0000-0000-0000-000000000000}"/>
          </ac:spMkLst>
        </pc:spChg>
        <pc:grpChg chg="del">
          <ac:chgData name="Ian Peter Du" userId="a7b7736f-a384-4dbf-baeb-d740cbbb8912" providerId="ADAL" clId="{D908884E-4704-437E-9B21-3B76DA243C83}" dt="2022-11-18T15:17:39.494" v="1008" actId="21"/>
          <ac:grpSpMkLst>
            <pc:docMk/>
            <pc:sldMk cId="2246243421" sldId="338"/>
            <ac:grpSpMk id="35" creationId="{9EC0785C-5596-A7B0-D888-FD2A48697A80}"/>
          </ac:grpSpMkLst>
        </pc:grpChg>
      </pc:sldChg>
      <pc:sldChg chg="delSp modSp add mod">
        <pc:chgData name="Ian Peter Du" userId="a7b7736f-a384-4dbf-baeb-d740cbbb8912" providerId="ADAL" clId="{D908884E-4704-437E-9B21-3B76DA243C83}" dt="2022-11-18T15:17:33.523" v="1007" actId="478"/>
        <pc:sldMkLst>
          <pc:docMk/>
          <pc:sldMk cId="3941912690" sldId="339"/>
        </pc:sldMkLst>
        <pc:spChg chg="mod">
          <ac:chgData name="Ian Peter Du" userId="a7b7736f-a384-4dbf-baeb-d740cbbb8912" providerId="ADAL" clId="{D908884E-4704-437E-9B21-3B76DA243C83}" dt="2022-11-18T15:17:02.262" v="1001" actId="20577"/>
          <ac:spMkLst>
            <pc:docMk/>
            <pc:sldMk cId="3941912690" sldId="339"/>
            <ac:spMk id="8" creationId="{740B261C-81E8-39C3-9095-1CEB2ACC6B4C}"/>
          </ac:spMkLst>
        </pc:spChg>
        <pc:spChg chg="del">
          <ac:chgData name="Ian Peter Du" userId="a7b7736f-a384-4dbf-baeb-d740cbbb8912" providerId="ADAL" clId="{D908884E-4704-437E-9B21-3B76DA243C83}" dt="2022-11-18T15:17:32.894" v="1006" actId="478"/>
          <ac:spMkLst>
            <pc:docMk/>
            <pc:sldMk cId="3941912690" sldId="339"/>
            <ac:spMk id="34" creationId="{07FDD257-D67B-60EE-8313-5767C7C0E5E0}"/>
          </ac:spMkLst>
        </pc:spChg>
        <pc:spChg chg="mod">
          <ac:chgData name="Ian Peter Du" userId="a7b7736f-a384-4dbf-baeb-d740cbbb8912" providerId="ADAL" clId="{D908884E-4704-437E-9B21-3B76DA243C83}" dt="2022-11-18T15:17:20.466" v="1003" actId="403"/>
          <ac:spMkLst>
            <pc:docMk/>
            <pc:sldMk cId="3941912690" sldId="339"/>
            <ac:spMk id="44" creationId="{8EE7110F-B40B-8A50-9238-B5B56890A639}"/>
          </ac:spMkLst>
        </pc:spChg>
        <pc:spChg chg="mod">
          <ac:chgData name="Ian Peter Du" userId="a7b7736f-a384-4dbf-baeb-d740cbbb8912" providerId="ADAL" clId="{D908884E-4704-437E-9B21-3B76DA243C83}" dt="2022-11-18T15:16:25.527" v="986" actId="113"/>
          <ac:spMkLst>
            <pc:docMk/>
            <pc:sldMk cId="3941912690" sldId="339"/>
            <ac:spMk id="1517" creationId="{00000000-0000-0000-0000-000000000000}"/>
          </ac:spMkLst>
        </pc:spChg>
        <pc:grpChg chg="del">
          <ac:chgData name="Ian Peter Du" userId="a7b7736f-a384-4dbf-baeb-d740cbbb8912" providerId="ADAL" clId="{D908884E-4704-437E-9B21-3B76DA243C83}" dt="2022-11-18T15:17:33.523" v="1007" actId="478"/>
          <ac:grpSpMkLst>
            <pc:docMk/>
            <pc:sldMk cId="3941912690" sldId="339"/>
            <ac:grpSpMk id="35" creationId="{9EC0785C-5596-A7B0-D888-FD2A48697A80}"/>
          </ac:grpSpMkLst>
        </pc:grpChg>
      </pc:sldChg>
      <pc:sldChg chg="modSp">
        <pc:chgData name="Ian Peter Du" userId="a7b7736f-a384-4dbf-baeb-d740cbbb8912" providerId="ADAL" clId="{D908884E-4704-437E-9B21-3B76DA243C83}" dt="2022-11-25T12:37:30.606" v="2174" actId="20577"/>
        <pc:sldMkLst>
          <pc:docMk/>
          <pc:sldMk cId="4133081105" sldId="340"/>
        </pc:sldMkLst>
        <pc:spChg chg="mod">
          <ac:chgData name="Ian Peter Du" userId="a7b7736f-a384-4dbf-baeb-d740cbbb8912" providerId="ADAL" clId="{D908884E-4704-437E-9B21-3B76DA243C83}" dt="2022-11-25T12:37:24.815" v="2168" actId="6549"/>
          <ac:spMkLst>
            <pc:docMk/>
            <pc:sldMk cId="4133081105" sldId="340"/>
            <ac:spMk id="38" creationId="{99B19F69-2FE1-69E4-0512-CD643A79C4E9}"/>
          </ac:spMkLst>
        </pc:spChg>
        <pc:spChg chg="mod">
          <ac:chgData name="Ian Peter Du" userId="a7b7736f-a384-4dbf-baeb-d740cbbb8912" providerId="ADAL" clId="{D908884E-4704-437E-9B21-3B76DA243C83}" dt="2022-11-25T12:37:30.606" v="2174" actId="20577"/>
          <ac:spMkLst>
            <pc:docMk/>
            <pc:sldMk cId="4133081105" sldId="340"/>
            <ac:spMk id="7194" creationId="{844BF178-E1A1-C9B0-5AB8-E82AE772DE55}"/>
          </ac:spMkLst>
        </pc:spChg>
      </pc:sldChg>
      <pc:sldChg chg="modSp">
        <pc:chgData name="Ian Peter Du" userId="a7b7736f-a384-4dbf-baeb-d740cbbb8912" providerId="ADAL" clId="{D908884E-4704-437E-9B21-3B76DA243C83}" dt="2022-11-25T12:30:49.669" v="2122" actId="20577"/>
        <pc:sldMkLst>
          <pc:docMk/>
          <pc:sldMk cId="495248981" sldId="343"/>
        </pc:sldMkLst>
        <pc:spChg chg="mod">
          <ac:chgData name="Ian Peter Du" userId="a7b7736f-a384-4dbf-baeb-d740cbbb8912" providerId="ADAL" clId="{D908884E-4704-437E-9B21-3B76DA243C83}" dt="2022-11-25T12:30:49.669" v="2122" actId="20577"/>
          <ac:spMkLst>
            <pc:docMk/>
            <pc:sldMk cId="495248981" sldId="343"/>
            <ac:spMk id="22" creationId="{C14A4B47-0496-CEBC-12A3-7CFF4BE68785}"/>
          </ac:spMkLst>
        </pc:spChg>
      </pc:sldChg>
      <pc:sldChg chg="addSp delSp modSp mod">
        <pc:chgData name="Ian Peter Du" userId="a7b7736f-a384-4dbf-baeb-d740cbbb8912" providerId="ADAL" clId="{D908884E-4704-437E-9B21-3B76DA243C83}" dt="2022-11-24T15:55:39.645" v="1908" actId="478"/>
        <pc:sldMkLst>
          <pc:docMk/>
          <pc:sldMk cId="2846811940" sldId="345"/>
        </pc:sldMkLst>
        <pc:spChg chg="mod">
          <ac:chgData name="Ian Peter Du" userId="a7b7736f-a384-4dbf-baeb-d740cbbb8912" providerId="ADAL" clId="{D908884E-4704-437E-9B21-3B76DA243C83}" dt="2022-11-19T11:34:52.742" v="1261"/>
          <ac:spMkLst>
            <pc:docMk/>
            <pc:sldMk cId="2846811940" sldId="345"/>
            <ac:spMk id="3" creationId="{95261F0A-4A84-1E68-239D-8D123B79C88A}"/>
          </ac:spMkLst>
        </pc:spChg>
        <pc:spChg chg="mod">
          <ac:chgData name="Ian Peter Du" userId="a7b7736f-a384-4dbf-baeb-d740cbbb8912" providerId="ADAL" clId="{D908884E-4704-437E-9B21-3B76DA243C83}" dt="2022-11-19T11:34:52.742" v="1261"/>
          <ac:spMkLst>
            <pc:docMk/>
            <pc:sldMk cId="2846811940" sldId="345"/>
            <ac:spMk id="4" creationId="{34C248C6-B884-8947-C8A9-36CAD512240C}"/>
          </ac:spMkLst>
        </pc:spChg>
        <pc:spChg chg="mod">
          <ac:chgData name="Ian Peter Du" userId="a7b7736f-a384-4dbf-baeb-d740cbbb8912" providerId="ADAL" clId="{D908884E-4704-437E-9B21-3B76DA243C83}" dt="2022-11-19T11:34:52.742" v="1261"/>
          <ac:spMkLst>
            <pc:docMk/>
            <pc:sldMk cId="2846811940" sldId="345"/>
            <ac:spMk id="7" creationId="{FE892F46-189D-FCB6-569A-FC9F610E4418}"/>
          </ac:spMkLst>
        </pc:spChg>
        <pc:spChg chg="mod">
          <ac:chgData name="Ian Peter Du" userId="a7b7736f-a384-4dbf-baeb-d740cbbb8912" providerId="ADAL" clId="{D908884E-4704-437E-9B21-3B76DA243C83}" dt="2022-11-19T11:34:52.742" v="1261"/>
          <ac:spMkLst>
            <pc:docMk/>
            <pc:sldMk cId="2846811940" sldId="345"/>
            <ac:spMk id="8" creationId="{1D1A1AA9-0A29-71C5-F267-258870C1DA6F}"/>
          </ac:spMkLst>
        </pc:spChg>
        <pc:spChg chg="mod">
          <ac:chgData name="Ian Peter Du" userId="a7b7736f-a384-4dbf-baeb-d740cbbb8912" providerId="ADAL" clId="{D908884E-4704-437E-9B21-3B76DA243C83}" dt="2022-11-19T11:34:52.742" v="1261"/>
          <ac:spMkLst>
            <pc:docMk/>
            <pc:sldMk cId="2846811940" sldId="345"/>
            <ac:spMk id="9" creationId="{42FE1153-98A7-D566-A8D1-1C61C4C42E58}"/>
          </ac:spMkLst>
        </pc:spChg>
        <pc:spChg chg="mod">
          <ac:chgData name="Ian Peter Du" userId="a7b7736f-a384-4dbf-baeb-d740cbbb8912" providerId="ADAL" clId="{D908884E-4704-437E-9B21-3B76DA243C83}" dt="2022-11-19T11:34:52.742" v="1261"/>
          <ac:spMkLst>
            <pc:docMk/>
            <pc:sldMk cId="2846811940" sldId="345"/>
            <ac:spMk id="11" creationId="{65D31D40-9E9E-B9D8-02A9-F6515733B608}"/>
          </ac:spMkLst>
        </pc:spChg>
        <pc:spChg chg="add mod">
          <ac:chgData name="Ian Peter Du" userId="a7b7736f-a384-4dbf-baeb-d740cbbb8912" providerId="ADAL" clId="{D908884E-4704-437E-9B21-3B76DA243C83}" dt="2022-11-24T15:52:26.572" v="1865" actId="14100"/>
          <ac:spMkLst>
            <pc:docMk/>
            <pc:sldMk cId="2846811940" sldId="345"/>
            <ac:spMk id="14" creationId="{1DDB12B4-DD95-E7E3-694A-35180AAF3C35}"/>
          </ac:spMkLst>
        </pc:spChg>
        <pc:spChg chg="add mod">
          <ac:chgData name="Ian Peter Du" userId="a7b7736f-a384-4dbf-baeb-d740cbbb8912" providerId="ADAL" clId="{D908884E-4704-437E-9B21-3B76DA243C83}" dt="2022-11-19T11:35:49.148" v="1271" actId="164"/>
          <ac:spMkLst>
            <pc:docMk/>
            <pc:sldMk cId="2846811940" sldId="345"/>
            <ac:spMk id="15" creationId="{D9AFB0AB-B93D-D10D-378F-D15732331260}"/>
          </ac:spMkLst>
        </pc:spChg>
        <pc:spChg chg="add mod">
          <ac:chgData name="Ian Peter Du" userId="a7b7736f-a384-4dbf-baeb-d740cbbb8912" providerId="ADAL" clId="{D908884E-4704-437E-9B21-3B76DA243C83}" dt="2022-11-24T15:40:12.557" v="1619" actId="1076"/>
          <ac:spMkLst>
            <pc:docMk/>
            <pc:sldMk cId="2846811940" sldId="345"/>
            <ac:spMk id="16" creationId="{B81A1C52-7670-7016-ACB4-C7B0F4532BD1}"/>
          </ac:spMkLst>
        </pc:spChg>
        <pc:spChg chg="add del mod">
          <ac:chgData name="Ian Peter Du" userId="a7b7736f-a384-4dbf-baeb-d740cbbb8912" providerId="ADAL" clId="{D908884E-4704-437E-9B21-3B76DA243C83}" dt="2022-11-24T15:39:42.466" v="1613" actId="478"/>
          <ac:spMkLst>
            <pc:docMk/>
            <pc:sldMk cId="2846811940" sldId="345"/>
            <ac:spMk id="17" creationId="{1CAAFF33-B220-D72E-073B-89E490E8442D}"/>
          </ac:spMkLst>
        </pc:spChg>
        <pc:spChg chg="mod">
          <ac:chgData name="Ian Peter Du" userId="a7b7736f-a384-4dbf-baeb-d740cbbb8912" providerId="ADAL" clId="{D908884E-4704-437E-9B21-3B76DA243C83}" dt="2022-11-19T11:35:01.605" v="1263"/>
          <ac:spMkLst>
            <pc:docMk/>
            <pc:sldMk cId="2846811940" sldId="345"/>
            <ac:spMk id="18" creationId="{594D4A0E-C9FF-C3EF-344F-6982D638D7DF}"/>
          </ac:spMkLst>
        </pc:spChg>
        <pc:spChg chg="add del mod">
          <ac:chgData name="Ian Peter Du" userId="a7b7736f-a384-4dbf-baeb-d740cbbb8912" providerId="ADAL" clId="{D908884E-4704-437E-9B21-3B76DA243C83}" dt="2022-11-24T15:39:51.311" v="1615"/>
          <ac:spMkLst>
            <pc:docMk/>
            <pc:sldMk cId="2846811940" sldId="345"/>
            <ac:spMk id="18" creationId="{FB0FFE3D-7EC3-282C-E8C2-A3575E8AA0AA}"/>
          </ac:spMkLst>
        </pc:spChg>
        <pc:spChg chg="add mod">
          <ac:chgData name="Ian Peter Du" userId="a7b7736f-a384-4dbf-baeb-d740cbbb8912" providerId="ADAL" clId="{D908884E-4704-437E-9B21-3B76DA243C83}" dt="2022-11-24T15:42:03.157" v="1664" actId="1076"/>
          <ac:spMkLst>
            <pc:docMk/>
            <pc:sldMk cId="2846811940" sldId="345"/>
            <ac:spMk id="19" creationId="{95115A3B-62A1-AD89-E3E4-F1E3D9E8A855}"/>
          </ac:spMkLst>
        </pc:spChg>
        <pc:spChg chg="mod">
          <ac:chgData name="Ian Peter Du" userId="a7b7736f-a384-4dbf-baeb-d740cbbb8912" providerId="ADAL" clId="{D908884E-4704-437E-9B21-3B76DA243C83}" dt="2022-11-19T11:35:01.605" v="1263"/>
          <ac:spMkLst>
            <pc:docMk/>
            <pc:sldMk cId="2846811940" sldId="345"/>
            <ac:spMk id="19" creationId="{DBB2D96E-E46F-4E0B-0F69-3BCCD0E1879E}"/>
          </ac:spMkLst>
        </pc:spChg>
        <pc:spChg chg="add mod">
          <ac:chgData name="Ian Peter Du" userId="a7b7736f-a384-4dbf-baeb-d740cbbb8912" providerId="ADAL" clId="{D908884E-4704-437E-9B21-3B76DA243C83}" dt="2022-11-24T15:42:10.398" v="1665" actId="1076"/>
          <ac:spMkLst>
            <pc:docMk/>
            <pc:sldMk cId="2846811940" sldId="345"/>
            <ac:spMk id="20" creationId="{46A85F4B-54CB-29C8-700D-C5ADA8AB6054}"/>
          </ac:spMkLst>
        </pc:spChg>
        <pc:spChg chg="add del mod">
          <ac:chgData name="Ian Peter Du" userId="a7b7736f-a384-4dbf-baeb-d740cbbb8912" providerId="ADAL" clId="{D908884E-4704-437E-9B21-3B76DA243C83}" dt="2022-11-24T15:54:37.285" v="1888" actId="478"/>
          <ac:spMkLst>
            <pc:docMk/>
            <pc:sldMk cId="2846811940" sldId="345"/>
            <ac:spMk id="21" creationId="{8CBD83A6-8002-E278-3722-56980F2369C8}"/>
          </ac:spMkLst>
        </pc:spChg>
        <pc:spChg chg="add del mod">
          <ac:chgData name="Ian Peter Du" userId="a7b7736f-a384-4dbf-baeb-d740cbbb8912" providerId="ADAL" clId="{D908884E-4704-437E-9B21-3B76DA243C83}" dt="2022-11-24T15:55:27.151" v="1902" actId="478"/>
          <ac:spMkLst>
            <pc:docMk/>
            <pc:sldMk cId="2846811940" sldId="345"/>
            <ac:spMk id="22" creationId="{308FFA39-DAF2-2F6C-ABE3-78D8ED28A283}"/>
          </ac:spMkLst>
        </pc:spChg>
        <pc:spChg chg="mod">
          <ac:chgData name="Ian Peter Du" userId="a7b7736f-a384-4dbf-baeb-d740cbbb8912" providerId="ADAL" clId="{D908884E-4704-437E-9B21-3B76DA243C83}" dt="2022-11-19T11:35:01.605" v="1263"/>
          <ac:spMkLst>
            <pc:docMk/>
            <pc:sldMk cId="2846811940" sldId="345"/>
            <ac:spMk id="22" creationId="{918C693F-842C-62A6-97C8-D3E41B3411A8}"/>
          </ac:spMkLst>
        </pc:spChg>
        <pc:spChg chg="mod">
          <ac:chgData name="Ian Peter Du" userId="a7b7736f-a384-4dbf-baeb-d740cbbb8912" providerId="ADAL" clId="{D908884E-4704-437E-9B21-3B76DA243C83}" dt="2022-11-19T11:35:01.605" v="1263"/>
          <ac:spMkLst>
            <pc:docMk/>
            <pc:sldMk cId="2846811940" sldId="345"/>
            <ac:spMk id="23" creationId="{52575B57-64E1-4F41-914A-EED0819D450B}"/>
          </ac:spMkLst>
        </pc:spChg>
        <pc:spChg chg="mod">
          <ac:chgData name="Ian Peter Du" userId="a7b7736f-a384-4dbf-baeb-d740cbbb8912" providerId="ADAL" clId="{D908884E-4704-437E-9B21-3B76DA243C83}" dt="2022-11-19T11:35:01.605" v="1263"/>
          <ac:spMkLst>
            <pc:docMk/>
            <pc:sldMk cId="2846811940" sldId="345"/>
            <ac:spMk id="24" creationId="{3315C6D3-87E3-8A35-67A8-40509863535E}"/>
          </ac:spMkLst>
        </pc:spChg>
        <pc:spChg chg="add del mod">
          <ac:chgData name="Ian Peter Du" userId="a7b7736f-a384-4dbf-baeb-d740cbbb8912" providerId="ADAL" clId="{D908884E-4704-437E-9B21-3B76DA243C83}" dt="2022-11-24T15:55:20.343" v="1899" actId="478"/>
          <ac:spMkLst>
            <pc:docMk/>
            <pc:sldMk cId="2846811940" sldId="345"/>
            <ac:spMk id="24" creationId="{8AF38B70-4D7D-A65B-38E9-9D2535E76497}"/>
          </ac:spMkLst>
        </pc:spChg>
        <pc:spChg chg="mod">
          <ac:chgData name="Ian Peter Du" userId="a7b7736f-a384-4dbf-baeb-d740cbbb8912" providerId="ADAL" clId="{D908884E-4704-437E-9B21-3B76DA243C83}" dt="2022-11-19T11:35:01.605" v="1263"/>
          <ac:spMkLst>
            <pc:docMk/>
            <pc:sldMk cId="2846811940" sldId="345"/>
            <ac:spMk id="26" creationId="{2CC4995A-48DB-2C1F-71A0-33E8D7D93A7A}"/>
          </ac:spMkLst>
        </pc:spChg>
        <pc:spChg chg="add del mod">
          <ac:chgData name="Ian Peter Du" userId="a7b7736f-a384-4dbf-baeb-d740cbbb8912" providerId="ADAL" clId="{D908884E-4704-437E-9B21-3B76DA243C83}" dt="2022-11-24T15:55:12.878" v="1896" actId="478"/>
          <ac:spMkLst>
            <pc:docMk/>
            <pc:sldMk cId="2846811940" sldId="345"/>
            <ac:spMk id="26" creationId="{AA664495-B947-7B30-CA14-DB3E49A4A67D}"/>
          </ac:spMkLst>
        </pc:spChg>
        <pc:spChg chg="add del mod">
          <ac:chgData name="Ian Peter Du" userId="a7b7736f-a384-4dbf-baeb-d740cbbb8912" providerId="ADAL" clId="{D908884E-4704-437E-9B21-3B76DA243C83}" dt="2022-11-24T15:55:39.645" v="1908" actId="478"/>
          <ac:spMkLst>
            <pc:docMk/>
            <pc:sldMk cId="2846811940" sldId="345"/>
            <ac:spMk id="28" creationId="{042A19CA-C589-3A48-1E14-8B26C4EA9C4B}"/>
          </ac:spMkLst>
        </pc:spChg>
        <pc:spChg chg="add del mod">
          <ac:chgData name="Ian Peter Du" userId="a7b7736f-a384-4dbf-baeb-d740cbbb8912" providerId="ADAL" clId="{D908884E-4704-437E-9B21-3B76DA243C83}" dt="2022-11-19T11:35:19.409" v="1266" actId="478"/>
          <ac:spMkLst>
            <pc:docMk/>
            <pc:sldMk cId="2846811940" sldId="345"/>
            <ac:spMk id="29" creationId="{6F158E86-BAF9-6582-A815-A60236917154}"/>
          </ac:spMkLst>
        </pc:spChg>
        <pc:spChg chg="add del mod">
          <ac:chgData name="Ian Peter Du" userId="a7b7736f-a384-4dbf-baeb-d740cbbb8912" providerId="ADAL" clId="{D908884E-4704-437E-9B21-3B76DA243C83}" dt="2022-11-24T15:55:36.947" v="1906" actId="478"/>
          <ac:spMkLst>
            <pc:docMk/>
            <pc:sldMk cId="2846811940" sldId="345"/>
            <ac:spMk id="30" creationId="{DDB151B2-F953-6578-BB59-9017012836AD}"/>
          </ac:spMkLst>
        </pc:spChg>
        <pc:spChg chg="add del mod">
          <ac:chgData name="Ian Peter Du" userId="a7b7736f-a384-4dbf-baeb-d740cbbb8912" providerId="ADAL" clId="{D908884E-4704-437E-9B21-3B76DA243C83}" dt="2022-11-19T11:35:19.409" v="1266" actId="478"/>
          <ac:spMkLst>
            <pc:docMk/>
            <pc:sldMk cId="2846811940" sldId="345"/>
            <ac:spMk id="30" creationId="{F2A40345-676D-C994-A874-B7476FE215BB}"/>
          </ac:spMkLst>
        </pc:spChg>
        <pc:spChg chg="add del mod">
          <ac:chgData name="Ian Peter Du" userId="a7b7736f-a384-4dbf-baeb-d740cbbb8912" providerId="ADAL" clId="{D908884E-4704-437E-9B21-3B76DA243C83}" dt="2022-11-19T11:35:19.409" v="1266" actId="478"/>
          <ac:spMkLst>
            <pc:docMk/>
            <pc:sldMk cId="2846811940" sldId="345"/>
            <ac:spMk id="31" creationId="{D5EBF7CF-C16B-C043-4F13-3E9A05121D79}"/>
          </ac:spMkLst>
        </pc:spChg>
        <pc:spChg chg="mod">
          <ac:chgData name="Ian Peter Du" userId="a7b7736f-a384-4dbf-baeb-d740cbbb8912" providerId="ADAL" clId="{D908884E-4704-437E-9B21-3B76DA243C83}" dt="2022-11-19T11:35:24.197" v="1267"/>
          <ac:spMkLst>
            <pc:docMk/>
            <pc:sldMk cId="2846811940" sldId="345"/>
            <ac:spMk id="33" creationId="{389806FB-DA47-5F31-BF2B-2E0C6C3DE984}"/>
          </ac:spMkLst>
        </pc:spChg>
        <pc:spChg chg="mod">
          <ac:chgData name="Ian Peter Du" userId="a7b7736f-a384-4dbf-baeb-d740cbbb8912" providerId="ADAL" clId="{D908884E-4704-437E-9B21-3B76DA243C83}" dt="2022-11-19T11:35:24.197" v="1267"/>
          <ac:spMkLst>
            <pc:docMk/>
            <pc:sldMk cId="2846811940" sldId="345"/>
            <ac:spMk id="34" creationId="{CBD94CC6-92D3-04B4-167C-BF04EFD5393C}"/>
          </ac:spMkLst>
        </pc:spChg>
        <pc:spChg chg="mod">
          <ac:chgData name="Ian Peter Du" userId="a7b7736f-a384-4dbf-baeb-d740cbbb8912" providerId="ADAL" clId="{D908884E-4704-437E-9B21-3B76DA243C83}" dt="2022-11-19T11:35:24.197" v="1267"/>
          <ac:spMkLst>
            <pc:docMk/>
            <pc:sldMk cId="2846811940" sldId="345"/>
            <ac:spMk id="37" creationId="{159F3D4D-AA72-5F42-6D94-DDF8532A5E59}"/>
          </ac:spMkLst>
        </pc:spChg>
        <pc:spChg chg="mod">
          <ac:chgData name="Ian Peter Du" userId="a7b7736f-a384-4dbf-baeb-d740cbbb8912" providerId="ADAL" clId="{D908884E-4704-437E-9B21-3B76DA243C83}" dt="2022-11-19T11:35:24.197" v="1267"/>
          <ac:spMkLst>
            <pc:docMk/>
            <pc:sldMk cId="2846811940" sldId="345"/>
            <ac:spMk id="38" creationId="{7F0A856F-1798-1C07-0495-7B83F40E6DBC}"/>
          </ac:spMkLst>
        </pc:spChg>
        <pc:spChg chg="mod">
          <ac:chgData name="Ian Peter Du" userId="a7b7736f-a384-4dbf-baeb-d740cbbb8912" providerId="ADAL" clId="{D908884E-4704-437E-9B21-3B76DA243C83}" dt="2022-11-19T11:35:24.197" v="1267"/>
          <ac:spMkLst>
            <pc:docMk/>
            <pc:sldMk cId="2846811940" sldId="345"/>
            <ac:spMk id="39" creationId="{47E3B037-F73B-DEDA-AB1A-A6D354692530}"/>
          </ac:spMkLst>
        </pc:spChg>
        <pc:spChg chg="mod">
          <ac:chgData name="Ian Peter Du" userId="a7b7736f-a384-4dbf-baeb-d740cbbb8912" providerId="ADAL" clId="{D908884E-4704-437E-9B21-3B76DA243C83}" dt="2022-11-19T11:35:24.197" v="1267"/>
          <ac:spMkLst>
            <pc:docMk/>
            <pc:sldMk cId="2846811940" sldId="345"/>
            <ac:spMk id="41" creationId="{09A06850-A679-F567-EFFC-28706C81B87C}"/>
          </ac:spMkLst>
        </pc:spChg>
        <pc:spChg chg="add del mod topLvl">
          <ac:chgData name="Ian Peter Du" userId="a7b7736f-a384-4dbf-baeb-d740cbbb8912" providerId="ADAL" clId="{D908884E-4704-437E-9B21-3B76DA243C83}" dt="2022-11-24T15:53:37.181" v="1878" actId="478"/>
          <ac:spMkLst>
            <pc:docMk/>
            <pc:sldMk cId="2846811940" sldId="345"/>
            <ac:spMk id="44" creationId="{0D17CDA8-D51E-C321-60B8-8E0CBB403CB0}"/>
          </ac:spMkLst>
        </pc:spChg>
        <pc:spChg chg="add mod">
          <ac:chgData name="Ian Peter Du" userId="a7b7736f-a384-4dbf-baeb-d740cbbb8912" providerId="ADAL" clId="{D908884E-4704-437E-9B21-3B76DA243C83}" dt="2022-11-19T11:35:54.240" v="1272" actId="164"/>
          <ac:spMkLst>
            <pc:docMk/>
            <pc:sldMk cId="2846811940" sldId="345"/>
            <ac:spMk id="45" creationId="{1F933044-F452-E74A-AB9E-52D0738FFC0E}"/>
          </ac:spMkLst>
        </pc:spChg>
        <pc:spChg chg="add mod">
          <ac:chgData name="Ian Peter Du" userId="a7b7736f-a384-4dbf-baeb-d740cbbb8912" providerId="ADAL" clId="{D908884E-4704-437E-9B21-3B76DA243C83}" dt="2022-11-19T11:37:42.819" v="1305" actId="20577"/>
          <ac:spMkLst>
            <pc:docMk/>
            <pc:sldMk cId="2846811940" sldId="345"/>
            <ac:spMk id="46" creationId="{C957296F-5137-5C45-D421-5956FBB85928}"/>
          </ac:spMkLst>
        </pc:spChg>
        <pc:spChg chg="add del mod">
          <ac:chgData name="Ian Peter Du" userId="a7b7736f-a384-4dbf-baeb-d740cbbb8912" providerId="ADAL" clId="{D908884E-4704-437E-9B21-3B76DA243C83}" dt="2022-11-24T15:55:30.919" v="1904" actId="478"/>
          <ac:spMkLst>
            <pc:docMk/>
            <pc:sldMk cId="2846811940" sldId="345"/>
            <ac:spMk id="47" creationId="{B91AEFF8-DA8E-18D9-3D7E-F876732FA804}"/>
          </ac:spMkLst>
        </pc:spChg>
        <pc:spChg chg="mod">
          <ac:chgData name="Ian Peter Du" userId="a7b7736f-a384-4dbf-baeb-d740cbbb8912" providerId="ADAL" clId="{D908884E-4704-437E-9B21-3B76DA243C83}" dt="2022-11-24T15:55:02.577" v="1893" actId="14100"/>
          <ac:spMkLst>
            <pc:docMk/>
            <pc:sldMk cId="2846811940" sldId="345"/>
            <ac:spMk id="52" creationId="{E8CE8FAD-CFDB-4F38-828D-40B068ECAE32}"/>
          </ac:spMkLst>
        </pc:spChg>
        <pc:spChg chg="mod">
          <ac:chgData name="Ian Peter Du" userId="a7b7736f-a384-4dbf-baeb-d740cbbb8912" providerId="ADAL" clId="{D908884E-4704-437E-9B21-3B76DA243C83}" dt="2022-11-19T11:36:02.878" v="1274"/>
          <ac:spMkLst>
            <pc:docMk/>
            <pc:sldMk cId="2846811940" sldId="345"/>
            <ac:spMk id="53" creationId="{9C415D3A-9680-5749-6C85-D6A916403301}"/>
          </ac:spMkLst>
        </pc:spChg>
        <pc:spChg chg="mod">
          <ac:chgData name="Ian Peter Du" userId="a7b7736f-a384-4dbf-baeb-d740cbbb8912" providerId="ADAL" clId="{D908884E-4704-437E-9B21-3B76DA243C83}" dt="2022-11-24T15:45:04.585" v="1671" actId="20577"/>
          <ac:spMkLst>
            <pc:docMk/>
            <pc:sldMk cId="2846811940" sldId="345"/>
            <ac:spMk id="54" creationId="{9E6FB725-97D1-32EA-DC5B-5901B10B3D32}"/>
          </ac:spMkLst>
        </pc:spChg>
        <pc:spChg chg="mod">
          <ac:chgData name="Ian Peter Du" userId="a7b7736f-a384-4dbf-baeb-d740cbbb8912" providerId="ADAL" clId="{D908884E-4704-437E-9B21-3B76DA243C83}" dt="2022-11-19T11:36:02.878" v="1274"/>
          <ac:spMkLst>
            <pc:docMk/>
            <pc:sldMk cId="2846811940" sldId="345"/>
            <ac:spMk id="55" creationId="{A57DD069-E4A2-A7B6-57B2-69E04AB84886}"/>
          </ac:spMkLst>
        </pc:spChg>
        <pc:spChg chg="mod">
          <ac:chgData name="Ian Peter Du" userId="a7b7736f-a384-4dbf-baeb-d740cbbb8912" providerId="ADAL" clId="{D908884E-4704-437E-9B21-3B76DA243C83}" dt="2022-11-19T11:36:02.878" v="1274"/>
          <ac:spMkLst>
            <pc:docMk/>
            <pc:sldMk cId="2846811940" sldId="345"/>
            <ac:spMk id="56" creationId="{9B767286-8EA1-75FB-2652-696580278940}"/>
          </ac:spMkLst>
        </pc:spChg>
        <pc:spChg chg="mod">
          <ac:chgData name="Ian Peter Du" userId="a7b7736f-a384-4dbf-baeb-d740cbbb8912" providerId="ADAL" clId="{D908884E-4704-437E-9B21-3B76DA243C83}" dt="2022-11-19T11:36:02.878" v="1274"/>
          <ac:spMkLst>
            <pc:docMk/>
            <pc:sldMk cId="2846811940" sldId="345"/>
            <ac:spMk id="59" creationId="{433D508D-BF56-BE44-B39C-29D08C357C5A}"/>
          </ac:spMkLst>
        </pc:spChg>
        <pc:spChg chg="mod">
          <ac:chgData name="Ian Peter Du" userId="a7b7736f-a384-4dbf-baeb-d740cbbb8912" providerId="ADAL" clId="{D908884E-4704-437E-9B21-3B76DA243C83}" dt="2022-11-19T11:36:02.878" v="1274"/>
          <ac:spMkLst>
            <pc:docMk/>
            <pc:sldMk cId="2846811940" sldId="345"/>
            <ac:spMk id="60" creationId="{7B745C4E-7B09-A8A4-A25E-78CFB5C16945}"/>
          </ac:spMkLst>
        </pc:spChg>
        <pc:spChg chg="mod">
          <ac:chgData name="Ian Peter Du" userId="a7b7736f-a384-4dbf-baeb-d740cbbb8912" providerId="ADAL" clId="{D908884E-4704-437E-9B21-3B76DA243C83}" dt="2022-11-19T11:36:02.878" v="1274"/>
          <ac:spMkLst>
            <pc:docMk/>
            <pc:sldMk cId="2846811940" sldId="345"/>
            <ac:spMk id="61" creationId="{B301E527-64A4-4669-13EF-D0E7A72E3680}"/>
          </ac:spMkLst>
        </pc:spChg>
        <pc:spChg chg="mod">
          <ac:chgData name="Ian Peter Du" userId="a7b7736f-a384-4dbf-baeb-d740cbbb8912" providerId="ADAL" clId="{D908884E-4704-437E-9B21-3B76DA243C83}" dt="2022-11-19T11:36:02.878" v="1274"/>
          <ac:spMkLst>
            <pc:docMk/>
            <pc:sldMk cId="2846811940" sldId="345"/>
            <ac:spMk id="63" creationId="{43114D2D-DFF2-4B80-8121-690C2C250324}"/>
          </ac:spMkLst>
        </pc:spChg>
        <pc:spChg chg="add del mod">
          <ac:chgData name="Ian Peter Du" userId="a7b7736f-a384-4dbf-baeb-d740cbbb8912" providerId="ADAL" clId="{D908884E-4704-437E-9B21-3B76DA243C83}" dt="2022-11-19T11:36:45.590" v="1283" actId="478"/>
          <ac:spMkLst>
            <pc:docMk/>
            <pc:sldMk cId="2846811940" sldId="345"/>
            <ac:spMk id="1859" creationId="{5F3312E5-B02E-4ED2-FECE-B32F39DD3A53}"/>
          </ac:spMkLst>
        </pc:spChg>
        <pc:spChg chg="add del mod">
          <ac:chgData name="Ian Peter Du" userId="a7b7736f-a384-4dbf-baeb-d740cbbb8912" providerId="ADAL" clId="{D908884E-4704-437E-9B21-3B76DA243C83}" dt="2022-11-24T15:55:23.787" v="1900" actId="478"/>
          <ac:spMkLst>
            <pc:docMk/>
            <pc:sldMk cId="2846811940" sldId="345"/>
            <ac:spMk id="1859" creationId="{E5946109-3225-BF59-A4F4-202743C2A7AB}"/>
          </ac:spMkLst>
        </pc:spChg>
        <pc:spChg chg="add del mod">
          <ac:chgData name="Ian Peter Du" userId="a7b7736f-a384-4dbf-baeb-d740cbbb8912" providerId="ADAL" clId="{D908884E-4704-437E-9B21-3B76DA243C83}" dt="2022-11-19T11:36:43.574" v="1282" actId="478"/>
          <ac:spMkLst>
            <pc:docMk/>
            <pc:sldMk cId="2846811940" sldId="345"/>
            <ac:spMk id="1861" creationId="{94886EFF-418F-AC8A-7713-3DC27267FF10}"/>
          </ac:spMkLst>
        </pc:spChg>
        <pc:spChg chg="mod">
          <ac:chgData name="Ian Peter Du" userId="a7b7736f-a384-4dbf-baeb-d740cbbb8912" providerId="ADAL" clId="{D908884E-4704-437E-9B21-3B76DA243C83}" dt="2022-11-24T15:52:57.251" v="1874" actId="20577"/>
          <ac:spMkLst>
            <pc:docMk/>
            <pc:sldMk cId="2846811940" sldId="345"/>
            <ac:spMk id="1864" creationId="{F06C25B5-68D1-1FE2-BF4A-78724B82B586}"/>
          </ac:spMkLst>
        </pc:spChg>
        <pc:spChg chg="mod">
          <ac:chgData name="Ian Peter Du" userId="a7b7736f-a384-4dbf-baeb-d740cbbb8912" providerId="ADAL" clId="{D908884E-4704-437E-9B21-3B76DA243C83}" dt="2022-11-19T11:36:49.488" v="1285"/>
          <ac:spMkLst>
            <pc:docMk/>
            <pc:sldMk cId="2846811940" sldId="345"/>
            <ac:spMk id="1865" creationId="{8EE7A78C-5FE9-ACE1-4DB2-69D9A9239DDE}"/>
          </ac:spMkLst>
        </pc:spChg>
        <pc:spChg chg="mod">
          <ac:chgData name="Ian Peter Du" userId="a7b7736f-a384-4dbf-baeb-d740cbbb8912" providerId="ADAL" clId="{D908884E-4704-437E-9B21-3B76DA243C83}" dt="2022-11-19T11:36:49.488" v="1285"/>
          <ac:spMkLst>
            <pc:docMk/>
            <pc:sldMk cId="2846811940" sldId="345"/>
            <ac:spMk id="1866" creationId="{2136EC3B-DD6D-7AA9-01B6-78CA0D0FD973}"/>
          </ac:spMkLst>
        </pc:spChg>
        <pc:spChg chg="mod">
          <ac:chgData name="Ian Peter Du" userId="a7b7736f-a384-4dbf-baeb-d740cbbb8912" providerId="ADAL" clId="{D908884E-4704-437E-9B21-3B76DA243C83}" dt="2022-11-19T11:36:49.488" v="1285"/>
          <ac:spMkLst>
            <pc:docMk/>
            <pc:sldMk cId="2846811940" sldId="345"/>
            <ac:spMk id="1867" creationId="{98EDD004-4B14-B019-1B04-178284BEB150}"/>
          </ac:spMkLst>
        </pc:spChg>
        <pc:spChg chg="mod">
          <ac:chgData name="Ian Peter Du" userId="a7b7736f-a384-4dbf-baeb-d740cbbb8912" providerId="ADAL" clId="{D908884E-4704-437E-9B21-3B76DA243C83}" dt="2022-11-19T11:36:49.488" v="1285"/>
          <ac:spMkLst>
            <pc:docMk/>
            <pc:sldMk cId="2846811940" sldId="345"/>
            <ac:spMk id="1868" creationId="{852902F2-83C0-4543-2FAE-040ED1CBC1EA}"/>
          </ac:spMkLst>
        </pc:spChg>
        <pc:spChg chg="mod">
          <ac:chgData name="Ian Peter Du" userId="a7b7736f-a384-4dbf-baeb-d740cbbb8912" providerId="ADAL" clId="{D908884E-4704-437E-9B21-3B76DA243C83}" dt="2022-11-19T11:36:49.488" v="1285"/>
          <ac:spMkLst>
            <pc:docMk/>
            <pc:sldMk cId="2846811940" sldId="345"/>
            <ac:spMk id="1871" creationId="{5BC47424-2C72-B177-857E-491C393BC288}"/>
          </ac:spMkLst>
        </pc:spChg>
        <pc:spChg chg="mod">
          <ac:chgData name="Ian Peter Du" userId="a7b7736f-a384-4dbf-baeb-d740cbbb8912" providerId="ADAL" clId="{D908884E-4704-437E-9B21-3B76DA243C83}" dt="2022-11-19T11:36:49.488" v="1285"/>
          <ac:spMkLst>
            <pc:docMk/>
            <pc:sldMk cId="2846811940" sldId="345"/>
            <ac:spMk id="1872" creationId="{4B84FD21-C2A4-E1C1-DCB7-D847733FBDD5}"/>
          </ac:spMkLst>
        </pc:spChg>
        <pc:spChg chg="mod">
          <ac:chgData name="Ian Peter Du" userId="a7b7736f-a384-4dbf-baeb-d740cbbb8912" providerId="ADAL" clId="{D908884E-4704-437E-9B21-3B76DA243C83}" dt="2022-11-19T11:36:49.488" v="1285"/>
          <ac:spMkLst>
            <pc:docMk/>
            <pc:sldMk cId="2846811940" sldId="345"/>
            <ac:spMk id="1873" creationId="{B79D8248-E705-DE00-67E6-B4F05DA5666F}"/>
          </ac:spMkLst>
        </pc:spChg>
        <pc:spChg chg="mod">
          <ac:chgData name="Ian Peter Du" userId="a7b7736f-a384-4dbf-baeb-d740cbbb8912" providerId="ADAL" clId="{D908884E-4704-437E-9B21-3B76DA243C83}" dt="2022-11-19T11:36:49.488" v="1285"/>
          <ac:spMkLst>
            <pc:docMk/>
            <pc:sldMk cId="2846811940" sldId="345"/>
            <ac:spMk id="1875" creationId="{758F37EF-7447-84ED-7A57-5DEA71AAE0E9}"/>
          </ac:spMkLst>
        </pc:spChg>
        <pc:spChg chg="mod topLvl">
          <ac:chgData name="Ian Peter Du" userId="a7b7736f-a384-4dbf-baeb-d740cbbb8912" providerId="ADAL" clId="{D908884E-4704-437E-9B21-3B76DA243C83}" dt="2022-11-19T11:35:40.541" v="1270" actId="164"/>
          <ac:spMkLst>
            <pc:docMk/>
            <pc:sldMk cId="2846811940" sldId="345"/>
            <ac:spMk id="1939" creationId="{00000000-0000-0000-0000-000000000000}"/>
          </ac:spMkLst>
        </pc:spChg>
        <pc:spChg chg="mod topLvl">
          <ac:chgData name="Ian Peter Du" userId="a7b7736f-a384-4dbf-baeb-d740cbbb8912" providerId="ADAL" clId="{D908884E-4704-437E-9B21-3B76DA243C83}" dt="2022-11-19T11:35:40.541" v="1270" actId="164"/>
          <ac:spMkLst>
            <pc:docMk/>
            <pc:sldMk cId="2846811940" sldId="345"/>
            <ac:spMk id="1940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9T11:35:38.814" v="1269" actId="165"/>
          <ac:spMkLst>
            <pc:docMk/>
            <pc:sldMk cId="2846811940" sldId="345"/>
            <ac:spMk id="1943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9T11:35:38.814" v="1269" actId="165"/>
          <ac:spMkLst>
            <pc:docMk/>
            <pc:sldMk cId="2846811940" sldId="345"/>
            <ac:spMk id="1946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9T11:35:38.814" v="1269" actId="165"/>
          <ac:spMkLst>
            <pc:docMk/>
            <pc:sldMk cId="2846811940" sldId="345"/>
            <ac:spMk id="1947" creationId="{00000000-0000-0000-0000-000000000000}"/>
          </ac:spMkLst>
        </pc:spChg>
        <pc:spChg chg="mod">
          <ac:chgData name="Ian Peter Du" userId="a7b7736f-a384-4dbf-baeb-d740cbbb8912" providerId="ADAL" clId="{D908884E-4704-437E-9B21-3B76DA243C83}" dt="2022-11-19T11:35:38.814" v="1269" actId="165"/>
          <ac:spMkLst>
            <pc:docMk/>
            <pc:sldMk cId="2846811940" sldId="345"/>
            <ac:spMk id="1948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19T11:36:40.664" v="1281" actId="478"/>
          <ac:spMkLst>
            <pc:docMk/>
            <pc:sldMk cId="2846811940" sldId="345"/>
            <ac:spMk id="1950" creationId="{00000000-0000-0000-0000-000000000000}"/>
          </ac:spMkLst>
        </pc:spChg>
        <pc:spChg chg="del mod ord">
          <ac:chgData name="Ian Peter Du" userId="a7b7736f-a384-4dbf-baeb-d740cbbb8912" providerId="ADAL" clId="{D908884E-4704-437E-9B21-3B76DA243C83}" dt="2022-11-19T11:36:40.664" v="1281" actId="478"/>
          <ac:spMkLst>
            <pc:docMk/>
            <pc:sldMk cId="2846811940" sldId="345"/>
            <ac:spMk id="1951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52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53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54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55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56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57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19T11:36:40.664" v="1281" actId="478"/>
          <ac:spMkLst>
            <pc:docMk/>
            <pc:sldMk cId="2846811940" sldId="345"/>
            <ac:spMk id="1970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71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72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24T15:55:08.717" v="1894" actId="478"/>
          <ac:spMkLst>
            <pc:docMk/>
            <pc:sldMk cId="2846811940" sldId="345"/>
            <ac:spMk id="1973" creationId="{00000000-0000-0000-0000-000000000000}"/>
          </ac:spMkLst>
        </pc:spChg>
        <pc:spChg chg="del mod">
          <ac:chgData name="Ian Peter Du" userId="a7b7736f-a384-4dbf-baeb-d740cbbb8912" providerId="ADAL" clId="{D908884E-4704-437E-9B21-3B76DA243C83}" dt="2022-11-19T11:28:48.947" v="1173" actId="478"/>
          <ac:spMkLst>
            <pc:docMk/>
            <pc:sldMk cId="2846811940" sldId="345"/>
            <ac:spMk id="1982" creationId="{00000000-0000-0000-0000-000000000000}"/>
          </ac:spMkLst>
        </pc:spChg>
        <pc:grpChg chg="add mod">
          <ac:chgData name="Ian Peter Du" userId="a7b7736f-a384-4dbf-baeb-d740cbbb8912" providerId="ADAL" clId="{D908884E-4704-437E-9B21-3B76DA243C83}" dt="2022-11-19T11:35:49.148" v="1271" actId="164"/>
          <ac:grpSpMkLst>
            <pc:docMk/>
            <pc:sldMk cId="2846811940" sldId="345"/>
            <ac:grpSpMk id="2" creationId="{4AEE45DE-C3F5-8430-385F-A072D574922D}"/>
          </ac:grpSpMkLst>
        </pc:grpChg>
        <pc:grpChg chg="mod">
          <ac:chgData name="Ian Peter Du" userId="a7b7736f-a384-4dbf-baeb-d740cbbb8912" providerId="ADAL" clId="{D908884E-4704-437E-9B21-3B76DA243C83}" dt="2022-11-19T11:34:52.742" v="1261"/>
          <ac:grpSpMkLst>
            <pc:docMk/>
            <pc:sldMk cId="2846811940" sldId="345"/>
            <ac:grpSpMk id="5" creationId="{043A866E-CDE5-96AD-E77C-CAC7542A2572}"/>
          </ac:grpSpMkLst>
        </pc:grpChg>
        <pc:grpChg chg="mod">
          <ac:chgData name="Ian Peter Du" userId="a7b7736f-a384-4dbf-baeb-d740cbbb8912" providerId="ADAL" clId="{D908884E-4704-437E-9B21-3B76DA243C83}" dt="2022-11-19T11:34:52.742" v="1261"/>
          <ac:grpSpMkLst>
            <pc:docMk/>
            <pc:sldMk cId="2846811940" sldId="345"/>
            <ac:grpSpMk id="6" creationId="{6C9508D0-702E-88EC-ED2E-23EADBF81CE5}"/>
          </ac:grpSpMkLst>
        </pc:grpChg>
        <pc:grpChg chg="add del mod">
          <ac:chgData name="Ian Peter Du" userId="a7b7736f-a384-4dbf-baeb-d740cbbb8912" providerId="ADAL" clId="{D908884E-4704-437E-9B21-3B76DA243C83}" dt="2022-11-19T11:35:19.409" v="1266" actId="478"/>
          <ac:grpSpMkLst>
            <pc:docMk/>
            <pc:sldMk cId="2846811940" sldId="345"/>
            <ac:grpSpMk id="17" creationId="{0FB9143C-9C1C-CF31-67E0-1E1CC3B3CF95}"/>
          </ac:grpSpMkLst>
        </pc:grpChg>
        <pc:grpChg chg="mod">
          <ac:chgData name="Ian Peter Du" userId="a7b7736f-a384-4dbf-baeb-d740cbbb8912" providerId="ADAL" clId="{D908884E-4704-437E-9B21-3B76DA243C83}" dt="2022-11-19T11:35:01.605" v="1263"/>
          <ac:grpSpMkLst>
            <pc:docMk/>
            <pc:sldMk cId="2846811940" sldId="345"/>
            <ac:grpSpMk id="20" creationId="{4500273A-139C-9461-F013-C4F44CF09AE4}"/>
          </ac:grpSpMkLst>
        </pc:grpChg>
        <pc:grpChg chg="mod">
          <ac:chgData name="Ian Peter Du" userId="a7b7736f-a384-4dbf-baeb-d740cbbb8912" providerId="ADAL" clId="{D908884E-4704-437E-9B21-3B76DA243C83}" dt="2022-11-19T11:35:01.605" v="1263"/>
          <ac:grpSpMkLst>
            <pc:docMk/>
            <pc:sldMk cId="2846811940" sldId="345"/>
            <ac:grpSpMk id="21" creationId="{F31655E6-93DB-0234-CF5A-6A6551F0CAB7}"/>
          </ac:grpSpMkLst>
        </pc:grpChg>
        <pc:grpChg chg="add mod topLvl">
          <ac:chgData name="Ian Peter Du" userId="a7b7736f-a384-4dbf-baeb-d740cbbb8912" providerId="ADAL" clId="{D908884E-4704-437E-9B21-3B76DA243C83}" dt="2022-11-24T15:53:37.181" v="1878" actId="478"/>
          <ac:grpSpMkLst>
            <pc:docMk/>
            <pc:sldMk cId="2846811940" sldId="345"/>
            <ac:grpSpMk id="32" creationId="{82AD5088-4113-CC04-313F-CB0E5B05AF2A}"/>
          </ac:grpSpMkLst>
        </pc:grpChg>
        <pc:grpChg chg="mod">
          <ac:chgData name="Ian Peter Du" userId="a7b7736f-a384-4dbf-baeb-d740cbbb8912" providerId="ADAL" clId="{D908884E-4704-437E-9B21-3B76DA243C83}" dt="2022-11-19T11:35:24.197" v="1267"/>
          <ac:grpSpMkLst>
            <pc:docMk/>
            <pc:sldMk cId="2846811940" sldId="345"/>
            <ac:grpSpMk id="35" creationId="{50C4D056-9811-A4BE-743D-E61ED6D227A2}"/>
          </ac:grpSpMkLst>
        </pc:grpChg>
        <pc:grpChg chg="mod">
          <ac:chgData name="Ian Peter Du" userId="a7b7736f-a384-4dbf-baeb-d740cbbb8912" providerId="ADAL" clId="{D908884E-4704-437E-9B21-3B76DA243C83}" dt="2022-11-19T11:35:24.197" v="1267"/>
          <ac:grpSpMkLst>
            <pc:docMk/>
            <pc:sldMk cId="2846811940" sldId="345"/>
            <ac:grpSpMk id="36" creationId="{D0BB2249-4C2B-9879-E96B-D8EF2F615EA3}"/>
          </ac:grpSpMkLst>
        </pc:grpChg>
        <pc:grpChg chg="add del mod">
          <ac:chgData name="Ian Peter Du" userId="a7b7736f-a384-4dbf-baeb-d740cbbb8912" providerId="ADAL" clId="{D908884E-4704-437E-9B21-3B76DA243C83}" dt="2022-11-19T11:36:35.630" v="1279" actId="478"/>
          <ac:grpSpMkLst>
            <pc:docMk/>
            <pc:sldMk cId="2846811940" sldId="345"/>
            <ac:grpSpMk id="47" creationId="{741427DA-0BB7-9BB4-B5D3-1B0BDC95D9A1}"/>
          </ac:grpSpMkLst>
        </pc:grpChg>
        <pc:grpChg chg="add del mod">
          <ac:chgData name="Ian Peter Du" userId="a7b7736f-a384-4dbf-baeb-d740cbbb8912" providerId="ADAL" clId="{D908884E-4704-437E-9B21-3B76DA243C83}" dt="2022-11-24T15:55:17.138" v="1898" actId="478"/>
          <ac:grpSpMkLst>
            <pc:docMk/>
            <pc:sldMk cId="2846811940" sldId="345"/>
            <ac:grpSpMk id="48" creationId="{BEAE2B7D-77BA-4EE6-211D-28121169CEB8}"/>
          </ac:grpSpMkLst>
        </pc:grpChg>
        <pc:grpChg chg="add del mod">
          <ac:chgData name="Ian Peter Du" userId="a7b7736f-a384-4dbf-baeb-d740cbbb8912" providerId="ADAL" clId="{D908884E-4704-437E-9B21-3B76DA243C83}" dt="2022-11-24T15:53:37.181" v="1878" actId="478"/>
          <ac:grpSpMkLst>
            <pc:docMk/>
            <pc:sldMk cId="2846811940" sldId="345"/>
            <ac:grpSpMk id="49" creationId="{D2141797-9136-C261-B547-0A4817914DDE}"/>
          </ac:grpSpMkLst>
        </pc:grpChg>
        <pc:grpChg chg="add mod">
          <ac:chgData name="Ian Peter Du" userId="a7b7736f-a384-4dbf-baeb-d740cbbb8912" providerId="ADAL" clId="{D908884E-4704-437E-9B21-3B76DA243C83}" dt="2022-11-19T11:36:15.499" v="1277" actId="1076"/>
          <ac:grpSpMkLst>
            <pc:docMk/>
            <pc:sldMk cId="2846811940" sldId="345"/>
            <ac:grpSpMk id="50" creationId="{E097F235-F31E-962B-2DD9-63AAE8F139EA}"/>
          </ac:grpSpMkLst>
        </pc:grpChg>
        <pc:grpChg chg="mod">
          <ac:chgData name="Ian Peter Du" userId="a7b7736f-a384-4dbf-baeb-d740cbbb8912" providerId="ADAL" clId="{D908884E-4704-437E-9B21-3B76DA243C83}" dt="2022-11-19T11:36:02.878" v="1274"/>
          <ac:grpSpMkLst>
            <pc:docMk/>
            <pc:sldMk cId="2846811940" sldId="345"/>
            <ac:grpSpMk id="51" creationId="{308063A5-46C4-DDC3-9A6B-73E1AC1F8EE0}"/>
          </ac:grpSpMkLst>
        </pc:grpChg>
        <pc:grpChg chg="mod">
          <ac:chgData name="Ian Peter Du" userId="a7b7736f-a384-4dbf-baeb-d740cbbb8912" providerId="ADAL" clId="{D908884E-4704-437E-9B21-3B76DA243C83}" dt="2022-11-19T11:36:02.878" v="1274"/>
          <ac:grpSpMkLst>
            <pc:docMk/>
            <pc:sldMk cId="2846811940" sldId="345"/>
            <ac:grpSpMk id="57" creationId="{6EFD6F15-9520-238D-C506-362E6C2CE0B7}"/>
          </ac:grpSpMkLst>
        </pc:grpChg>
        <pc:grpChg chg="mod">
          <ac:chgData name="Ian Peter Du" userId="a7b7736f-a384-4dbf-baeb-d740cbbb8912" providerId="ADAL" clId="{D908884E-4704-437E-9B21-3B76DA243C83}" dt="2022-11-19T11:36:02.878" v="1274"/>
          <ac:grpSpMkLst>
            <pc:docMk/>
            <pc:sldMk cId="2846811940" sldId="345"/>
            <ac:grpSpMk id="58" creationId="{D582AB5C-A38F-982C-E2BD-471D69FF2070}"/>
          </ac:grpSpMkLst>
        </pc:grpChg>
        <pc:grpChg chg="add mod">
          <ac:chgData name="Ian Peter Du" userId="a7b7736f-a384-4dbf-baeb-d740cbbb8912" providerId="ADAL" clId="{D908884E-4704-437E-9B21-3B76DA243C83}" dt="2022-11-19T11:36:53.471" v="1286" actId="1076"/>
          <ac:grpSpMkLst>
            <pc:docMk/>
            <pc:sldMk cId="2846811940" sldId="345"/>
            <ac:grpSpMk id="1862" creationId="{46F7AF23-40F6-CDAF-9171-C73D8459F3BA}"/>
          </ac:grpSpMkLst>
        </pc:grpChg>
        <pc:grpChg chg="mod">
          <ac:chgData name="Ian Peter Du" userId="a7b7736f-a384-4dbf-baeb-d740cbbb8912" providerId="ADAL" clId="{D908884E-4704-437E-9B21-3B76DA243C83}" dt="2022-11-19T11:36:49.488" v="1285"/>
          <ac:grpSpMkLst>
            <pc:docMk/>
            <pc:sldMk cId="2846811940" sldId="345"/>
            <ac:grpSpMk id="1863" creationId="{A44E1107-879D-8B76-1459-3865F880F2D5}"/>
          </ac:grpSpMkLst>
        </pc:grpChg>
        <pc:grpChg chg="mod">
          <ac:chgData name="Ian Peter Du" userId="a7b7736f-a384-4dbf-baeb-d740cbbb8912" providerId="ADAL" clId="{D908884E-4704-437E-9B21-3B76DA243C83}" dt="2022-11-19T11:36:49.488" v="1285"/>
          <ac:grpSpMkLst>
            <pc:docMk/>
            <pc:sldMk cId="2846811940" sldId="345"/>
            <ac:grpSpMk id="1869" creationId="{F17A0C46-F9C1-FE20-6A07-08EA07627ECD}"/>
          </ac:grpSpMkLst>
        </pc:grpChg>
        <pc:grpChg chg="mod">
          <ac:chgData name="Ian Peter Du" userId="a7b7736f-a384-4dbf-baeb-d740cbbb8912" providerId="ADAL" clId="{D908884E-4704-437E-9B21-3B76DA243C83}" dt="2022-11-19T11:36:49.488" v="1285"/>
          <ac:grpSpMkLst>
            <pc:docMk/>
            <pc:sldMk cId="2846811940" sldId="345"/>
            <ac:grpSpMk id="1870" creationId="{14BA22F6-30A5-FB43-8940-7B057D9B8937}"/>
          </ac:grpSpMkLst>
        </pc:grpChg>
        <pc:grpChg chg="del mod">
          <ac:chgData name="Ian Peter Du" userId="a7b7736f-a384-4dbf-baeb-d740cbbb8912" providerId="ADAL" clId="{D908884E-4704-437E-9B21-3B76DA243C83}" dt="2022-11-24T15:55:08.717" v="1894" actId="478"/>
          <ac:grpSpMkLst>
            <pc:docMk/>
            <pc:sldMk cId="2846811940" sldId="345"/>
            <ac:grpSpMk id="1902" creationId="{00000000-0000-0000-0000-000000000000}"/>
          </ac:grpSpMkLst>
        </pc:grpChg>
        <pc:grpChg chg="del mod">
          <ac:chgData name="Ian Peter Du" userId="a7b7736f-a384-4dbf-baeb-d740cbbb8912" providerId="ADAL" clId="{D908884E-4704-437E-9B21-3B76DA243C83}" dt="2022-11-24T15:55:10.195" v="1895" actId="478"/>
          <ac:grpSpMkLst>
            <pc:docMk/>
            <pc:sldMk cId="2846811940" sldId="345"/>
            <ac:grpSpMk id="1914" creationId="{00000000-0000-0000-0000-000000000000}"/>
          </ac:grpSpMkLst>
        </pc:grpChg>
        <pc:grpChg chg="del mod">
          <ac:chgData name="Ian Peter Du" userId="a7b7736f-a384-4dbf-baeb-d740cbbb8912" providerId="ADAL" clId="{D908884E-4704-437E-9B21-3B76DA243C83}" dt="2022-11-24T15:55:08.717" v="1894" actId="478"/>
          <ac:grpSpMkLst>
            <pc:docMk/>
            <pc:sldMk cId="2846811940" sldId="345"/>
            <ac:grpSpMk id="1926" creationId="{00000000-0000-0000-0000-000000000000}"/>
          </ac:grpSpMkLst>
        </pc:grpChg>
        <pc:grpChg chg="del mod">
          <ac:chgData name="Ian Peter Du" userId="a7b7736f-a384-4dbf-baeb-d740cbbb8912" providerId="ADAL" clId="{D908884E-4704-437E-9B21-3B76DA243C83}" dt="2022-11-19T11:35:38.814" v="1269" actId="165"/>
          <ac:grpSpMkLst>
            <pc:docMk/>
            <pc:sldMk cId="2846811940" sldId="345"/>
            <ac:grpSpMk id="1938" creationId="{00000000-0000-0000-0000-000000000000}"/>
          </ac:grpSpMkLst>
        </pc:grpChg>
        <pc:grpChg chg="mod topLvl">
          <ac:chgData name="Ian Peter Du" userId="a7b7736f-a384-4dbf-baeb-d740cbbb8912" providerId="ADAL" clId="{D908884E-4704-437E-9B21-3B76DA243C83}" dt="2022-11-19T11:35:40.541" v="1270" actId="164"/>
          <ac:grpSpMkLst>
            <pc:docMk/>
            <pc:sldMk cId="2846811940" sldId="345"/>
            <ac:grpSpMk id="1941" creationId="{00000000-0000-0000-0000-000000000000}"/>
          </ac:grpSpMkLst>
        </pc:grpChg>
        <pc:grpChg chg="mod">
          <ac:chgData name="Ian Peter Du" userId="a7b7736f-a384-4dbf-baeb-d740cbbb8912" providerId="ADAL" clId="{D908884E-4704-437E-9B21-3B76DA243C83}" dt="2022-11-19T11:35:38.814" v="1269" actId="165"/>
          <ac:grpSpMkLst>
            <pc:docMk/>
            <pc:sldMk cId="2846811940" sldId="345"/>
            <ac:grpSpMk id="1942" creationId="{00000000-0000-0000-0000-000000000000}"/>
          </ac:grpSpMkLst>
        </pc:grpChg>
        <pc:grpChg chg="del mod">
          <ac:chgData name="Ian Peter Du" userId="a7b7736f-a384-4dbf-baeb-d740cbbb8912" providerId="ADAL" clId="{D908884E-4704-437E-9B21-3B76DA243C83}" dt="2022-11-24T15:55:08.717" v="1894" actId="478"/>
          <ac:grpSpMkLst>
            <pc:docMk/>
            <pc:sldMk cId="2846811940" sldId="345"/>
            <ac:grpSpMk id="1974" creationId="{00000000-0000-0000-0000-000000000000}"/>
          </ac:grpSpMkLst>
        </pc:grpChg>
        <pc:grpChg chg="del mod">
          <ac:chgData name="Ian Peter Du" userId="a7b7736f-a384-4dbf-baeb-d740cbbb8912" providerId="ADAL" clId="{D908884E-4704-437E-9B21-3B76DA243C83}" dt="2022-11-24T15:55:08.717" v="1894" actId="478"/>
          <ac:grpSpMkLst>
            <pc:docMk/>
            <pc:sldMk cId="2846811940" sldId="345"/>
            <ac:grpSpMk id="1978" creationId="{00000000-0000-0000-0000-000000000000}"/>
          </ac:grpSpMkLst>
        </pc:grpChg>
        <pc:grpChg chg="del mod">
          <ac:chgData name="Ian Peter Du" userId="a7b7736f-a384-4dbf-baeb-d740cbbb8912" providerId="ADAL" clId="{D908884E-4704-437E-9B21-3B76DA243C83}" dt="2022-11-24T15:55:08.717" v="1894" actId="478"/>
          <ac:grpSpMkLst>
            <pc:docMk/>
            <pc:sldMk cId="2846811940" sldId="345"/>
            <ac:grpSpMk id="1983" creationId="{00000000-0000-0000-0000-000000000000}"/>
          </ac:grpSpMkLst>
        </pc:grpChg>
        <pc:cxnChg chg="mod">
          <ac:chgData name="Ian Peter Du" userId="a7b7736f-a384-4dbf-baeb-d740cbbb8912" providerId="ADAL" clId="{D908884E-4704-437E-9B21-3B76DA243C83}" dt="2022-11-19T11:34:52.742" v="1261"/>
          <ac:cxnSpMkLst>
            <pc:docMk/>
            <pc:sldMk cId="2846811940" sldId="345"/>
            <ac:cxnSpMk id="10" creationId="{00EB08E5-FFD6-E6E3-E8A1-D8A92C1D3244}"/>
          </ac:cxnSpMkLst>
        </pc:cxnChg>
        <pc:cxnChg chg="mod">
          <ac:chgData name="Ian Peter Du" userId="a7b7736f-a384-4dbf-baeb-d740cbbb8912" providerId="ADAL" clId="{D908884E-4704-437E-9B21-3B76DA243C83}" dt="2022-11-19T11:34:52.742" v="1261"/>
          <ac:cxnSpMkLst>
            <pc:docMk/>
            <pc:sldMk cId="2846811940" sldId="345"/>
            <ac:cxnSpMk id="12" creationId="{49FE471B-BDF4-D9AC-13A0-50F7282C0013}"/>
          </ac:cxnSpMkLst>
        </pc:cxnChg>
        <pc:cxnChg chg="mod">
          <ac:chgData name="Ian Peter Du" userId="a7b7736f-a384-4dbf-baeb-d740cbbb8912" providerId="ADAL" clId="{D908884E-4704-437E-9B21-3B76DA243C83}" dt="2022-11-19T11:34:52.742" v="1261"/>
          <ac:cxnSpMkLst>
            <pc:docMk/>
            <pc:sldMk cId="2846811940" sldId="345"/>
            <ac:cxnSpMk id="13" creationId="{BD3C4590-31F4-E784-5A9D-9C4C11C1B837}"/>
          </ac:cxnSpMkLst>
        </pc:cxnChg>
        <pc:cxnChg chg="mod">
          <ac:chgData name="Ian Peter Du" userId="a7b7736f-a384-4dbf-baeb-d740cbbb8912" providerId="ADAL" clId="{D908884E-4704-437E-9B21-3B76DA243C83}" dt="2022-11-19T11:35:01.605" v="1263"/>
          <ac:cxnSpMkLst>
            <pc:docMk/>
            <pc:sldMk cId="2846811940" sldId="345"/>
            <ac:cxnSpMk id="25" creationId="{D6B9B080-DE0C-D22C-42A9-17E74C48DEED}"/>
          </ac:cxnSpMkLst>
        </pc:cxnChg>
        <pc:cxnChg chg="mod">
          <ac:chgData name="Ian Peter Du" userId="a7b7736f-a384-4dbf-baeb-d740cbbb8912" providerId="ADAL" clId="{D908884E-4704-437E-9B21-3B76DA243C83}" dt="2022-11-19T11:35:01.605" v="1263"/>
          <ac:cxnSpMkLst>
            <pc:docMk/>
            <pc:sldMk cId="2846811940" sldId="345"/>
            <ac:cxnSpMk id="27" creationId="{BC4D8C94-866B-EE9B-0AA2-B0765E5E17A9}"/>
          </ac:cxnSpMkLst>
        </pc:cxnChg>
        <pc:cxnChg chg="mod">
          <ac:chgData name="Ian Peter Du" userId="a7b7736f-a384-4dbf-baeb-d740cbbb8912" providerId="ADAL" clId="{D908884E-4704-437E-9B21-3B76DA243C83}" dt="2022-11-19T11:35:01.605" v="1263"/>
          <ac:cxnSpMkLst>
            <pc:docMk/>
            <pc:sldMk cId="2846811940" sldId="345"/>
            <ac:cxnSpMk id="28" creationId="{C3ADBCE7-69CC-EC3F-6C72-150E3D2EB853}"/>
          </ac:cxnSpMkLst>
        </pc:cxnChg>
        <pc:cxnChg chg="mod">
          <ac:chgData name="Ian Peter Du" userId="a7b7736f-a384-4dbf-baeb-d740cbbb8912" providerId="ADAL" clId="{D908884E-4704-437E-9B21-3B76DA243C83}" dt="2022-11-19T11:35:24.197" v="1267"/>
          <ac:cxnSpMkLst>
            <pc:docMk/>
            <pc:sldMk cId="2846811940" sldId="345"/>
            <ac:cxnSpMk id="40" creationId="{ECF09561-0AC3-AACF-A658-B4550211B250}"/>
          </ac:cxnSpMkLst>
        </pc:cxnChg>
        <pc:cxnChg chg="mod">
          <ac:chgData name="Ian Peter Du" userId="a7b7736f-a384-4dbf-baeb-d740cbbb8912" providerId="ADAL" clId="{D908884E-4704-437E-9B21-3B76DA243C83}" dt="2022-11-19T11:35:24.197" v="1267"/>
          <ac:cxnSpMkLst>
            <pc:docMk/>
            <pc:sldMk cId="2846811940" sldId="345"/>
            <ac:cxnSpMk id="42" creationId="{E547CAF4-D347-9D45-89A0-6501B9667721}"/>
          </ac:cxnSpMkLst>
        </pc:cxnChg>
        <pc:cxnChg chg="mod">
          <ac:chgData name="Ian Peter Du" userId="a7b7736f-a384-4dbf-baeb-d740cbbb8912" providerId="ADAL" clId="{D908884E-4704-437E-9B21-3B76DA243C83}" dt="2022-11-19T11:35:24.197" v="1267"/>
          <ac:cxnSpMkLst>
            <pc:docMk/>
            <pc:sldMk cId="2846811940" sldId="345"/>
            <ac:cxnSpMk id="43" creationId="{C1C598BE-D737-AE78-8A3E-517D32F31662}"/>
          </ac:cxnSpMkLst>
        </pc:cxnChg>
        <pc:cxnChg chg="mod">
          <ac:chgData name="Ian Peter Du" userId="a7b7736f-a384-4dbf-baeb-d740cbbb8912" providerId="ADAL" clId="{D908884E-4704-437E-9B21-3B76DA243C83}" dt="2022-11-19T11:36:02.878" v="1274"/>
          <ac:cxnSpMkLst>
            <pc:docMk/>
            <pc:sldMk cId="2846811940" sldId="345"/>
            <ac:cxnSpMk id="62" creationId="{EF389221-813A-7670-8D14-2F4806D515D2}"/>
          </ac:cxnSpMkLst>
        </pc:cxnChg>
        <pc:cxnChg chg="mod">
          <ac:chgData name="Ian Peter Du" userId="a7b7736f-a384-4dbf-baeb-d740cbbb8912" providerId="ADAL" clId="{D908884E-4704-437E-9B21-3B76DA243C83}" dt="2022-11-19T11:36:02.878" v="1274"/>
          <ac:cxnSpMkLst>
            <pc:docMk/>
            <pc:sldMk cId="2846811940" sldId="345"/>
            <ac:cxnSpMk id="1856" creationId="{B16BE54C-6182-7CF9-036B-BB1EF9066A05}"/>
          </ac:cxnSpMkLst>
        </pc:cxnChg>
        <pc:cxnChg chg="mod">
          <ac:chgData name="Ian Peter Du" userId="a7b7736f-a384-4dbf-baeb-d740cbbb8912" providerId="ADAL" clId="{D908884E-4704-437E-9B21-3B76DA243C83}" dt="2022-11-19T11:36:02.878" v="1274"/>
          <ac:cxnSpMkLst>
            <pc:docMk/>
            <pc:sldMk cId="2846811940" sldId="345"/>
            <ac:cxnSpMk id="1857" creationId="{47B536AB-B6C0-A34D-486C-3886CCC8786F}"/>
          </ac:cxnSpMkLst>
        </pc:cxnChg>
        <pc:cxnChg chg="mod">
          <ac:chgData name="Ian Peter Du" userId="a7b7736f-a384-4dbf-baeb-d740cbbb8912" providerId="ADAL" clId="{D908884E-4704-437E-9B21-3B76DA243C83}" dt="2022-11-19T11:36:49.488" v="1285"/>
          <ac:cxnSpMkLst>
            <pc:docMk/>
            <pc:sldMk cId="2846811940" sldId="345"/>
            <ac:cxnSpMk id="1874" creationId="{6126BA37-55BB-795D-6C86-032C3638D739}"/>
          </ac:cxnSpMkLst>
        </pc:cxnChg>
        <pc:cxnChg chg="mod">
          <ac:chgData name="Ian Peter Du" userId="a7b7736f-a384-4dbf-baeb-d740cbbb8912" providerId="ADAL" clId="{D908884E-4704-437E-9B21-3B76DA243C83}" dt="2022-11-19T11:36:49.488" v="1285"/>
          <ac:cxnSpMkLst>
            <pc:docMk/>
            <pc:sldMk cId="2846811940" sldId="345"/>
            <ac:cxnSpMk id="1876" creationId="{179FBBD1-2E41-9593-9485-EBC16A93BF11}"/>
          </ac:cxnSpMkLst>
        </pc:cxnChg>
        <pc:cxnChg chg="mod">
          <ac:chgData name="Ian Peter Du" userId="a7b7736f-a384-4dbf-baeb-d740cbbb8912" providerId="ADAL" clId="{D908884E-4704-437E-9B21-3B76DA243C83}" dt="2022-11-19T11:36:49.488" v="1285"/>
          <ac:cxnSpMkLst>
            <pc:docMk/>
            <pc:sldMk cId="2846811940" sldId="345"/>
            <ac:cxnSpMk id="1877" creationId="{FD379837-9D1E-E0CF-0DF2-32BCBFD3E7F5}"/>
          </ac:cxnSpMkLst>
        </pc:cxnChg>
        <pc:cxnChg chg="mod">
          <ac:chgData name="Ian Peter Du" userId="a7b7736f-a384-4dbf-baeb-d740cbbb8912" providerId="ADAL" clId="{D908884E-4704-437E-9B21-3B76DA243C83}" dt="2022-11-19T11:35:38.814" v="1269" actId="165"/>
          <ac:cxnSpMkLst>
            <pc:docMk/>
            <pc:sldMk cId="2846811940" sldId="345"/>
            <ac:cxnSpMk id="1944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9T11:35:38.814" v="1269" actId="165"/>
          <ac:cxnSpMkLst>
            <pc:docMk/>
            <pc:sldMk cId="2846811940" sldId="345"/>
            <ac:cxnSpMk id="1945" creationId="{00000000-0000-0000-0000-000000000000}"/>
          </ac:cxnSpMkLst>
        </pc:cxnChg>
        <pc:cxnChg chg="mod">
          <ac:chgData name="Ian Peter Du" userId="a7b7736f-a384-4dbf-baeb-d740cbbb8912" providerId="ADAL" clId="{D908884E-4704-437E-9B21-3B76DA243C83}" dt="2022-11-19T11:35:38.814" v="1269" actId="165"/>
          <ac:cxnSpMkLst>
            <pc:docMk/>
            <pc:sldMk cId="2846811940" sldId="345"/>
            <ac:cxnSpMk id="1949" creationId="{00000000-0000-0000-0000-000000000000}"/>
          </ac:cxnSpMkLst>
        </pc:cxnChg>
      </pc:sldChg>
      <pc:sldChg chg="addSp delSp modSp del mod">
        <pc:chgData name="Ian Peter Du" userId="a7b7736f-a384-4dbf-baeb-d740cbbb8912" providerId="ADAL" clId="{D908884E-4704-437E-9B21-3B76DA243C83}" dt="2022-11-24T14:13:16.598" v="1398" actId="2696"/>
        <pc:sldMkLst>
          <pc:docMk/>
          <pc:sldMk cId="3098763775" sldId="346"/>
        </pc:sldMkLst>
        <pc:spChg chg="mod ord">
          <ac:chgData name="Ian Peter Du" userId="a7b7736f-a384-4dbf-baeb-d740cbbb8912" providerId="ADAL" clId="{D908884E-4704-437E-9B21-3B76DA243C83}" dt="2022-11-19T11:25:48.353" v="1153" actId="1036"/>
          <ac:spMkLst>
            <pc:docMk/>
            <pc:sldMk cId="3098763775" sldId="346"/>
            <ac:spMk id="4" creationId="{5EE6BF5E-FDE1-3674-B2B8-0D656046121C}"/>
          </ac:spMkLst>
        </pc:spChg>
        <pc:grpChg chg="mod">
          <ac:chgData name="Ian Peter Du" userId="a7b7736f-a384-4dbf-baeb-d740cbbb8912" providerId="ADAL" clId="{D908884E-4704-437E-9B21-3B76DA243C83}" dt="2022-11-19T11:25:14.784" v="1142" actId="1076"/>
          <ac:grpSpMkLst>
            <pc:docMk/>
            <pc:sldMk cId="3098763775" sldId="346"/>
            <ac:grpSpMk id="2056" creationId="{E979D332-C9B1-10A5-2FAA-E42B5A5E9591}"/>
          </ac:grpSpMkLst>
        </pc:grpChg>
        <pc:grpChg chg="mod">
          <ac:chgData name="Ian Peter Du" userId="a7b7736f-a384-4dbf-baeb-d740cbbb8912" providerId="ADAL" clId="{D908884E-4704-437E-9B21-3B76DA243C83}" dt="2022-11-19T11:23:17.390" v="1123" actId="1076"/>
          <ac:grpSpMkLst>
            <pc:docMk/>
            <pc:sldMk cId="3098763775" sldId="346"/>
            <ac:grpSpMk id="2090" creationId="{00000000-0000-0000-0000-000000000000}"/>
          </ac:grpSpMkLst>
        </pc:grpChg>
        <pc:picChg chg="del">
          <ac:chgData name="Ian Peter Du" userId="a7b7736f-a384-4dbf-baeb-d740cbbb8912" providerId="ADAL" clId="{D908884E-4704-437E-9B21-3B76DA243C83}" dt="2022-11-19T11:22:08.969" v="1110" actId="478"/>
          <ac:picMkLst>
            <pc:docMk/>
            <pc:sldMk cId="3098763775" sldId="346"/>
            <ac:picMk id="3" creationId="{163350AA-DF2C-6499-A8FC-1B0993D15080}"/>
          </ac:picMkLst>
        </pc:picChg>
        <pc:picChg chg="add del mod">
          <ac:chgData name="Ian Peter Du" userId="a7b7736f-a384-4dbf-baeb-d740cbbb8912" providerId="ADAL" clId="{D908884E-4704-437E-9B21-3B76DA243C83}" dt="2022-11-19T11:22:28.399" v="1115" actId="478"/>
          <ac:picMkLst>
            <pc:docMk/>
            <pc:sldMk cId="3098763775" sldId="346"/>
            <ac:picMk id="5" creationId="{ED803023-7F8E-49BC-9BDB-E930C280E76A}"/>
          </ac:picMkLst>
        </pc:picChg>
        <pc:picChg chg="add del mod">
          <ac:chgData name="Ian Peter Du" userId="a7b7736f-a384-4dbf-baeb-d740cbbb8912" providerId="ADAL" clId="{D908884E-4704-437E-9B21-3B76DA243C83}" dt="2022-11-19T11:25:08.286" v="1138" actId="478"/>
          <ac:picMkLst>
            <pc:docMk/>
            <pc:sldMk cId="3098763775" sldId="346"/>
            <ac:picMk id="7" creationId="{CDD239AF-C088-7F11-63C3-C6CF55893575}"/>
          </ac:picMkLst>
        </pc:picChg>
        <pc:picChg chg="add mod">
          <ac:chgData name="Ian Peter Du" userId="a7b7736f-a384-4dbf-baeb-d740cbbb8912" providerId="ADAL" clId="{D908884E-4704-437E-9B21-3B76DA243C83}" dt="2022-11-19T11:25:34.962" v="1145" actId="1076"/>
          <ac:picMkLst>
            <pc:docMk/>
            <pc:sldMk cId="3098763775" sldId="346"/>
            <ac:picMk id="8" creationId="{13FBBF69-8A1C-08B2-F599-589494EDF408}"/>
          </ac:picMkLst>
        </pc:picChg>
      </pc:sldChg>
      <pc:sldChg chg="addSp delSp modSp del mod">
        <pc:chgData name="Ian Peter Du" userId="a7b7736f-a384-4dbf-baeb-d740cbbb8912" providerId="ADAL" clId="{D908884E-4704-437E-9B21-3B76DA243C83}" dt="2022-11-24T14:13:13.672" v="1397" actId="2696"/>
        <pc:sldMkLst>
          <pc:docMk/>
          <pc:sldMk cId="4282292682" sldId="347"/>
        </pc:sldMkLst>
        <pc:spChg chg="mod ord">
          <ac:chgData name="Ian Peter Du" userId="a7b7736f-a384-4dbf-baeb-d740cbbb8912" providerId="ADAL" clId="{D908884E-4704-437E-9B21-3B76DA243C83}" dt="2022-11-19T11:26:03.775" v="1156" actId="1076"/>
          <ac:spMkLst>
            <pc:docMk/>
            <pc:sldMk cId="4282292682" sldId="347"/>
            <ac:spMk id="4" creationId="{FFB50F44-CCB3-E568-7864-19BA2853ADEA}"/>
          </ac:spMkLst>
        </pc:spChg>
        <pc:grpChg chg="mod">
          <ac:chgData name="Ian Peter Du" userId="a7b7736f-a384-4dbf-baeb-d740cbbb8912" providerId="ADAL" clId="{D908884E-4704-437E-9B21-3B76DA243C83}" dt="2022-11-24T14:11:56.666" v="1382" actId="1038"/>
          <ac:grpSpMkLst>
            <pc:docMk/>
            <pc:sldMk cId="4282292682" sldId="347"/>
            <ac:grpSpMk id="19" creationId="{8EF304C7-8984-C871-1870-CF124AB37C5A}"/>
          </ac:grpSpMkLst>
        </pc:grpChg>
        <pc:grpChg chg="mod">
          <ac:chgData name="Ian Peter Du" userId="a7b7736f-a384-4dbf-baeb-d740cbbb8912" providerId="ADAL" clId="{D908884E-4704-437E-9B21-3B76DA243C83}" dt="2022-11-24T14:11:57.835" v="1384" actId="1038"/>
          <ac:grpSpMkLst>
            <pc:docMk/>
            <pc:sldMk cId="4282292682" sldId="347"/>
            <ac:grpSpMk id="56" creationId="{782424A1-4574-9C05-D93A-12551BF51B73}"/>
          </ac:grpSpMkLst>
        </pc:grpChg>
        <pc:picChg chg="add del mod">
          <ac:chgData name="Ian Peter Du" userId="a7b7736f-a384-4dbf-baeb-d740cbbb8912" providerId="ADAL" clId="{D908884E-4704-437E-9B21-3B76DA243C83}" dt="2022-11-19T11:24:38.734" v="1135" actId="478"/>
          <ac:picMkLst>
            <pc:docMk/>
            <pc:sldMk cId="4282292682" sldId="347"/>
            <ac:picMk id="2" creationId="{A80079D5-A6D2-46F9-2D64-C4F747E06FC4}"/>
          </ac:picMkLst>
        </pc:picChg>
        <pc:picChg chg="del">
          <ac:chgData name="Ian Peter Du" userId="a7b7736f-a384-4dbf-baeb-d740cbbb8912" providerId="ADAL" clId="{D908884E-4704-437E-9B21-3B76DA243C83}" dt="2022-11-19T11:23:51.480" v="1131" actId="478"/>
          <ac:picMkLst>
            <pc:docMk/>
            <pc:sldMk cId="4282292682" sldId="347"/>
            <ac:picMk id="3" creationId="{9A57BACB-9EA9-7589-38A2-9F1AB66C2134}"/>
          </ac:picMkLst>
        </pc:picChg>
        <pc:picChg chg="add mod">
          <ac:chgData name="Ian Peter Du" userId="a7b7736f-a384-4dbf-baeb-d740cbbb8912" providerId="ADAL" clId="{D908884E-4704-437E-9B21-3B76DA243C83}" dt="2022-11-19T11:24:52.103" v="1137" actId="14100"/>
          <ac:picMkLst>
            <pc:docMk/>
            <pc:sldMk cId="4282292682" sldId="347"/>
            <ac:picMk id="6" creationId="{9E127F57-1800-FD12-2A11-68BF1B278C4A}"/>
          </ac:picMkLst>
        </pc:picChg>
      </pc:sldChg>
      <pc:sldChg chg="modSp">
        <pc:chgData name="Ian Peter Du" userId="a7b7736f-a384-4dbf-baeb-d740cbbb8912" providerId="ADAL" clId="{D908884E-4704-437E-9B21-3B76DA243C83}" dt="2022-11-25T12:41:06.638" v="2224" actId="20577"/>
        <pc:sldMkLst>
          <pc:docMk/>
          <pc:sldMk cId="1716281019" sldId="348"/>
        </pc:sldMkLst>
        <pc:spChg chg="mod">
          <ac:chgData name="Ian Peter Du" userId="a7b7736f-a384-4dbf-baeb-d740cbbb8912" providerId="ADAL" clId="{D908884E-4704-437E-9B21-3B76DA243C83}" dt="2022-11-25T12:41:06.638" v="2224" actId="20577"/>
          <ac:spMkLst>
            <pc:docMk/>
            <pc:sldMk cId="1716281019" sldId="348"/>
            <ac:spMk id="7194" creationId="{844BF178-E1A1-C9B0-5AB8-E82AE772DE55}"/>
          </ac:spMkLst>
        </pc:spChg>
      </pc:sldChg>
      <pc:sldChg chg="delSp modSp add mod">
        <pc:chgData name="Ian Peter Du" userId="a7b7736f-a384-4dbf-baeb-d740cbbb8912" providerId="ADAL" clId="{D908884E-4704-437E-9B21-3B76DA243C83}" dt="2022-11-25T12:30:12.902" v="2068" actId="20577"/>
        <pc:sldMkLst>
          <pc:docMk/>
          <pc:sldMk cId="2688341121" sldId="349"/>
        </pc:sldMkLst>
        <pc:spChg chg="del mod">
          <ac:chgData name="Ian Peter Du" userId="a7b7736f-a384-4dbf-baeb-d740cbbb8912" providerId="ADAL" clId="{D908884E-4704-437E-9B21-3B76DA243C83}" dt="2022-11-25T12:29:59.264" v="2040" actId="478"/>
          <ac:spMkLst>
            <pc:docMk/>
            <pc:sldMk cId="2688341121" sldId="349"/>
            <ac:spMk id="2" creationId="{BA52D5EF-D579-9470-2F0F-1EE6ECD0A8FA}"/>
          </ac:spMkLst>
        </pc:spChg>
        <pc:spChg chg="mod">
          <ac:chgData name="Ian Peter Du" userId="a7b7736f-a384-4dbf-baeb-d740cbbb8912" providerId="ADAL" clId="{D908884E-4704-437E-9B21-3B76DA243C83}" dt="2022-11-25T12:30:12.902" v="2068" actId="20577"/>
          <ac:spMkLst>
            <pc:docMk/>
            <pc:sldMk cId="2688341121" sldId="349"/>
            <ac:spMk id="7" creationId="{1F6F0C35-E0F3-F3E3-EB85-E77366D3D16C}"/>
          </ac:spMkLst>
        </pc:spChg>
      </pc:sldChg>
      <pc:sldChg chg="modSp add mod">
        <pc:chgData name="Ian Peter Du" userId="a7b7736f-a384-4dbf-baeb-d740cbbb8912" providerId="ADAL" clId="{D908884E-4704-437E-9B21-3B76DA243C83}" dt="2022-11-25T12:30:30.625" v="2091" actId="20577"/>
        <pc:sldMkLst>
          <pc:docMk/>
          <pc:sldMk cId="3675886390" sldId="350"/>
        </pc:sldMkLst>
        <pc:spChg chg="mod">
          <ac:chgData name="Ian Peter Du" userId="a7b7736f-a384-4dbf-baeb-d740cbbb8912" providerId="ADAL" clId="{D908884E-4704-437E-9B21-3B76DA243C83}" dt="2022-11-24T14:14:05.001" v="1406" actId="14100"/>
          <ac:spMkLst>
            <pc:docMk/>
            <pc:sldMk cId="3675886390" sldId="350"/>
            <ac:spMk id="3" creationId="{D7737408-C992-23E8-9117-39FCA23F68E4}"/>
          </ac:spMkLst>
        </pc:spChg>
        <pc:spChg chg="mod">
          <ac:chgData name="Ian Peter Du" userId="a7b7736f-a384-4dbf-baeb-d740cbbb8912" providerId="ADAL" clId="{D908884E-4704-437E-9B21-3B76DA243C83}" dt="2022-11-25T12:30:30.625" v="2091" actId="20577"/>
          <ac:spMkLst>
            <pc:docMk/>
            <pc:sldMk cId="3675886390" sldId="350"/>
            <ac:spMk id="34" creationId="{A07452C7-7ACA-3CE8-9C20-28FAF566F72E}"/>
          </ac:spMkLst>
        </pc:spChg>
      </pc:sldChg>
      <pc:sldChg chg="addSp delSp modSp add mod">
        <pc:chgData name="Ian Peter Du" userId="a7b7736f-a384-4dbf-baeb-d740cbbb8912" providerId="ADAL" clId="{D908884E-4704-437E-9B21-3B76DA243C83}" dt="2022-11-25T12:29:17.217" v="2011" actId="6549"/>
        <pc:sldMkLst>
          <pc:docMk/>
          <pc:sldMk cId="2347887766" sldId="351"/>
        </pc:sldMkLst>
        <pc:spChg chg="del mod">
          <ac:chgData name="Ian Peter Du" userId="a7b7736f-a384-4dbf-baeb-d740cbbb8912" providerId="ADAL" clId="{D908884E-4704-437E-9B21-3B76DA243C83}" dt="2022-11-25T12:28:31.532" v="1977" actId="478"/>
          <ac:spMkLst>
            <pc:docMk/>
            <pc:sldMk cId="2347887766" sldId="351"/>
            <ac:spMk id="2" creationId="{E1DE6455-2D15-4399-68F7-9B9BA58D7B86}"/>
          </ac:spMkLst>
        </pc:spChg>
        <pc:spChg chg="add del">
          <ac:chgData name="Ian Peter Du" userId="a7b7736f-a384-4dbf-baeb-d740cbbb8912" providerId="ADAL" clId="{D908884E-4704-437E-9B21-3B76DA243C83}" dt="2022-11-24T14:13:51.569" v="1404" actId="478"/>
          <ac:spMkLst>
            <pc:docMk/>
            <pc:sldMk cId="2347887766" sldId="351"/>
            <ac:spMk id="3" creationId="{D7737408-C992-23E8-9117-39FCA23F68E4}"/>
          </ac:spMkLst>
        </pc:spChg>
        <pc:spChg chg="mod">
          <ac:chgData name="Ian Peter Du" userId="a7b7736f-a384-4dbf-baeb-d740cbbb8912" providerId="ADAL" clId="{D908884E-4704-437E-9B21-3B76DA243C83}" dt="2022-11-25T12:29:17.217" v="2011" actId="6549"/>
          <ac:spMkLst>
            <pc:docMk/>
            <pc:sldMk cId="2347887766" sldId="351"/>
            <ac:spMk id="9" creationId="{B2BB5547-3F23-61D8-1CD7-D511ED766B87}"/>
          </ac:spMkLst>
        </pc:spChg>
      </pc:sldChg>
      <pc:sldChg chg="addSp modSp add mod">
        <pc:chgData name="Ian Peter Du" userId="a7b7736f-a384-4dbf-baeb-d740cbbb8912" providerId="ADAL" clId="{D908884E-4704-437E-9B21-3B76DA243C83}" dt="2022-11-25T12:34:41.178" v="2153"/>
        <pc:sldMkLst>
          <pc:docMk/>
          <pc:sldMk cId="2673439026" sldId="352"/>
        </pc:sldMkLst>
        <pc:spChg chg="add mod">
          <ac:chgData name="Ian Peter Du" userId="a7b7736f-a384-4dbf-baeb-d740cbbb8912" providerId="ADAL" clId="{D908884E-4704-437E-9B21-3B76DA243C83}" dt="2022-11-24T15:19:32.447" v="1549" actId="14100"/>
          <ac:spMkLst>
            <pc:docMk/>
            <pc:sldMk cId="2673439026" sldId="352"/>
            <ac:spMk id="2" creationId="{2D5148F0-7519-DF08-653A-2F09970890D8}"/>
          </ac:spMkLst>
        </pc:spChg>
        <pc:spChg chg="add mod">
          <ac:chgData name="Ian Peter Du" userId="a7b7736f-a384-4dbf-baeb-d740cbbb8912" providerId="ADAL" clId="{D908884E-4704-437E-9B21-3B76DA243C83}" dt="2022-11-24T15:19:52.768" v="1552" actId="14100"/>
          <ac:spMkLst>
            <pc:docMk/>
            <pc:sldMk cId="2673439026" sldId="352"/>
            <ac:spMk id="3" creationId="{DC7965D8-E247-0FA6-1B92-5D62A84919C6}"/>
          </ac:spMkLst>
        </pc:spChg>
        <pc:spChg chg="add mod">
          <ac:chgData name="Ian Peter Du" userId="a7b7736f-a384-4dbf-baeb-d740cbbb8912" providerId="ADAL" clId="{D908884E-4704-437E-9B21-3B76DA243C83}" dt="2022-11-24T15:20:26.100" v="1559" actId="1035"/>
          <ac:spMkLst>
            <pc:docMk/>
            <pc:sldMk cId="2673439026" sldId="352"/>
            <ac:spMk id="4" creationId="{E69610AD-8FF5-1F43-2051-FD71AD8AE97F}"/>
          </ac:spMkLst>
        </pc:spChg>
        <pc:spChg chg="add mod">
          <ac:chgData name="Ian Peter Du" userId="a7b7736f-a384-4dbf-baeb-d740cbbb8912" providerId="ADAL" clId="{D908884E-4704-437E-9B21-3B76DA243C83}" dt="2022-11-24T15:20:20.492" v="1558" actId="1076"/>
          <ac:spMkLst>
            <pc:docMk/>
            <pc:sldMk cId="2673439026" sldId="352"/>
            <ac:spMk id="5" creationId="{D0BD69D9-FCDA-2753-B110-8A8C8E572339}"/>
          </ac:spMkLst>
        </pc:spChg>
        <pc:spChg chg="mod">
          <ac:chgData name="Ian Peter Du" userId="a7b7736f-a384-4dbf-baeb-d740cbbb8912" providerId="ADAL" clId="{D908884E-4704-437E-9B21-3B76DA243C83}" dt="2022-11-25T12:34:36.475" v="2152" actId="6549"/>
          <ac:spMkLst>
            <pc:docMk/>
            <pc:sldMk cId="2673439026" sldId="352"/>
            <ac:spMk id="2110" creationId="{32D827B8-A859-9C3F-5CAE-7019D6809942}"/>
          </ac:spMkLst>
        </pc:spChg>
        <pc:spChg chg="mod">
          <ac:chgData name="Ian Peter Du" userId="a7b7736f-a384-4dbf-baeb-d740cbbb8912" providerId="ADAL" clId="{D908884E-4704-437E-9B21-3B76DA243C83}" dt="2022-11-25T12:34:41.178" v="2153"/>
          <ac:spMkLst>
            <pc:docMk/>
            <pc:sldMk cId="2673439026" sldId="352"/>
            <ac:spMk id="2160" creationId="{88BE25F8-E7B3-A1D5-81F7-D510B8ABE3B9}"/>
          </ac:spMkLst>
        </pc:spChg>
      </pc:sldChg>
      <pc:sldChg chg="addSp modSp add mod">
        <pc:chgData name="Ian Peter Du" userId="a7b7736f-a384-4dbf-baeb-d740cbbb8912" providerId="ADAL" clId="{D908884E-4704-437E-9B21-3B76DA243C83}" dt="2022-11-25T12:35:28.913" v="2165" actId="1035"/>
        <pc:sldMkLst>
          <pc:docMk/>
          <pc:sldMk cId="1111335798" sldId="353"/>
        </pc:sldMkLst>
        <pc:spChg chg="add mod">
          <ac:chgData name="Ian Peter Du" userId="a7b7736f-a384-4dbf-baeb-d740cbbb8912" providerId="ADAL" clId="{D908884E-4704-437E-9B21-3B76DA243C83}" dt="2022-11-24T15:22:15.263" v="1588" actId="1038"/>
          <ac:spMkLst>
            <pc:docMk/>
            <pc:sldMk cId="1111335798" sldId="353"/>
            <ac:spMk id="2" creationId="{250C54FB-A0CA-1904-388E-BF0AD3FDDE3D}"/>
          </ac:spMkLst>
        </pc:spChg>
        <pc:spChg chg="add mod">
          <ac:chgData name="Ian Peter Du" userId="a7b7736f-a384-4dbf-baeb-d740cbbb8912" providerId="ADAL" clId="{D908884E-4704-437E-9B21-3B76DA243C83}" dt="2022-11-24T15:22:33.976" v="1597" actId="1035"/>
          <ac:spMkLst>
            <pc:docMk/>
            <pc:sldMk cId="1111335798" sldId="353"/>
            <ac:spMk id="3" creationId="{A20FC4BF-D698-C3E4-F496-A2871E375D2B}"/>
          </ac:spMkLst>
        </pc:spChg>
        <pc:spChg chg="add mod">
          <ac:chgData name="Ian Peter Du" userId="a7b7736f-a384-4dbf-baeb-d740cbbb8912" providerId="ADAL" clId="{D908884E-4704-437E-9B21-3B76DA243C83}" dt="2022-11-24T15:22:56.817" v="1604" actId="14100"/>
          <ac:spMkLst>
            <pc:docMk/>
            <pc:sldMk cId="1111335798" sldId="353"/>
            <ac:spMk id="4" creationId="{4CEF82EC-993C-18D2-DDA5-31BABB36FA95}"/>
          </ac:spMkLst>
        </pc:spChg>
        <pc:spChg chg="add mod">
          <ac:chgData name="Ian Peter Du" userId="a7b7736f-a384-4dbf-baeb-d740cbbb8912" providerId="ADAL" clId="{D908884E-4704-437E-9B21-3B76DA243C83}" dt="2022-11-25T12:35:28.913" v="2165" actId="1035"/>
          <ac:spMkLst>
            <pc:docMk/>
            <pc:sldMk cId="1111335798" sldId="353"/>
            <ac:spMk id="5" creationId="{B1CD2160-15C8-6E88-908A-E308E9C45DCA}"/>
          </ac:spMkLst>
        </pc:spChg>
        <pc:spChg chg="mod">
          <ac:chgData name="Ian Peter Du" userId="a7b7736f-a384-4dbf-baeb-d740cbbb8912" providerId="ADAL" clId="{D908884E-4704-437E-9B21-3B76DA243C83}" dt="2022-11-25T12:34:57.059" v="2154" actId="6549"/>
          <ac:spMkLst>
            <pc:docMk/>
            <pc:sldMk cId="1111335798" sldId="353"/>
            <ac:spMk id="2110" creationId="{32D827B8-A859-9C3F-5CAE-7019D6809942}"/>
          </ac:spMkLst>
        </pc:spChg>
        <pc:spChg chg="mod">
          <ac:chgData name="Ian Peter Du" userId="a7b7736f-a384-4dbf-baeb-d740cbbb8912" providerId="ADAL" clId="{D908884E-4704-437E-9B21-3B76DA243C83}" dt="2022-11-25T12:35:01.911" v="2155"/>
          <ac:spMkLst>
            <pc:docMk/>
            <pc:sldMk cId="1111335798" sldId="353"/>
            <ac:spMk id="2160" creationId="{88BE25F8-E7B3-A1D5-81F7-D510B8ABE3B9}"/>
          </ac:spMkLst>
        </pc:spChg>
        <pc:picChg chg="mod">
          <ac:chgData name="Ian Peter Du" userId="a7b7736f-a384-4dbf-baeb-d740cbbb8912" providerId="ADAL" clId="{D908884E-4704-437E-9B21-3B76DA243C83}" dt="2022-11-25T12:35:10.210" v="2158" actId="1076"/>
          <ac:picMkLst>
            <pc:docMk/>
            <pc:sldMk cId="1111335798" sldId="353"/>
            <ac:picMk id="2162" creationId="{09AEBE07-1E40-B78F-EEC2-3CD68A18A757}"/>
          </ac:picMkLst>
        </pc:picChg>
      </pc:sldChg>
      <pc:sldChg chg="addSp delSp modSp add mod">
        <pc:chgData name="Ian Peter Du" userId="a7b7736f-a384-4dbf-baeb-d740cbbb8912" providerId="ADAL" clId="{D908884E-4704-437E-9B21-3B76DA243C83}" dt="2022-11-25T12:41:21.548" v="2241" actId="20577"/>
        <pc:sldMkLst>
          <pc:docMk/>
          <pc:sldMk cId="2541407937" sldId="355"/>
        </pc:sldMkLst>
        <pc:spChg chg="add mod">
          <ac:chgData name="Ian Peter Du" userId="a7b7736f-a384-4dbf-baeb-d740cbbb8912" providerId="ADAL" clId="{D908884E-4704-437E-9B21-3B76DA243C83}" dt="2022-11-25T12:38:43.816" v="2177" actId="1076"/>
          <ac:spMkLst>
            <pc:docMk/>
            <pc:sldMk cId="2541407937" sldId="355"/>
            <ac:spMk id="2" creationId="{69118530-20B8-0917-FEDB-D73EA71D75E5}"/>
          </ac:spMkLst>
        </pc:spChg>
        <pc:spChg chg="mod">
          <ac:chgData name="Ian Peter Du" userId="a7b7736f-a384-4dbf-baeb-d740cbbb8912" providerId="ADAL" clId="{D908884E-4704-437E-9B21-3B76DA243C83}" dt="2022-11-25T12:38:35.512" v="2175" actId="1076"/>
          <ac:spMkLst>
            <pc:docMk/>
            <pc:sldMk cId="2541407937" sldId="355"/>
            <ac:spMk id="31" creationId="{CBCFFB4F-7F97-921C-DDC2-7F30AB213EB3}"/>
          </ac:spMkLst>
        </pc:spChg>
        <pc:spChg chg="del">
          <ac:chgData name="Ian Peter Du" userId="a7b7736f-a384-4dbf-baeb-d740cbbb8912" providerId="ADAL" clId="{D908884E-4704-437E-9B21-3B76DA243C83}" dt="2022-11-25T12:38:47.009" v="2178" actId="478"/>
          <ac:spMkLst>
            <pc:docMk/>
            <pc:sldMk cId="2541407937" sldId="355"/>
            <ac:spMk id="32" creationId="{6F26C3AF-0B14-B945-3D69-46ED2B9A91CB}"/>
          </ac:spMkLst>
        </pc:spChg>
        <pc:spChg chg="mod">
          <ac:chgData name="Ian Peter Du" userId="a7b7736f-a384-4dbf-baeb-d740cbbb8912" providerId="ADAL" clId="{D908884E-4704-437E-9B21-3B76DA243C83}" dt="2022-11-25T12:41:21.548" v="2241" actId="20577"/>
          <ac:spMkLst>
            <pc:docMk/>
            <pc:sldMk cId="2541407937" sldId="355"/>
            <ac:spMk id="2103" creationId="{127DD8CB-F7EE-DA12-3555-42E745B1D7F1}"/>
          </ac:spMkLst>
        </pc:spChg>
      </pc:sldChg>
      <pc:sldChg chg="modSp add">
        <pc:chgData name="Ian Peter Du" userId="a7b7736f-a384-4dbf-baeb-d740cbbb8912" providerId="ADAL" clId="{D908884E-4704-437E-9B21-3B76DA243C83}" dt="2022-11-25T12:40:52.594" v="2197" actId="20577"/>
        <pc:sldMkLst>
          <pc:docMk/>
          <pc:sldMk cId="1012785307" sldId="356"/>
        </pc:sldMkLst>
        <pc:spChg chg="mod">
          <ac:chgData name="Ian Peter Du" userId="a7b7736f-a384-4dbf-baeb-d740cbbb8912" providerId="ADAL" clId="{D908884E-4704-437E-9B21-3B76DA243C83}" dt="2022-11-25T12:40:52.594" v="2197" actId="20577"/>
          <ac:spMkLst>
            <pc:docMk/>
            <pc:sldMk cId="1012785307" sldId="356"/>
            <ac:spMk id="2103" creationId="{127DD8CB-F7EE-DA12-3555-42E745B1D7F1}"/>
          </ac:spMkLst>
        </pc:spChg>
      </pc:sldChg>
    </pc:docChg>
  </pc:docChgLst>
  <pc:docChgLst>
    <pc:chgData name="Pei-Hsun Chen" userId="S::pei-hsun.chen@fs-students.de::0d1d9a08-aa8d-4043-83d9-efde0b80bfc6" providerId="AD" clId="Web-{A7EE32A3-7AA9-DF8C-549C-BD107B5081AE}"/>
    <pc:docChg chg="delSld modSld">
      <pc:chgData name="Pei-Hsun Chen" userId="S::pei-hsun.chen@fs-students.de::0d1d9a08-aa8d-4043-83d9-efde0b80bfc6" providerId="AD" clId="Web-{A7EE32A3-7AA9-DF8C-549C-BD107B5081AE}" dt="2022-11-18T13:58:56.404" v="12" actId="20577"/>
      <pc:docMkLst>
        <pc:docMk/>
      </pc:docMkLst>
      <pc:sldChg chg="del">
        <pc:chgData name="Pei-Hsun Chen" userId="S::pei-hsun.chen@fs-students.de::0d1d9a08-aa8d-4043-83d9-efde0b80bfc6" providerId="AD" clId="Web-{A7EE32A3-7AA9-DF8C-549C-BD107B5081AE}" dt="2022-11-18T13:57:01.463" v="0"/>
        <pc:sldMkLst>
          <pc:docMk/>
          <pc:sldMk cId="4138421534" sldId="325"/>
        </pc:sldMkLst>
      </pc:sldChg>
      <pc:sldChg chg="modSp">
        <pc:chgData name="Pei-Hsun Chen" userId="S::pei-hsun.chen@fs-students.de::0d1d9a08-aa8d-4043-83d9-efde0b80bfc6" providerId="AD" clId="Web-{A7EE32A3-7AA9-DF8C-549C-BD107B5081AE}" dt="2022-11-18T13:58:56.404" v="12" actId="20577"/>
        <pc:sldMkLst>
          <pc:docMk/>
          <pc:sldMk cId="2110422281" sldId="328"/>
        </pc:sldMkLst>
        <pc:spChg chg="mod">
          <ac:chgData name="Pei-Hsun Chen" userId="S::pei-hsun.chen@fs-students.de::0d1d9a08-aa8d-4043-83d9-efde0b80bfc6" providerId="AD" clId="Web-{A7EE32A3-7AA9-DF8C-549C-BD107B5081AE}" dt="2022-11-18T13:58:56.404" v="12" actId="20577"/>
          <ac:spMkLst>
            <pc:docMk/>
            <pc:sldMk cId="2110422281" sldId="328"/>
            <ac:spMk id="2078" creationId="{00000000-0000-0000-0000-000000000000}"/>
          </ac:spMkLst>
        </pc:spChg>
      </pc:sldChg>
    </pc:docChg>
  </pc:docChgLst>
  <pc:docChgLst>
    <pc:chgData name="Pei-Hsun Chen" userId="S::pei-hsun.chen@fs-students.de::0d1d9a08-aa8d-4043-83d9-efde0b80bfc6" providerId="AD" clId="Web-{F0D925C5-71B6-81A6-7B36-F7A516BDD155}"/>
    <pc:docChg chg="modSld">
      <pc:chgData name="Pei-Hsun Chen" userId="S::pei-hsun.chen@fs-students.de::0d1d9a08-aa8d-4043-83d9-efde0b80bfc6" providerId="AD" clId="Web-{F0D925C5-71B6-81A6-7B36-F7A516BDD155}" dt="2022-11-18T13:19:18.776" v="14" actId="1076"/>
      <pc:docMkLst>
        <pc:docMk/>
      </pc:docMkLst>
      <pc:sldChg chg="addSp delSp modSp">
        <pc:chgData name="Pei-Hsun Chen" userId="S::pei-hsun.chen@fs-students.de::0d1d9a08-aa8d-4043-83d9-efde0b80bfc6" providerId="AD" clId="Web-{F0D925C5-71B6-81A6-7B36-F7A516BDD155}" dt="2022-11-18T13:19:18.776" v="14" actId="1076"/>
        <pc:sldMkLst>
          <pc:docMk/>
          <pc:sldMk cId="2839028991" sldId="327"/>
        </pc:sldMkLst>
        <pc:spChg chg="add del">
          <ac:chgData name="Pei-Hsun Chen" userId="S::pei-hsun.chen@fs-students.de::0d1d9a08-aa8d-4043-83d9-efde0b80bfc6" providerId="AD" clId="Web-{F0D925C5-71B6-81A6-7B36-F7A516BDD155}" dt="2022-11-18T13:18:29.571" v="2"/>
          <ac:spMkLst>
            <pc:docMk/>
            <pc:sldMk cId="2839028991" sldId="327"/>
            <ac:spMk id="3" creationId="{F02AC9F8-CBCA-258D-08B1-01ABD7880D84}"/>
          </ac:spMkLst>
        </pc:spChg>
        <pc:spChg chg="mod ord">
          <ac:chgData name="Pei-Hsun Chen" userId="S::pei-hsun.chen@fs-students.de::0d1d9a08-aa8d-4043-83d9-efde0b80bfc6" providerId="AD" clId="Web-{F0D925C5-71B6-81A6-7B36-F7A516BDD155}" dt="2022-11-18T13:18:55.791" v="8" actId="1076"/>
          <ac:spMkLst>
            <pc:docMk/>
            <pc:sldMk cId="2839028991" sldId="327"/>
            <ac:spMk id="17" creationId="{3830ABE1-1C1B-F457-45B4-0B9838CEB63D}"/>
          </ac:spMkLst>
        </pc:spChg>
        <pc:spChg chg="ord">
          <ac:chgData name="Pei-Hsun Chen" userId="S::pei-hsun.chen@fs-students.de::0d1d9a08-aa8d-4043-83d9-efde0b80bfc6" providerId="AD" clId="Web-{F0D925C5-71B6-81A6-7B36-F7A516BDD155}" dt="2022-11-18T13:18:47.181" v="6"/>
          <ac:spMkLst>
            <pc:docMk/>
            <pc:sldMk cId="2839028991" sldId="327"/>
            <ac:spMk id="18" creationId="{95137F8C-CE4C-E779-6243-45A5D40627A4}"/>
          </ac:spMkLst>
        </pc:spChg>
        <pc:spChg chg="mod">
          <ac:chgData name="Pei-Hsun Chen" userId="S::pei-hsun.chen@fs-students.de::0d1d9a08-aa8d-4043-83d9-efde0b80bfc6" providerId="AD" clId="Web-{F0D925C5-71B6-81A6-7B36-F7A516BDD155}" dt="2022-11-18T13:19:18.776" v="14" actId="1076"/>
          <ac:spMkLst>
            <pc:docMk/>
            <pc:sldMk cId="2839028991" sldId="327"/>
            <ac:spMk id="19" creationId="{39297341-7F8B-5FBD-59CD-5B514B10DC3C}"/>
          </ac:spMkLst>
        </pc:spChg>
        <pc:grpChg chg="add mod">
          <ac:chgData name="Pei-Hsun Chen" userId="S::pei-hsun.chen@fs-students.de::0d1d9a08-aa8d-4043-83d9-efde0b80bfc6" providerId="AD" clId="Web-{F0D925C5-71B6-81A6-7B36-F7A516BDD155}" dt="2022-11-18T13:19:18.776" v="13" actId="1076"/>
          <ac:grpSpMkLst>
            <pc:docMk/>
            <pc:sldMk cId="2839028991" sldId="327"/>
            <ac:grpSpMk id="4" creationId="{4AD25825-A3A1-B608-0588-2594703846D5}"/>
          </ac:grpSpMkLst>
        </pc:grpChg>
        <pc:grpChg chg="del">
          <ac:chgData name="Pei-Hsun Chen" userId="S::pei-hsun.chen@fs-students.de::0d1d9a08-aa8d-4043-83d9-efde0b80bfc6" providerId="AD" clId="Web-{F0D925C5-71B6-81A6-7B36-F7A516BDD155}" dt="2022-11-18T13:18:20.586" v="0"/>
          <ac:grpSpMkLst>
            <pc:docMk/>
            <pc:sldMk cId="2839028991" sldId="327"/>
            <ac:grpSpMk id="5" creationId="{74B0FE52-1CE0-77D1-9A6E-28E3E7442A9B}"/>
          </ac:grpSpMkLst>
        </pc:grpChg>
        <pc:cxnChg chg="mod">
          <ac:chgData name="Pei-Hsun Chen" userId="S::pei-hsun.chen@fs-students.de::0d1d9a08-aa8d-4043-83d9-efde0b80bfc6" providerId="AD" clId="Web-{F0D925C5-71B6-81A6-7B36-F7A516BDD155}" dt="2022-11-18T13:18:34.556" v="3"/>
          <ac:cxnSpMkLst>
            <pc:docMk/>
            <pc:sldMk cId="2839028991" sldId="327"/>
            <ac:cxnSpMk id="25" creationId="{B7DEC782-5294-0A3A-9A30-817DDA7F1FC2}"/>
          </ac:cxnSpMkLst>
        </pc:cxnChg>
        <pc:cxnChg chg="mod">
          <ac:chgData name="Pei-Hsun Chen" userId="S::pei-hsun.chen@fs-students.de::0d1d9a08-aa8d-4043-83d9-efde0b80bfc6" providerId="AD" clId="Web-{F0D925C5-71B6-81A6-7B36-F7A516BDD155}" dt="2022-11-18T13:18:34.556" v="3"/>
          <ac:cxnSpMkLst>
            <pc:docMk/>
            <pc:sldMk cId="2839028991" sldId="327"/>
            <ac:cxnSpMk id="27" creationId="{3767CB28-7440-C120-100E-D5F255157397}"/>
          </ac:cxnSpMkLst>
        </pc:cxnChg>
        <pc:cxnChg chg="mod">
          <ac:chgData name="Pei-Hsun Chen" userId="S::pei-hsun.chen@fs-students.de::0d1d9a08-aa8d-4043-83d9-efde0b80bfc6" providerId="AD" clId="Web-{F0D925C5-71B6-81A6-7B36-F7A516BDD155}" dt="2022-11-18T13:18:34.556" v="3"/>
          <ac:cxnSpMkLst>
            <pc:docMk/>
            <pc:sldMk cId="2839028991" sldId="327"/>
            <ac:cxnSpMk id="28" creationId="{A6919695-6A4E-EE9A-6C08-D7B9EBA25378}"/>
          </ac:cxnSpMkLst>
        </pc:cxnChg>
      </pc:sldChg>
    </pc:docChg>
  </pc:docChgLst>
  <pc:docChgLst>
    <pc:chgData name="Pei-Hsun Chen" userId="S::pei-hsun.chen@fs-students.de::0d1d9a08-aa8d-4043-83d9-efde0b80bfc6" providerId="AD" clId="Web-{0E6805EC-C817-7900-0A09-681E0860A42D}"/>
    <pc:docChg chg="modSld">
      <pc:chgData name="Pei-Hsun Chen" userId="S::pei-hsun.chen@fs-students.de::0d1d9a08-aa8d-4043-83d9-efde0b80bfc6" providerId="AD" clId="Web-{0E6805EC-C817-7900-0A09-681E0860A42D}" dt="2022-11-19T11:41:56.290" v="122"/>
      <pc:docMkLst>
        <pc:docMk/>
      </pc:docMkLst>
      <pc:sldChg chg="addSp delSp modSp">
        <pc:chgData name="Pei-Hsun Chen" userId="S::pei-hsun.chen@fs-students.de::0d1d9a08-aa8d-4043-83d9-efde0b80bfc6" providerId="AD" clId="Web-{0E6805EC-C817-7900-0A09-681E0860A42D}" dt="2022-11-19T11:41:56.290" v="122"/>
        <pc:sldMkLst>
          <pc:docMk/>
          <pc:sldMk cId="495248981" sldId="343"/>
        </pc:sldMkLst>
        <pc:spChg chg="add del mod">
          <ac:chgData name="Pei-Hsun Chen" userId="S::pei-hsun.chen@fs-students.de::0d1d9a08-aa8d-4043-83d9-efde0b80bfc6" providerId="AD" clId="Web-{0E6805EC-C817-7900-0A09-681E0860A42D}" dt="2022-11-19T11:32:12.395" v="63"/>
          <ac:spMkLst>
            <pc:docMk/>
            <pc:sldMk cId="495248981" sldId="343"/>
            <ac:spMk id="2" creationId="{B21A382A-9D05-BA3C-1168-1C896ADE457B}"/>
          </ac:spMkLst>
        </pc:spChg>
        <pc:spChg chg="add mod">
          <ac:chgData name="Pei-Hsun Chen" userId="S::pei-hsun.chen@fs-students.de::0d1d9a08-aa8d-4043-83d9-efde0b80bfc6" providerId="AD" clId="Web-{0E6805EC-C817-7900-0A09-681E0860A42D}" dt="2022-11-19T11:33:57.445" v="86" actId="1076"/>
          <ac:spMkLst>
            <pc:docMk/>
            <pc:sldMk cId="495248981" sldId="343"/>
            <ac:spMk id="4" creationId="{3A4AC91C-F061-8F38-74E7-CAD7942A2EBF}"/>
          </ac:spMkLst>
        </pc:spChg>
        <pc:spChg chg="add del">
          <ac:chgData name="Pei-Hsun Chen" userId="S::pei-hsun.chen@fs-students.de::0d1d9a08-aa8d-4043-83d9-efde0b80bfc6" providerId="AD" clId="Web-{0E6805EC-C817-7900-0A09-681E0860A42D}" dt="2022-11-19T11:29:55.672" v="34"/>
          <ac:spMkLst>
            <pc:docMk/>
            <pc:sldMk cId="495248981" sldId="343"/>
            <ac:spMk id="6" creationId="{475075C3-FA01-083C-D1E0-7F4B1795D525}"/>
          </ac:spMkLst>
        </pc:spChg>
        <pc:spChg chg="add del">
          <ac:chgData name="Pei-Hsun Chen" userId="S::pei-hsun.chen@fs-students.de::0d1d9a08-aa8d-4043-83d9-efde0b80bfc6" providerId="AD" clId="Web-{0E6805EC-C817-7900-0A09-681E0860A42D}" dt="2022-11-19T11:31:17.752" v="56"/>
          <ac:spMkLst>
            <pc:docMk/>
            <pc:sldMk cId="495248981" sldId="343"/>
            <ac:spMk id="8" creationId="{5B086EEC-BF43-281B-E9EB-85146C8BAD00}"/>
          </ac:spMkLst>
        </pc:spChg>
        <pc:spChg chg="mod ord">
          <ac:chgData name="Pei-Hsun Chen" userId="S::pei-hsun.chen@fs-students.de::0d1d9a08-aa8d-4043-83d9-efde0b80bfc6" providerId="AD" clId="Web-{0E6805EC-C817-7900-0A09-681E0860A42D}" dt="2022-11-19T11:31:40.378" v="60" actId="1076"/>
          <ac:spMkLst>
            <pc:docMk/>
            <pc:sldMk cId="495248981" sldId="343"/>
            <ac:spMk id="12" creationId="{3E50EDC0-83A1-BCBB-1920-B6D52ADFBEF1}"/>
          </ac:spMkLst>
        </pc:spChg>
        <pc:spChg chg="add del mod">
          <ac:chgData name="Pei-Hsun Chen" userId="S::pei-hsun.chen@fs-students.de::0d1d9a08-aa8d-4043-83d9-efde0b80bfc6" providerId="AD" clId="Web-{0E6805EC-C817-7900-0A09-681E0860A42D}" dt="2022-11-19T11:38:09.549" v="121" actId="20577"/>
          <ac:spMkLst>
            <pc:docMk/>
            <pc:sldMk cId="495248981" sldId="343"/>
            <ac:spMk id="22" creationId="{C14A4B47-0496-CEBC-12A3-7CFF4BE68785}"/>
          </ac:spMkLst>
        </pc:spChg>
        <pc:spChg chg="add del mod">
          <ac:chgData name="Pei-Hsun Chen" userId="S::pei-hsun.chen@fs-students.de::0d1d9a08-aa8d-4043-83d9-efde0b80bfc6" providerId="AD" clId="Web-{0E6805EC-C817-7900-0A09-681E0860A42D}" dt="2022-11-19T11:41:56.290" v="122"/>
          <ac:spMkLst>
            <pc:docMk/>
            <pc:sldMk cId="495248981" sldId="343"/>
            <ac:spMk id="24" creationId="{0A87F8F5-EA6A-DA21-E8C2-A4A167E2074E}"/>
          </ac:spMkLst>
        </pc:spChg>
        <pc:spChg chg="add del mod">
          <ac:chgData name="Pei-Hsun Chen" userId="S::pei-hsun.chen@fs-students.de::0d1d9a08-aa8d-4043-83d9-efde0b80bfc6" providerId="AD" clId="Web-{0E6805EC-C817-7900-0A09-681E0860A42D}" dt="2022-11-19T11:37:31.969" v="107"/>
          <ac:spMkLst>
            <pc:docMk/>
            <pc:sldMk cId="495248981" sldId="343"/>
            <ac:spMk id="26" creationId="{A3A376F3-E90E-8DB5-CC2C-80D156920D69}"/>
          </ac:spMkLst>
        </pc:spChg>
        <pc:grpChg chg="add mod ord">
          <ac:chgData name="Pei-Hsun Chen" userId="S::pei-hsun.chen@fs-students.de::0d1d9a08-aa8d-4043-83d9-efde0b80bfc6" providerId="AD" clId="Web-{0E6805EC-C817-7900-0A09-681E0860A42D}" dt="2022-11-19T11:34:03.852" v="89" actId="14100"/>
          <ac:grpSpMkLst>
            <pc:docMk/>
            <pc:sldMk cId="495248981" sldId="343"/>
            <ac:grpSpMk id="21" creationId="{3BFE176D-9C12-DA95-C55B-47CC4C41A51E}"/>
          </ac:grpSpMkLst>
        </pc:grpChg>
        <pc:picChg chg="mod">
          <ac:chgData name="Pei-Hsun Chen" userId="S::pei-hsun.chen@fs-students.de::0d1d9a08-aa8d-4043-83d9-efde0b80bfc6" providerId="AD" clId="Web-{0E6805EC-C817-7900-0A09-681E0860A42D}" dt="2022-11-19T11:33:49.976" v="85" actId="1076"/>
          <ac:picMkLst>
            <pc:docMk/>
            <pc:sldMk cId="495248981" sldId="343"/>
            <ac:picMk id="5121" creationId="{05A75ADF-971D-6F7C-A956-BA2A91884F57}"/>
          </ac:picMkLst>
        </pc:picChg>
      </pc:sldChg>
    </pc:docChg>
  </pc:docChgLst>
  <pc:docChgLst>
    <pc:chgData name="Pei-Hsun Chen" userId="S::pei-hsun.chen@fs-students.de::0d1d9a08-aa8d-4043-83d9-efde0b80bfc6" providerId="AD" clId="Web-{09AEF124-7C7E-53C4-EDEC-8C674F0F00E2}"/>
    <pc:docChg chg="delSld">
      <pc:chgData name="Pei-Hsun Chen" userId="S::pei-hsun.chen@fs-students.de::0d1d9a08-aa8d-4043-83d9-efde0b80bfc6" providerId="AD" clId="Web-{09AEF124-7C7E-53C4-EDEC-8C674F0F00E2}" dt="2022-11-18T14:59:55.385" v="0"/>
      <pc:docMkLst>
        <pc:docMk/>
      </pc:docMkLst>
      <pc:sldChg chg="del">
        <pc:chgData name="Pei-Hsun Chen" userId="S::pei-hsun.chen@fs-students.de::0d1d9a08-aa8d-4043-83d9-efde0b80bfc6" providerId="AD" clId="Web-{09AEF124-7C7E-53C4-EDEC-8C674F0F00E2}" dt="2022-11-18T14:59:55.385" v="0"/>
        <pc:sldMkLst>
          <pc:docMk/>
          <pc:sldMk cId="2839028991" sldId="327"/>
        </pc:sldMkLst>
      </pc:sldChg>
    </pc:docChg>
  </pc:docChgLst>
  <pc:docChgLst>
    <pc:chgData name="Ian Peter Du" userId="S::ian_peter.du@fs-students.de::a7b7736f-a384-4dbf-baeb-d740cbbb8912" providerId="AD" clId="Web-{EE5C0337-651E-CDA2-2B6F-C52DB0D44C77}"/>
    <pc:docChg chg="addSld modSld">
      <pc:chgData name="Ian Peter Du" userId="S::ian_peter.du@fs-students.de::a7b7736f-a384-4dbf-baeb-d740cbbb8912" providerId="AD" clId="Web-{EE5C0337-651E-CDA2-2B6F-C52DB0D44C77}" dt="2022-11-19T09:09:09.913" v="63"/>
      <pc:docMkLst>
        <pc:docMk/>
      </pc:docMkLst>
      <pc:sldChg chg="addSp delSp modSp">
        <pc:chgData name="Ian Peter Du" userId="S::ian_peter.du@fs-students.de::a7b7736f-a384-4dbf-baeb-d740cbbb8912" providerId="AD" clId="Web-{EE5C0337-651E-CDA2-2B6F-C52DB0D44C77}" dt="2022-11-18T15:53:18.681" v="40" actId="20577"/>
        <pc:sldMkLst>
          <pc:docMk/>
          <pc:sldMk cId="0" sldId="265"/>
        </pc:sldMkLst>
        <pc:spChg chg="add del mod">
          <ac:chgData name="Ian Peter Du" userId="S::ian_peter.du@fs-students.de::a7b7736f-a384-4dbf-baeb-d740cbbb8912" providerId="AD" clId="Web-{EE5C0337-651E-CDA2-2B6F-C52DB0D44C77}" dt="2022-11-18T15:52:38.165" v="24"/>
          <ac:spMkLst>
            <pc:docMk/>
            <pc:sldMk cId="0" sldId="265"/>
            <ac:spMk id="3" creationId="{ED30A43A-68A7-F4A4-6ADA-6CA501FD9451}"/>
          </ac:spMkLst>
        </pc:spChg>
        <pc:spChg chg="add del mod">
          <ac:chgData name="Ian Peter Du" userId="S::ian_peter.du@fs-students.de::a7b7736f-a384-4dbf-baeb-d740cbbb8912" providerId="AD" clId="Web-{EE5C0337-651E-CDA2-2B6F-C52DB0D44C77}" dt="2022-11-18T15:52:35.602" v="23"/>
          <ac:spMkLst>
            <pc:docMk/>
            <pc:sldMk cId="0" sldId="265"/>
            <ac:spMk id="5" creationId="{88959274-6193-1E79-4433-783E0193C7B1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2:32.868" v="21" actId="14100"/>
          <ac:spMkLst>
            <pc:docMk/>
            <pc:sldMk cId="0" sldId="265"/>
            <ac:spMk id="1950" creationId="{00000000-0000-0000-0000-000000000000}"/>
          </ac:spMkLst>
        </pc:spChg>
        <pc:spChg chg="mod ord">
          <ac:chgData name="Ian Peter Du" userId="S::ian_peter.du@fs-students.de::a7b7736f-a384-4dbf-baeb-d740cbbb8912" providerId="AD" clId="Web-{EE5C0337-651E-CDA2-2B6F-C52DB0D44C77}" dt="2022-11-18T15:52:13.695" v="15" actId="20577"/>
          <ac:spMkLst>
            <pc:docMk/>
            <pc:sldMk cId="0" sldId="265"/>
            <ac:spMk id="1951" creationId="{00000000-0000-0000-0000-000000000000}"/>
          </ac:spMkLst>
        </pc:spChg>
        <pc:spChg chg="del mod">
          <ac:chgData name="Ian Peter Du" userId="S::ian_peter.du@fs-students.de::a7b7736f-a384-4dbf-baeb-d740cbbb8912" providerId="AD" clId="Web-{EE5C0337-651E-CDA2-2B6F-C52DB0D44C77}" dt="2022-11-18T15:52:27.602" v="19"/>
          <ac:spMkLst>
            <pc:docMk/>
            <pc:sldMk cId="0" sldId="265"/>
            <ac:spMk id="1952" creationId="{00000000-0000-0000-0000-000000000000}"/>
          </ac:spMkLst>
        </pc:spChg>
        <pc:spChg chg="del">
          <ac:chgData name="Ian Peter Du" userId="S::ian_peter.du@fs-students.de::a7b7736f-a384-4dbf-baeb-d740cbbb8912" providerId="AD" clId="Web-{EE5C0337-651E-CDA2-2B6F-C52DB0D44C77}" dt="2022-11-18T15:52:22.227" v="17"/>
          <ac:spMkLst>
            <pc:docMk/>
            <pc:sldMk cId="0" sldId="265"/>
            <ac:spMk id="1953" creationId="{00000000-0000-0000-0000-000000000000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2:43.134" v="27" actId="1076"/>
          <ac:spMkLst>
            <pc:docMk/>
            <pc:sldMk cId="0" sldId="265"/>
            <ac:spMk id="1954" creationId="{00000000-0000-0000-0000-000000000000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2:43.134" v="28" actId="1076"/>
          <ac:spMkLst>
            <pc:docMk/>
            <pc:sldMk cId="0" sldId="265"/>
            <ac:spMk id="1955" creationId="{00000000-0000-0000-0000-000000000000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2:43.149" v="29" actId="1076"/>
          <ac:spMkLst>
            <pc:docMk/>
            <pc:sldMk cId="0" sldId="265"/>
            <ac:spMk id="1956" creationId="{00000000-0000-0000-0000-000000000000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2:43.165" v="30" actId="1076"/>
          <ac:spMkLst>
            <pc:docMk/>
            <pc:sldMk cId="0" sldId="265"/>
            <ac:spMk id="1957" creationId="{00000000-0000-0000-0000-000000000000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3:18.681" v="40" actId="20577"/>
          <ac:spMkLst>
            <pc:docMk/>
            <pc:sldMk cId="0" sldId="265"/>
            <ac:spMk id="1958" creationId="{00000000-0000-0000-0000-000000000000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2:06.945" v="13" actId="1076"/>
          <ac:spMkLst>
            <pc:docMk/>
            <pc:sldMk cId="0" sldId="265"/>
            <ac:spMk id="1970" creationId="{00000000-0000-0000-0000-000000000000}"/>
          </ac:spMkLst>
        </pc:spChg>
        <pc:spChg chg="del">
          <ac:chgData name="Ian Peter Du" userId="S::ian_peter.du@fs-students.de::a7b7736f-a384-4dbf-baeb-d740cbbb8912" providerId="AD" clId="Web-{EE5C0337-651E-CDA2-2B6F-C52DB0D44C77}" dt="2022-11-18T15:52:19.321" v="16"/>
          <ac:spMkLst>
            <pc:docMk/>
            <pc:sldMk cId="0" sldId="265"/>
            <ac:spMk id="1971" creationId="{00000000-0000-0000-0000-000000000000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2:43.165" v="31" actId="1076"/>
          <ac:spMkLst>
            <pc:docMk/>
            <pc:sldMk cId="0" sldId="265"/>
            <ac:spMk id="1972" creationId="{00000000-0000-0000-0000-000000000000}"/>
          </ac:spMkLst>
        </pc:spChg>
        <pc:spChg chg="mod">
          <ac:chgData name="Ian Peter Du" userId="S::ian_peter.du@fs-students.de::a7b7736f-a384-4dbf-baeb-d740cbbb8912" providerId="AD" clId="Web-{EE5C0337-651E-CDA2-2B6F-C52DB0D44C77}" dt="2022-11-18T15:52:43.181" v="32" actId="1076"/>
          <ac:spMkLst>
            <pc:docMk/>
            <pc:sldMk cId="0" sldId="265"/>
            <ac:spMk id="1973" creationId="{00000000-0000-0000-0000-000000000000}"/>
          </ac:spMkLst>
        </pc:spChg>
        <pc:spChg chg="del">
          <ac:chgData name="Ian Peter Du" userId="S::ian_peter.du@fs-students.de::a7b7736f-a384-4dbf-baeb-d740cbbb8912" providerId="AD" clId="Web-{EE5C0337-651E-CDA2-2B6F-C52DB0D44C77}" dt="2022-11-18T15:51:20.585" v="0"/>
          <ac:spMkLst>
            <pc:docMk/>
            <pc:sldMk cId="0" sldId="265"/>
            <ac:spMk id="1982" creationId="{00000000-0000-0000-0000-000000000000}"/>
          </ac:spMkLst>
        </pc:spChg>
        <pc:grpChg chg="mod">
          <ac:chgData name="Ian Peter Du" userId="S::ian_peter.du@fs-students.de::a7b7736f-a384-4dbf-baeb-d740cbbb8912" providerId="AD" clId="Web-{EE5C0337-651E-CDA2-2B6F-C52DB0D44C77}" dt="2022-11-18T15:52:43.087" v="25" actId="1076"/>
          <ac:grpSpMkLst>
            <pc:docMk/>
            <pc:sldMk cId="0" sldId="265"/>
            <ac:grpSpMk id="1902" creationId="{00000000-0000-0000-0000-000000000000}"/>
          </ac:grpSpMkLst>
        </pc:grpChg>
        <pc:grpChg chg="del">
          <ac:chgData name="Ian Peter Du" userId="S::ian_peter.du@fs-students.de::a7b7736f-a384-4dbf-baeb-d740cbbb8912" providerId="AD" clId="Web-{EE5C0337-651E-CDA2-2B6F-C52DB0D44C77}" dt="2022-11-18T15:52:32.915" v="22"/>
          <ac:grpSpMkLst>
            <pc:docMk/>
            <pc:sldMk cId="0" sldId="265"/>
            <ac:grpSpMk id="1914" creationId="{00000000-0000-0000-0000-000000000000}"/>
          </ac:grpSpMkLst>
        </pc:grpChg>
        <pc:grpChg chg="mod">
          <ac:chgData name="Ian Peter Du" userId="S::ian_peter.du@fs-students.de::a7b7736f-a384-4dbf-baeb-d740cbbb8912" providerId="AD" clId="Web-{EE5C0337-651E-CDA2-2B6F-C52DB0D44C77}" dt="2022-11-18T15:52:43.118" v="26" actId="1076"/>
          <ac:grpSpMkLst>
            <pc:docMk/>
            <pc:sldMk cId="0" sldId="265"/>
            <ac:grpSpMk id="1926" creationId="{00000000-0000-0000-0000-000000000000}"/>
          </ac:grpSpMkLst>
        </pc:grpChg>
        <pc:grpChg chg="mod">
          <ac:chgData name="Ian Peter Du" userId="S::ian_peter.du@fs-students.de::a7b7736f-a384-4dbf-baeb-d740cbbb8912" providerId="AD" clId="Web-{EE5C0337-651E-CDA2-2B6F-C52DB0D44C77}" dt="2022-11-18T15:52:00.289" v="11" actId="14100"/>
          <ac:grpSpMkLst>
            <pc:docMk/>
            <pc:sldMk cId="0" sldId="265"/>
            <ac:grpSpMk id="1938" creationId="{00000000-0000-0000-0000-000000000000}"/>
          </ac:grpSpMkLst>
        </pc:grpChg>
        <pc:grpChg chg="mod">
          <ac:chgData name="Ian Peter Du" userId="S::ian_peter.du@fs-students.de::a7b7736f-a384-4dbf-baeb-d740cbbb8912" providerId="AD" clId="Web-{EE5C0337-651E-CDA2-2B6F-C52DB0D44C77}" dt="2022-11-18T15:52:43.196" v="33" actId="1076"/>
          <ac:grpSpMkLst>
            <pc:docMk/>
            <pc:sldMk cId="0" sldId="265"/>
            <ac:grpSpMk id="1978" creationId="{00000000-0000-0000-0000-000000000000}"/>
          </ac:grpSpMkLst>
        </pc:grpChg>
        <pc:grpChg chg="mod">
          <ac:chgData name="Ian Peter Du" userId="S::ian_peter.du@fs-students.de::a7b7736f-a384-4dbf-baeb-d740cbbb8912" providerId="AD" clId="Web-{EE5C0337-651E-CDA2-2B6F-C52DB0D44C77}" dt="2022-11-18T15:52:43.243" v="34" actId="1076"/>
          <ac:grpSpMkLst>
            <pc:docMk/>
            <pc:sldMk cId="0" sldId="265"/>
            <ac:grpSpMk id="1983" creationId="{00000000-0000-0000-0000-000000000000}"/>
          </ac:grpSpMkLst>
        </pc:grpChg>
      </pc:sldChg>
      <pc:sldChg chg="addSp delSp modSp">
        <pc:chgData name="Ian Peter Du" userId="S::ian_peter.du@fs-students.de::a7b7736f-a384-4dbf-baeb-d740cbbb8912" providerId="AD" clId="Web-{EE5C0337-651E-CDA2-2B6F-C52DB0D44C77}" dt="2022-11-19T09:08:39.771" v="59" actId="14100"/>
        <pc:sldMkLst>
          <pc:docMk/>
          <pc:sldMk cId="2110422281" sldId="328"/>
        </pc:sldMkLst>
        <pc:spChg chg="add del mod">
          <ac:chgData name="Ian Peter Du" userId="S::ian_peter.du@fs-students.de::a7b7736f-a384-4dbf-baeb-d740cbbb8912" providerId="AD" clId="Web-{EE5C0337-651E-CDA2-2B6F-C52DB0D44C77}" dt="2022-11-18T15:57:22.703" v="45"/>
          <ac:spMkLst>
            <pc:docMk/>
            <pc:sldMk cId="2110422281" sldId="328"/>
            <ac:spMk id="2" creationId="{A4B8C351-9EB5-1C9D-BE39-C4DADBED7D09}"/>
          </ac:spMkLst>
        </pc:spChg>
        <pc:spChg chg="del">
          <ac:chgData name="Ian Peter Du" userId="S::ian_peter.du@fs-students.de::a7b7736f-a384-4dbf-baeb-d740cbbb8912" providerId="AD" clId="Web-{EE5C0337-651E-CDA2-2B6F-C52DB0D44C77}" dt="2022-11-19T09:06:46.636" v="48"/>
          <ac:spMkLst>
            <pc:docMk/>
            <pc:sldMk cId="2110422281" sldId="328"/>
            <ac:spMk id="2054" creationId="{5924AC9C-B33B-D177-446C-1D3834758DF3}"/>
          </ac:spMkLst>
        </pc:spChg>
        <pc:picChg chg="add mod">
          <ac:chgData name="Ian Peter Du" userId="S::ian_peter.du@fs-students.de::a7b7736f-a384-4dbf-baeb-d740cbbb8912" providerId="AD" clId="Web-{EE5C0337-651E-CDA2-2B6F-C52DB0D44C77}" dt="2022-11-19T09:08:39.771" v="59" actId="14100"/>
          <ac:picMkLst>
            <pc:docMk/>
            <pc:sldMk cId="2110422281" sldId="328"/>
            <ac:picMk id="2" creationId="{DFD5EE0B-7D7D-AE94-7288-A76BAF29169C}"/>
          </ac:picMkLst>
        </pc:picChg>
      </pc:sldChg>
      <pc:sldChg chg="addSp delSp add replId">
        <pc:chgData name="Ian Peter Du" userId="S::ian_peter.du@fs-students.de::a7b7736f-a384-4dbf-baeb-d740cbbb8912" providerId="AD" clId="Web-{EE5C0337-651E-CDA2-2B6F-C52DB0D44C77}" dt="2022-11-19T09:09:09.913" v="63"/>
        <pc:sldMkLst>
          <pc:docMk/>
          <pc:sldMk cId="3098763775" sldId="346"/>
        </pc:sldMkLst>
        <pc:spChg chg="del">
          <ac:chgData name="Ian Peter Du" userId="S::ian_peter.du@fs-students.de::a7b7736f-a384-4dbf-baeb-d740cbbb8912" providerId="AD" clId="Web-{EE5C0337-651E-CDA2-2B6F-C52DB0D44C77}" dt="2022-11-19T09:09:06.757" v="62"/>
          <ac:spMkLst>
            <pc:docMk/>
            <pc:sldMk cId="3098763775" sldId="346"/>
            <ac:spMk id="2054" creationId="{5924AC9C-B33B-D177-446C-1D3834758DF3}"/>
          </ac:spMkLst>
        </pc:spChg>
        <pc:picChg chg="add">
          <ac:chgData name="Ian Peter Du" userId="S::ian_peter.du@fs-students.de::a7b7736f-a384-4dbf-baeb-d740cbbb8912" providerId="AD" clId="Web-{EE5C0337-651E-CDA2-2B6F-C52DB0D44C77}" dt="2022-11-19T09:09:09.913" v="63"/>
          <ac:picMkLst>
            <pc:docMk/>
            <pc:sldMk cId="3098763775" sldId="346"/>
            <ac:picMk id="3" creationId="{163350AA-DF2C-6499-A8FC-1B0993D15080}"/>
          </ac:picMkLst>
        </pc:picChg>
      </pc:sldChg>
      <pc:sldChg chg="addSp delSp add replId">
        <pc:chgData name="Ian Peter Du" userId="S::ian_peter.du@fs-students.de::a7b7736f-a384-4dbf-baeb-d740cbbb8912" providerId="AD" clId="Web-{EE5C0337-651E-CDA2-2B6F-C52DB0D44C77}" dt="2022-11-19T09:09:00.163" v="61"/>
        <pc:sldMkLst>
          <pc:docMk/>
          <pc:sldMk cId="4282292682" sldId="347"/>
        </pc:sldMkLst>
        <pc:spChg chg="del">
          <ac:chgData name="Ian Peter Du" userId="S::ian_peter.du@fs-students.de::a7b7736f-a384-4dbf-baeb-d740cbbb8912" providerId="AD" clId="Web-{EE5C0337-651E-CDA2-2B6F-C52DB0D44C77}" dt="2022-11-19T09:08:57.053" v="60"/>
          <ac:spMkLst>
            <pc:docMk/>
            <pc:sldMk cId="4282292682" sldId="347"/>
            <ac:spMk id="2054" creationId="{5924AC9C-B33B-D177-446C-1D3834758DF3}"/>
          </ac:spMkLst>
        </pc:spChg>
        <pc:picChg chg="add">
          <ac:chgData name="Ian Peter Du" userId="S::ian_peter.du@fs-students.de::a7b7736f-a384-4dbf-baeb-d740cbbb8912" providerId="AD" clId="Web-{EE5C0337-651E-CDA2-2B6F-C52DB0D44C77}" dt="2022-11-19T09:09:00.163" v="61"/>
          <ac:picMkLst>
            <pc:docMk/>
            <pc:sldMk cId="4282292682" sldId="347"/>
            <ac:picMk id="3" creationId="{9A57BACB-9EA9-7589-38A2-9F1AB66C2134}"/>
          </ac:picMkLst>
        </pc:picChg>
      </pc:sldChg>
    </pc:docChg>
  </pc:docChgLst>
  <pc:docChgLst>
    <pc:chgData name="Pei-Hsun Chen" userId="S::pei-hsun.chen@fs-students.de::0d1d9a08-aa8d-4043-83d9-efde0b80bfc6" providerId="AD" clId="Web-{B90E8D30-248E-C983-923B-4D42A48DA009}"/>
    <pc:docChg chg="modSld">
      <pc:chgData name="Pei-Hsun Chen" userId="S::pei-hsun.chen@fs-students.de::0d1d9a08-aa8d-4043-83d9-efde0b80bfc6" providerId="AD" clId="Web-{B90E8D30-248E-C983-923B-4D42A48DA009}" dt="2022-11-25T12:28:52.464" v="16"/>
      <pc:docMkLst>
        <pc:docMk/>
      </pc:docMkLst>
      <pc:sldChg chg="addSp">
        <pc:chgData name="Pei-Hsun Chen" userId="S::pei-hsun.chen@fs-students.de::0d1d9a08-aa8d-4043-83d9-efde0b80bfc6" providerId="AD" clId="Web-{B90E8D30-248E-C983-923B-4D42A48DA009}" dt="2022-11-25T12:28:14.838" v="0"/>
        <pc:sldMkLst>
          <pc:docMk/>
          <pc:sldMk cId="124687390" sldId="320"/>
        </pc:sldMkLst>
        <pc:spChg chg="add">
          <ac:chgData name="Pei-Hsun Chen" userId="S::pei-hsun.chen@fs-students.de::0d1d9a08-aa8d-4043-83d9-efde0b80bfc6" providerId="AD" clId="Web-{B90E8D30-248E-C983-923B-4D42A48DA009}" dt="2022-11-25T12:28:14.838" v="0"/>
          <ac:spMkLst>
            <pc:docMk/>
            <pc:sldMk cId="124687390" sldId="320"/>
            <ac:spMk id="15" creationId="{B4996E4B-AF78-EF61-8B21-4D3B4CB484D5}"/>
          </ac:spMkLst>
        </pc:spChg>
      </pc:sldChg>
      <pc:sldChg chg="addSp modSp">
        <pc:chgData name="Pei-Hsun Chen" userId="S::pei-hsun.chen@fs-students.de::0d1d9a08-aa8d-4043-83d9-efde0b80bfc6" providerId="AD" clId="Web-{B90E8D30-248E-C983-923B-4D42A48DA009}" dt="2022-11-25T12:28:21.697" v="3" actId="20577"/>
        <pc:sldMkLst>
          <pc:docMk/>
          <pc:sldMk cId="2110422281" sldId="328"/>
        </pc:sldMkLst>
        <pc:spChg chg="add mod">
          <ac:chgData name="Pei-Hsun Chen" userId="S::pei-hsun.chen@fs-students.de::0d1d9a08-aa8d-4043-83d9-efde0b80bfc6" providerId="AD" clId="Web-{B90E8D30-248E-C983-923B-4D42A48DA009}" dt="2022-11-25T12:28:21.697" v="3" actId="20577"/>
          <ac:spMkLst>
            <pc:docMk/>
            <pc:sldMk cId="2110422281" sldId="328"/>
            <ac:spMk id="4" creationId="{71231991-A215-FCD0-8355-F9FA86A61DB2}"/>
          </ac:spMkLst>
        </pc:spChg>
      </pc:sldChg>
      <pc:sldChg chg="addSp">
        <pc:chgData name="Pei-Hsun Chen" userId="S::pei-hsun.chen@fs-students.de::0d1d9a08-aa8d-4043-83d9-efde0b80bfc6" providerId="AD" clId="Web-{B90E8D30-248E-C983-923B-4D42A48DA009}" dt="2022-11-25T12:28:51.230" v="14"/>
        <pc:sldMkLst>
          <pc:docMk/>
          <pc:sldMk cId="840720440" sldId="330"/>
        </pc:sldMkLst>
        <pc:spChg chg="add">
          <ac:chgData name="Pei-Hsun Chen" userId="S::pei-hsun.chen@fs-students.de::0d1d9a08-aa8d-4043-83d9-efde0b80bfc6" providerId="AD" clId="Web-{B90E8D30-248E-C983-923B-4D42A48DA009}" dt="2022-11-25T12:28:51.230" v="14"/>
          <ac:spMkLst>
            <pc:docMk/>
            <pc:sldMk cId="840720440" sldId="330"/>
            <ac:spMk id="3" creationId="{798A4817-2BC0-B71C-AD93-D4726BDE4675}"/>
          </ac:spMkLst>
        </pc:spChg>
      </pc:sldChg>
      <pc:sldChg chg="addSp modSp">
        <pc:chgData name="Pei-Hsun Chen" userId="S::pei-hsun.chen@fs-students.de::0d1d9a08-aa8d-4043-83d9-efde0b80bfc6" providerId="AD" clId="Web-{B90E8D30-248E-C983-923B-4D42A48DA009}" dt="2022-11-25T12:28:43.995" v="10" actId="20577"/>
        <pc:sldMkLst>
          <pc:docMk/>
          <pc:sldMk cId="2688341121" sldId="349"/>
        </pc:sldMkLst>
        <pc:spChg chg="add mod">
          <ac:chgData name="Pei-Hsun Chen" userId="S::pei-hsun.chen@fs-students.de::0d1d9a08-aa8d-4043-83d9-efde0b80bfc6" providerId="AD" clId="Web-{B90E8D30-248E-C983-923B-4D42A48DA009}" dt="2022-11-25T12:28:43.995" v="10" actId="20577"/>
          <ac:spMkLst>
            <pc:docMk/>
            <pc:sldMk cId="2688341121" sldId="349"/>
            <ac:spMk id="8" creationId="{2F1F0B6D-5607-DCE8-FAAB-745941CC61D0}"/>
          </ac:spMkLst>
        </pc:spChg>
      </pc:sldChg>
      <pc:sldChg chg="addSp modSp">
        <pc:chgData name="Pei-Hsun Chen" userId="S::pei-hsun.chen@fs-students.de::0d1d9a08-aa8d-4043-83d9-efde0b80bfc6" providerId="AD" clId="Web-{B90E8D30-248E-C983-923B-4D42A48DA009}" dt="2022-11-25T12:28:50.589" v="13" actId="20577"/>
        <pc:sldMkLst>
          <pc:docMk/>
          <pc:sldMk cId="3675886390" sldId="350"/>
        </pc:sldMkLst>
        <pc:spChg chg="add mod">
          <ac:chgData name="Pei-Hsun Chen" userId="S::pei-hsun.chen@fs-students.de::0d1d9a08-aa8d-4043-83d9-efde0b80bfc6" providerId="AD" clId="Web-{B90E8D30-248E-C983-923B-4D42A48DA009}" dt="2022-11-25T12:28:50.589" v="13" actId="20577"/>
          <ac:spMkLst>
            <pc:docMk/>
            <pc:sldMk cId="3675886390" sldId="350"/>
            <ac:spMk id="4" creationId="{E393D28B-6888-8CA4-976D-422500986860}"/>
          </ac:spMkLst>
        </pc:spChg>
      </pc:sldChg>
      <pc:sldChg chg="addSp modSp">
        <pc:chgData name="Pei-Hsun Chen" userId="S::pei-hsun.chen@fs-students.de::0d1d9a08-aa8d-4043-83d9-efde0b80bfc6" providerId="AD" clId="Web-{B90E8D30-248E-C983-923B-4D42A48DA009}" dt="2022-11-25T12:28:43.073" v="7" actId="20577"/>
        <pc:sldMkLst>
          <pc:docMk/>
          <pc:sldMk cId="2347887766" sldId="351"/>
        </pc:sldMkLst>
        <pc:spChg chg="add mod">
          <ac:chgData name="Pei-Hsun Chen" userId="S::pei-hsun.chen@fs-students.de::0d1d9a08-aa8d-4043-83d9-efde0b80bfc6" providerId="AD" clId="Web-{B90E8D30-248E-C983-923B-4D42A48DA009}" dt="2022-11-25T12:28:43.073" v="7" actId="20577"/>
          <ac:spMkLst>
            <pc:docMk/>
            <pc:sldMk cId="2347887766" sldId="351"/>
            <ac:spMk id="7" creationId="{6C93AB1A-F156-EE89-2523-47A5FB9D1426}"/>
          </ac:spMkLst>
        </pc:spChg>
      </pc:sldChg>
      <pc:sldChg chg="addSp">
        <pc:chgData name="Pei-Hsun Chen" userId="S::pei-hsun.chen@fs-students.de::0d1d9a08-aa8d-4043-83d9-efde0b80bfc6" providerId="AD" clId="Web-{B90E8D30-248E-C983-923B-4D42A48DA009}" dt="2022-11-25T12:28:51.886" v="15"/>
        <pc:sldMkLst>
          <pc:docMk/>
          <pc:sldMk cId="2673439026" sldId="352"/>
        </pc:sldMkLst>
        <pc:spChg chg="add">
          <ac:chgData name="Pei-Hsun Chen" userId="S::pei-hsun.chen@fs-students.de::0d1d9a08-aa8d-4043-83d9-efde0b80bfc6" providerId="AD" clId="Web-{B90E8D30-248E-C983-923B-4D42A48DA009}" dt="2022-11-25T12:28:51.886" v="15"/>
          <ac:spMkLst>
            <pc:docMk/>
            <pc:sldMk cId="2673439026" sldId="352"/>
            <ac:spMk id="7" creationId="{EADE8688-EAB7-A5C5-083F-50F94D2EA909}"/>
          </ac:spMkLst>
        </pc:spChg>
      </pc:sldChg>
      <pc:sldChg chg="addSp">
        <pc:chgData name="Pei-Hsun Chen" userId="S::pei-hsun.chen@fs-students.de::0d1d9a08-aa8d-4043-83d9-efde0b80bfc6" providerId="AD" clId="Web-{B90E8D30-248E-C983-923B-4D42A48DA009}" dt="2022-11-25T12:28:52.464" v="16"/>
        <pc:sldMkLst>
          <pc:docMk/>
          <pc:sldMk cId="1111335798" sldId="353"/>
        </pc:sldMkLst>
        <pc:spChg chg="add">
          <ac:chgData name="Pei-Hsun Chen" userId="S::pei-hsun.chen@fs-students.de::0d1d9a08-aa8d-4043-83d9-efde0b80bfc6" providerId="AD" clId="Web-{B90E8D30-248E-C983-923B-4D42A48DA009}" dt="2022-11-25T12:28:52.464" v="16"/>
          <ac:spMkLst>
            <pc:docMk/>
            <pc:sldMk cId="1111335798" sldId="353"/>
            <ac:spMk id="6" creationId="{3BF3F0F0-927C-0D3F-EEF7-B0330687D164}"/>
          </ac:spMkLst>
        </pc:spChg>
      </pc:sldChg>
    </pc:docChg>
  </pc:docChgLst>
  <pc:docChgLst>
    <pc:chgData name="Pei-Hsun Chen" userId="S::pei-hsun.chen@fs-students.de::0d1d9a08-aa8d-4043-83d9-efde0b80bfc6" providerId="AD" clId="Web-{188A817F-3CEA-96B3-70CC-BB7C8F7D7EBB}"/>
    <pc:docChg chg="delSld modSld">
      <pc:chgData name="Pei-Hsun Chen" userId="S::pei-hsun.chen@fs-students.de::0d1d9a08-aa8d-4043-83d9-efde0b80bfc6" providerId="AD" clId="Web-{188A817F-3CEA-96B3-70CC-BB7C8F7D7EBB}" dt="2022-11-25T16:12:55.478" v="69"/>
      <pc:docMkLst>
        <pc:docMk/>
      </pc:docMkLst>
      <pc:sldChg chg="del">
        <pc:chgData name="Pei-Hsun Chen" userId="S::pei-hsun.chen@fs-students.de::0d1d9a08-aa8d-4043-83d9-efde0b80bfc6" providerId="AD" clId="Web-{188A817F-3CEA-96B3-70CC-BB7C8F7D7EBB}" dt="2022-11-25T16:12:42.384" v="63"/>
        <pc:sldMkLst>
          <pc:docMk/>
          <pc:sldMk cId="0" sldId="266"/>
        </pc:sldMkLst>
      </pc:sldChg>
      <pc:sldChg chg="del">
        <pc:chgData name="Pei-Hsun Chen" userId="S::pei-hsun.chen@fs-students.de::0d1d9a08-aa8d-4043-83d9-efde0b80bfc6" providerId="AD" clId="Web-{188A817F-3CEA-96B3-70CC-BB7C8F7D7EBB}" dt="2022-11-25T16:12:47.290" v="64"/>
        <pc:sldMkLst>
          <pc:docMk/>
          <pc:sldMk cId="0" sldId="267"/>
        </pc:sldMkLst>
      </pc:sldChg>
      <pc:sldChg chg="del">
        <pc:chgData name="Pei-Hsun Chen" userId="S::pei-hsun.chen@fs-students.de::0d1d9a08-aa8d-4043-83d9-efde0b80bfc6" providerId="AD" clId="Web-{188A817F-3CEA-96B3-70CC-BB7C8F7D7EBB}" dt="2022-11-25T16:12:52.228" v="65"/>
        <pc:sldMkLst>
          <pc:docMk/>
          <pc:sldMk cId="0" sldId="268"/>
        </pc:sldMkLst>
      </pc:sldChg>
      <pc:sldChg chg="del">
        <pc:chgData name="Pei-Hsun Chen" userId="S::pei-hsun.chen@fs-students.de::0d1d9a08-aa8d-4043-83d9-efde0b80bfc6" providerId="AD" clId="Web-{188A817F-3CEA-96B3-70CC-BB7C8F7D7EBB}" dt="2022-11-25T16:12:52.321" v="66"/>
        <pc:sldMkLst>
          <pc:docMk/>
          <pc:sldMk cId="0" sldId="269"/>
        </pc:sldMkLst>
      </pc:sldChg>
      <pc:sldChg chg="del">
        <pc:chgData name="Pei-Hsun Chen" userId="S::pei-hsun.chen@fs-students.de::0d1d9a08-aa8d-4043-83d9-efde0b80bfc6" providerId="AD" clId="Web-{188A817F-3CEA-96B3-70CC-BB7C8F7D7EBB}" dt="2022-11-25T16:12:52.822" v="67"/>
        <pc:sldMkLst>
          <pc:docMk/>
          <pc:sldMk cId="0" sldId="270"/>
        </pc:sldMkLst>
      </pc:sldChg>
      <pc:sldChg chg="del">
        <pc:chgData name="Pei-Hsun Chen" userId="S::pei-hsun.chen@fs-students.de::0d1d9a08-aa8d-4043-83d9-efde0b80bfc6" providerId="AD" clId="Web-{188A817F-3CEA-96B3-70CC-BB7C8F7D7EBB}" dt="2022-11-25T16:12:52.853" v="68"/>
        <pc:sldMkLst>
          <pc:docMk/>
          <pc:sldMk cId="0" sldId="271"/>
        </pc:sldMkLst>
      </pc:sldChg>
      <pc:sldChg chg="del">
        <pc:chgData name="Pei-Hsun Chen" userId="S::pei-hsun.chen@fs-students.de::0d1d9a08-aa8d-4043-83d9-efde0b80bfc6" providerId="AD" clId="Web-{188A817F-3CEA-96B3-70CC-BB7C8F7D7EBB}" dt="2022-11-25T16:12:55.478" v="69"/>
        <pc:sldMkLst>
          <pc:docMk/>
          <pc:sldMk cId="0" sldId="272"/>
        </pc:sldMkLst>
      </pc:sldChg>
      <pc:sldChg chg="addSp modSp">
        <pc:chgData name="Pei-Hsun Chen" userId="S::pei-hsun.chen@fs-students.de::0d1d9a08-aa8d-4043-83d9-efde0b80bfc6" providerId="AD" clId="Web-{188A817F-3CEA-96B3-70CC-BB7C8F7D7EBB}" dt="2022-11-25T12:43:54.509" v="2" actId="20577"/>
        <pc:sldMkLst>
          <pc:docMk/>
          <pc:sldMk cId="1543926775" sldId="323"/>
        </pc:sldMkLst>
        <pc:spChg chg="add mod">
          <ac:chgData name="Pei-Hsun Chen" userId="S::pei-hsun.chen@fs-students.de::0d1d9a08-aa8d-4043-83d9-efde0b80bfc6" providerId="AD" clId="Web-{188A817F-3CEA-96B3-70CC-BB7C8F7D7EBB}" dt="2022-11-25T12:43:54.509" v="2" actId="20577"/>
          <ac:spMkLst>
            <pc:docMk/>
            <pc:sldMk cId="1543926775" sldId="323"/>
            <ac:spMk id="2" creationId="{814BED1D-A1A9-2430-C0D4-38C97C1B8204}"/>
          </ac:spMkLst>
        </pc:spChg>
      </pc:sldChg>
      <pc:sldChg chg="addSp">
        <pc:chgData name="Pei-Hsun Chen" userId="S::pei-hsun.chen@fs-students.de::0d1d9a08-aa8d-4043-83d9-efde0b80bfc6" providerId="AD" clId="Web-{188A817F-3CEA-96B3-70CC-BB7C8F7D7EBB}" dt="2022-11-25T12:53:08.463" v="7"/>
        <pc:sldMkLst>
          <pc:docMk/>
          <pc:sldMk cId="2015055058" sldId="335"/>
        </pc:sldMkLst>
        <pc:spChg chg="add">
          <ac:chgData name="Pei-Hsun Chen" userId="S::pei-hsun.chen@fs-students.de::0d1d9a08-aa8d-4043-83d9-efde0b80bfc6" providerId="AD" clId="Web-{188A817F-3CEA-96B3-70CC-BB7C8F7D7EBB}" dt="2022-11-25T12:53:08.463" v="7"/>
          <ac:spMkLst>
            <pc:docMk/>
            <pc:sldMk cId="2015055058" sldId="335"/>
            <ac:spMk id="3" creationId="{BA593BEB-83C8-A119-40EC-670B35C59B4D}"/>
          </ac:spMkLst>
        </pc:spChg>
      </pc:sldChg>
      <pc:sldChg chg="modSp">
        <pc:chgData name="Pei-Hsun Chen" userId="S::pei-hsun.chen@fs-students.de::0d1d9a08-aa8d-4043-83d9-efde0b80bfc6" providerId="AD" clId="Web-{188A817F-3CEA-96B3-70CC-BB7C8F7D7EBB}" dt="2022-11-25T13:02:09.183" v="20" actId="20577"/>
        <pc:sldMkLst>
          <pc:docMk/>
          <pc:sldMk cId="385886183" sldId="337"/>
        </pc:sldMkLst>
        <pc:spChg chg="mod">
          <ac:chgData name="Pei-Hsun Chen" userId="S::pei-hsun.chen@fs-students.de::0d1d9a08-aa8d-4043-83d9-efde0b80bfc6" providerId="AD" clId="Web-{188A817F-3CEA-96B3-70CC-BB7C8F7D7EBB}" dt="2022-11-25T13:02:09.183" v="20" actId="20577"/>
          <ac:spMkLst>
            <pc:docMk/>
            <pc:sldMk cId="385886183" sldId="337"/>
            <ac:spMk id="3" creationId="{FB19CF38-D53E-7B0B-99A5-00B5828C0E06}"/>
          </ac:spMkLst>
        </pc:spChg>
      </pc:sldChg>
      <pc:sldChg chg="modSp">
        <pc:chgData name="Pei-Hsun Chen" userId="S::pei-hsun.chen@fs-students.de::0d1d9a08-aa8d-4043-83d9-efde0b80bfc6" providerId="AD" clId="Web-{188A817F-3CEA-96B3-70CC-BB7C8F7D7EBB}" dt="2022-11-25T12:50:44.131" v="4" actId="20577"/>
        <pc:sldMkLst>
          <pc:docMk/>
          <pc:sldMk cId="4133081105" sldId="340"/>
        </pc:sldMkLst>
        <pc:spChg chg="mod">
          <ac:chgData name="Pei-Hsun Chen" userId="S::pei-hsun.chen@fs-students.de::0d1d9a08-aa8d-4043-83d9-efde0b80bfc6" providerId="AD" clId="Web-{188A817F-3CEA-96B3-70CC-BB7C8F7D7EBB}" dt="2022-11-25T12:50:44.131" v="4" actId="20577"/>
          <ac:spMkLst>
            <pc:docMk/>
            <pc:sldMk cId="4133081105" sldId="340"/>
            <ac:spMk id="3" creationId="{54F418AD-9C28-1247-3A45-D24776CCFE5B}"/>
          </ac:spMkLst>
        </pc:spChg>
      </pc:sldChg>
      <pc:sldChg chg="modSp">
        <pc:chgData name="Pei-Hsun Chen" userId="S::pei-hsun.chen@fs-students.de::0d1d9a08-aa8d-4043-83d9-efde0b80bfc6" providerId="AD" clId="Web-{188A817F-3CEA-96B3-70CC-BB7C8F7D7EBB}" dt="2022-11-25T12:50:47.959" v="6" actId="20577"/>
        <pc:sldMkLst>
          <pc:docMk/>
          <pc:sldMk cId="1755285795" sldId="344"/>
        </pc:sldMkLst>
        <pc:spChg chg="mod">
          <ac:chgData name="Pei-Hsun Chen" userId="S::pei-hsun.chen@fs-students.de::0d1d9a08-aa8d-4043-83d9-efde0b80bfc6" providerId="AD" clId="Web-{188A817F-3CEA-96B3-70CC-BB7C8F7D7EBB}" dt="2022-11-25T12:50:47.959" v="6" actId="20577"/>
          <ac:spMkLst>
            <pc:docMk/>
            <pc:sldMk cId="1755285795" sldId="344"/>
            <ac:spMk id="4" creationId="{3C2EB3A2-92DF-110D-FB83-185A04565C5D}"/>
          </ac:spMkLst>
        </pc:spChg>
      </pc:sldChg>
      <pc:sldChg chg="modSp">
        <pc:chgData name="Pei-Hsun Chen" userId="S::pei-hsun.chen@fs-students.de::0d1d9a08-aa8d-4043-83d9-efde0b80bfc6" providerId="AD" clId="Web-{188A817F-3CEA-96B3-70CC-BB7C8F7D7EBB}" dt="2022-11-25T13:06:26.831" v="62" actId="14100"/>
        <pc:sldMkLst>
          <pc:docMk/>
          <pc:sldMk cId="2846811940" sldId="345"/>
        </pc:sldMkLst>
        <pc:spChg chg="mod">
          <ac:chgData name="Pei-Hsun Chen" userId="S::pei-hsun.chen@fs-students.de::0d1d9a08-aa8d-4043-83d9-efde0b80bfc6" providerId="AD" clId="Web-{188A817F-3CEA-96B3-70CC-BB7C8F7D7EBB}" dt="2022-11-25T12:53:42.261" v="13" actId="20577"/>
          <ac:spMkLst>
            <pc:docMk/>
            <pc:sldMk cId="2846811940" sldId="345"/>
            <ac:spMk id="17" creationId="{3E9EBE04-2CBD-0FBF-2B82-7BA2C174AFE5}"/>
          </ac:spMkLst>
        </pc:spChg>
        <pc:spChg chg="mod">
          <ac:chgData name="Pei-Hsun Chen" userId="S::pei-hsun.chen@fs-students.de::0d1d9a08-aa8d-4043-83d9-efde0b80bfc6" providerId="AD" clId="Web-{188A817F-3CEA-96B3-70CC-BB7C8F7D7EBB}" dt="2022-11-25T13:06:14.269" v="58" actId="20577"/>
          <ac:spMkLst>
            <pc:docMk/>
            <pc:sldMk cId="2846811940" sldId="345"/>
            <ac:spMk id="22" creationId="{308FFA39-DAF2-2F6C-ABE3-78D8ED28A283}"/>
          </ac:spMkLst>
        </pc:spChg>
        <pc:spChg chg="mod">
          <ac:chgData name="Pei-Hsun Chen" userId="S::pei-hsun.chen@fs-students.de::0d1d9a08-aa8d-4043-83d9-efde0b80bfc6" providerId="AD" clId="Web-{188A817F-3CEA-96B3-70CC-BB7C8F7D7EBB}" dt="2022-11-25T13:06:26.831" v="62" actId="14100"/>
          <ac:spMkLst>
            <pc:docMk/>
            <pc:sldMk cId="2846811940" sldId="345"/>
            <ac:spMk id="52" creationId="{E8CE8FAD-CFDB-4F38-828D-40B068ECAE32}"/>
          </ac:spMkLst>
        </pc:spChg>
      </pc:sldChg>
      <pc:sldChg chg="addSp">
        <pc:chgData name="Pei-Hsun Chen" userId="S::pei-hsun.chen@fs-students.de::0d1d9a08-aa8d-4043-83d9-efde0b80bfc6" providerId="AD" clId="Web-{188A817F-3CEA-96B3-70CC-BB7C8F7D7EBB}" dt="2022-11-25T12:50:03.254" v="3"/>
        <pc:sldMkLst>
          <pc:docMk/>
          <pc:sldMk cId="1716281019" sldId="348"/>
        </pc:sldMkLst>
        <pc:spChg chg="add">
          <ac:chgData name="Pei-Hsun Chen" userId="S::pei-hsun.chen@fs-students.de::0d1d9a08-aa8d-4043-83d9-efde0b80bfc6" providerId="AD" clId="Web-{188A817F-3CEA-96B3-70CC-BB7C8F7D7EBB}" dt="2022-11-25T12:50:03.254" v="3"/>
          <ac:spMkLst>
            <pc:docMk/>
            <pc:sldMk cId="1716281019" sldId="348"/>
            <ac:spMk id="4" creationId="{D2FF98AB-792F-844F-E4A1-3A0447337E86}"/>
          </ac:spMkLst>
        </pc:spChg>
      </pc:sldChg>
      <pc:sldChg chg="addSp modSp">
        <pc:chgData name="Pei-Hsun Chen" userId="S::pei-hsun.chen@fs-students.de::0d1d9a08-aa8d-4043-83d9-efde0b80bfc6" providerId="AD" clId="Web-{188A817F-3CEA-96B3-70CC-BB7C8F7D7EBB}" dt="2022-11-25T12:54:16.981" v="18" actId="20577"/>
        <pc:sldMkLst>
          <pc:docMk/>
          <pc:sldMk cId="2763190023" sldId="354"/>
        </pc:sldMkLst>
        <pc:spChg chg="add mod">
          <ac:chgData name="Pei-Hsun Chen" userId="S::pei-hsun.chen@fs-students.de::0d1d9a08-aa8d-4043-83d9-efde0b80bfc6" providerId="AD" clId="Web-{188A817F-3CEA-96B3-70CC-BB7C8F7D7EBB}" dt="2022-11-25T12:54:16.981" v="18" actId="20577"/>
          <ac:spMkLst>
            <pc:docMk/>
            <pc:sldMk cId="2763190023" sldId="354"/>
            <ac:spMk id="4" creationId="{4289085D-23CB-04ED-28BF-EA30B7E9E981}"/>
          </ac:spMkLst>
        </pc:spChg>
      </pc:sldChg>
    </pc:docChg>
  </pc:docChgLst>
  <pc:docChgLst>
    <pc:chgData name="Pei-Hsun Chen" userId="S::pei-hsun.chen@fs-students.de::0d1d9a08-aa8d-4043-83d9-efde0b80bfc6" providerId="AD" clId="Web-{C600101A-5FBA-9C8F-4ABC-ED1EAEB1F6CD}"/>
    <pc:docChg chg="addSld delSld modSld">
      <pc:chgData name="Pei-Hsun Chen" userId="S::pei-hsun.chen@fs-students.de::0d1d9a08-aa8d-4043-83d9-efde0b80bfc6" providerId="AD" clId="Web-{C600101A-5FBA-9C8F-4ABC-ED1EAEB1F6CD}" dt="2022-11-18T13:07:23.444" v="8"/>
      <pc:docMkLst>
        <pc:docMk/>
      </pc:docMkLst>
      <pc:sldChg chg="modSp">
        <pc:chgData name="Pei-Hsun Chen" userId="S::pei-hsun.chen@fs-students.de::0d1d9a08-aa8d-4043-83d9-efde0b80bfc6" providerId="AD" clId="Web-{C600101A-5FBA-9C8F-4ABC-ED1EAEB1F6CD}" dt="2022-11-18T13:05:58.410" v="2" actId="20577"/>
        <pc:sldMkLst>
          <pc:docMk/>
          <pc:sldMk cId="0" sldId="260"/>
        </pc:sldMkLst>
        <pc:spChg chg="mod">
          <ac:chgData name="Pei-Hsun Chen" userId="S::pei-hsun.chen@fs-students.de::0d1d9a08-aa8d-4043-83d9-efde0b80bfc6" providerId="AD" clId="Web-{C600101A-5FBA-9C8F-4ABC-ED1EAEB1F6CD}" dt="2022-11-18T13:05:58.410" v="2" actId="20577"/>
          <ac:spMkLst>
            <pc:docMk/>
            <pc:sldMk cId="0" sldId="260"/>
            <ac:spMk id="27" creationId="{8401155F-9BA7-6DDB-6DFE-0B0791C19CDB}"/>
          </ac:spMkLst>
        </pc:spChg>
        <pc:spChg chg="mod">
          <ac:chgData name="Pei-Hsun Chen" userId="S::pei-hsun.chen@fs-students.de::0d1d9a08-aa8d-4043-83d9-efde0b80bfc6" providerId="AD" clId="Web-{C600101A-5FBA-9C8F-4ABC-ED1EAEB1F6CD}" dt="2022-11-18T13:05:50.488" v="0" actId="20577"/>
          <ac:spMkLst>
            <pc:docMk/>
            <pc:sldMk cId="0" sldId="260"/>
            <ac:spMk id="1517" creationId="{00000000-0000-0000-0000-000000000000}"/>
          </ac:spMkLst>
        </pc:spChg>
      </pc:sldChg>
      <pc:sldChg chg="del">
        <pc:chgData name="Pei-Hsun Chen" userId="S::pei-hsun.chen@fs-students.de::0d1d9a08-aa8d-4043-83d9-efde0b80bfc6" providerId="AD" clId="Web-{C600101A-5FBA-9C8F-4ABC-ED1EAEB1F6CD}" dt="2022-11-18T13:07:15.241" v="5"/>
        <pc:sldMkLst>
          <pc:docMk/>
          <pc:sldMk cId="2180807682" sldId="321"/>
        </pc:sldMkLst>
      </pc:sldChg>
      <pc:sldChg chg="del">
        <pc:chgData name="Pei-Hsun Chen" userId="S::pei-hsun.chen@fs-students.de::0d1d9a08-aa8d-4043-83d9-efde0b80bfc6" providerId="AD" clId="Web-{C600101A-5FBA-9C8F-4ABC-ED1EAEB1F6CD}" dt="2022-11-18T13:07:23.444" v="8"/>
        <pc:sldMkLst>
          <pc:docMk/>
          <pc:sldMk cId="4207359559" sldId="322"/>
        </pc:sldMkLst>
      </pc:sldChg>
      <pc:sldChg chg="modSp">
        <pc:chgData name="Pei-Hsun Chen" userId="S::pei-hsun.chen@fs-students.de::0d1d9a08-aa8d-4043-83d9-efde0b80bfc6" providerId="AD" clId="Web-{C600101A-5FBA-9C8F-4ABC-ED1EAEB1F6CD}" dt="2022-11-18T13:06:06.504" v="3" actId="20577"/>
        <pc:sldMkLst>
          <pc:docMk/>
          <pc:sldMk cId="4138421534" sldId="325"/>
        </pc:sldMkLst>
        <pc:spChg chg="mod">
          <ac:chgData name="Pei-Hsun Chen" userId="S::pei-hsun.chen@fs-students.de::0d1d9a08-aa8d-4043-83d9-efde0b80bfc6" providerId="AD" clId="Web-{C600101A-5FBA-9C8F-4ABC-ED1EAEB1F6CD}" dt="2022-11-18T13:06:06.504" v="3" actId="20577"/>
          <ac:spMkLst>
            <pc:docMk/>
            <pc:sldMk cId="4138421534" sldId="325"/>
            <ac:spMk id="27" creationId="{8401155F-9BA7-6DDB-6DFE-0B0791C19CDB}"/>
          </ac:spMkLst>
        </pc:spChg>
      </pc:sldChg>
      <pc:sldChg chg="modSp add replId">
        <pc:chgData name="Pei-Hsun Chen" userId="S::pei-hsun.chen@fs-students.de::0d1d9a08-aa8d-4043-83d9-efde0b80bfc6" providerId="AD" clId="Web-{C600101A-5FBA-9C8F-4ABC-ED1EAEB1F6CD}" dt="2022-11-18T13:07:20.897" v="7" actId="20577"/>
        <pc:sldMkLst>
          <pc:docMk/>
          <pc:sldMk cId="79961145" sldId="326"/>
        </pc:sldMkLst>
        <pc:spChg chg="mod">
          <ac:chgData name="Pei-Hsun Chen" userId="S::pei-hsun.chen@fs-students.de::0d1d9a08-aa8d-4043-83d9-efde0b80bfc6" providerId="AD" clId="Web-{C600101A-5FBA-9C8F-4ABC-ED1EAEB1F6CD}" dt="2022-11-18T13:07:20.897" v="7" actId="20577"/>
          <ac:spMkLst>
            <pc:docMk/>
            <pc:sldMk cId="79961145" sldId="326"/>
            <ac:spMk id="2089" creationId="{00000000-0000-0000-0000-000000000000}"/>
          </ac:spMkLst>
        </pc:spChg>
      </pc:sldChg>
    </pc:docChg>
  </pc:docChgLst>
  <pc:docChgLst>
    <pc:chgData name="Pei-Hsun Chen" userId="S::pei-hsun.chen@fs-students.de::0d1d9a08-aa8d-4043-83d9-efde0b80bfc6" providerId="AD" clId="Web-{FEBAE5E3-8EEA-05D5-D754-A3F48F66F29C}"/>
    <pc:docChg chg="modSld sldOrd">
      <pc:chgData name="Pei-Hsun Chen" userId="S::pei-hsun.chen@fs-students.de::0d1d9a08-aa8d-4043-83d9-efde0b80bfc6" providerId="AD" clId="Web-{FEBAE5E3-8EEA-05D5-D754-A3F48F66F29C}" dt="2022-11-25T12:28:10.076" v="434"/>
      <pc:docMkLst>
        <pc:docMk/>
      </pc:docMkLst>
      <pc:sldChg chg="modSp modNotes">
        <pc:chgData name="Pei-Hsun Chen" userId="S::pei-hsun.chen@fs-students.de::0d1d9a08-aa8d-4043-83d9-efde0b80bfc6" providerId="AD" clId="Web-{FEBAE5E3-8EEA-05D5-D754-A3F48F66F29C}" dt="2022-11-25T12:14:33.106" v="6"/>
        <pc:sldMkLst>
          <pc:docMk/>
          <pc:sldMk cId="0" sldId="256"/>
        </pc:sldMkLst>
        <pc:spChg chg="mod">
          <ac:chgData name="Pei-Hsun Chen" userId="S::pei-hsun.chen@fs-students.de::0d1d9a08-aa8d-4043-83d9-efde0b80bfc6" providerId="AD" clId="Web-{FEBAE5E3-8EEA-05D5-D754-A3F48F66F29C}" dt="2022-11-25T12:13:53.979" v="0" actId="20577"/>
          <ac:spMkLst>
            <pc:docMk/>
            <pc:sldMk cId="0" sldId="256"/>
            <ac:spMk id="4" creationId="{FC1334DA-6DB7-320A-20DE-939898336DF7}"/>
          </ac:spMkLst>
        </pc:spChg>
      </pc:sldChg>
      <pc:sldChg chg="addSp">
        <pc:chgData name="Pei-Hsun Chen" userId="S::pei-hsun.chen@fs-students.de::0d1d9a08-aa8d-4043-83d9-efde0b80bfc6" providerId="AD" clId="Web-{FEBAE5E3-8EEA-05D5-D754-A3F48F66F29C}" dt="2022-11-25T12:14:43.575" v="7"/>
        <pc:sldMkLst>
          <pc:docMk/>
          <pc:sldMk cId="0" sldId="258"/>
        </pc:sldMkLst>
        <pc:spChg chg="add">
          <ac:chgData name="Pei-Hsun Chen" userId="S::pei-hsun.chen@fs-students.de::0d1d9a08-aa8d-4043-83d9-efde0b80bfc6" providerId="AD" clId="Web-{FEBAE5E3-8EEA-05D5-D754-A3F48F66F29C}" dt="2022-11-25T12:14:43.575" v="7"/>
          <ac:spMkLst>
            <pc:docMk/>
            <pc:sldMk cId="0" sldId="258"/>
            <ac:spMk id="3" creationId="{187439C4-B440-B36D-1826-363458FEB607}"/>
          </ac:spMkLst>
        </pc:spChg>
      </pc:sldChg>
      <pc:sldChg chg="addSp modSp">
        <pc:chgData name="Pei-Hsun Chen" userId="S::pei-hsun.chen@fs-students.de::0d1d9a08-aa8d-4043-83d9-efde0b80bfc6" providerId="AD" clId="Web-{FEBAE5E3-8EEA-05D5-D754-A3F48F66F29C}" dt="2022-11-25T12:14:50.903" v="9" actId="1076"/>
        <pc:sldMkLst>
          <pc:docMk/>
          <pc:sldMk cId="1105876599" sldId="313"/>
        </pc:sldMkLst>
        <pc:spChg chg="add mod">
          <ac:chgData name="Pei-Hsun Chen" userId="S::pei-hsun.chen@fs-students.de::0d1d9a08-aa8d-4043-83d9-efde0b80bfc6" providerId="AD" clId="Web-{FEBAE5E3-8EEA-05D5-D754-A3F48F66F29C}" dt="2022-11-25T12:14:50.903" v="9" actId="1076"/>
          <ac:spMkLst>
            <pc:docMk/>
            <pc:sldMk cId="1105876599" sldId="313"/>
            <ac:spMk id="4" creationId="{8A14828C-8D1A-D6DC-A0C1-CFD34F6FD763}"/>
          </ac:spMkLst>
        </pc:spChg>
      </pc:sldChg>
      <pc:sldChg chg="addSp modSp ord">
        <pc:chgData name="Pei-Hsun Chen" userId="S::pei-hsun.chen@fs-students.de::0d1d9a08-aa8d-4043-83d9-efde0b80bfc6" providerId="AD" clId="Web-{FEBAE5E3-8EEA-05D5-D754-A3F48F66F29C}" dt="2022-11-25T12:26:24.431" v="296"/>
        <pc:sldMkLst>
          <pc:docMk/>
          <pc:sldMk cId="3176661771" sldId="314"/>
        </pc:sldMkLst>
        <pc:spChg chg="add mod">
          <ac:chgData name="Pei-Hsun Chen" userId="S::pei-hsun.chen@fs-students.de::0d1d9a08-aa8d-4043-83d9-efde0b80bfc6" providerId="AD" clId="Web-{FEBAE5E3-8EEA-05D5-D754-A3F48F66F29C}" dt="2022-11-25T12:26:24.385" v="295" actId="1076"/>
          <ac:spMkLst>
            <pc:docMk/>
            <pc:sldMk cId="3176661771" sldId="314"/>
            <ac:spMk id="31" creationId="{963283E4-5294-12E3-E3AB-3D5F63AC9B9B}"/>
          </ac:spMkLst>
        </pc:spChg>
      </pc:sldChg>
      <pc:sldChg chg="addSp modSp">
        <pc:chgData name="Pei-Hsun Chen" userId="S::pei-hsun.chen@fs-students.de::0d1d9a08-aa8d-4043-83d9-efde0b80bfc6" providerId="AD" clId="Web-{FEBAE5E3-8EEA-05D5-D754-A3F48F66F29C}" dt="2022-11-25T12:26:31.838" v="298" actId="20577"/>
        <pc:sldMkLst>
          <pc:docMk/>
          <pc:sldMk cId="1667358035" sldId="315"/>
        </pc:sldMkLst>
        <pc:spChg chg="add mod">
          <ac:chgData name="Pei-Hsun Chen" userId="S::pei-hsun.chen@fs-students.de::0d1d9a08-aa8d-4043-83d9-efde0b80bfc6" providerId="AD" clId="Web-{FEBAE5E3-8EEA-05D5-D754-A3F48F66F29C}" dt="2022-11-25T12:26:31.838" v="298" actId="20577"/>
          <ac:spMkLst>
            <pc:docMk/>
            <pc:sldMk cId="1667358035" sldId="315"/>
            <ac:spMk id="7" creationId="{56BC256B-3CB0-BED7-C6C9-5B659AEEB78E}"/>
          </ac:spMkLst>
        </pc:spChg>
      </pc:sldChg>
      <pc:sldChg chg="modNotes">
        <pc:chgData name="Pei-Hsun Chen" userId="S::pei-hsun.chen@fs-students.de::0d1d9a08-aa8d-4043-83d9-efde0b80bfc6" providerId="AD" clId="Web-{FEBAE5E3-8EEA-05D5-D754-A3F48F66F29C}" dt="2022-11-25T12:28:10.076" v="434"/>
        <pc:sldMkLst>
          <pc:docMk/>
          <pc:sldMk cId="2110422281" sldId="328"/>
        </pc:sldMkLst>
      </pc:sldChg>
      <pc:sldChg chg="addSp modSp">
        <pc:chgData name="Pei-Hsun Chen" userId="S::pei-hsun.chen@fs-students.de::0d1d9a08-aa8d-4043-83d9-efde0b80bfc6" providerId="AD" clId="Web-{FEBAE5E3-8EEA-05D5-D754-A3F48F66F29C}" dt="2022-11-25T12:15:04.341" v="15" actId="20577"/>
        <pc:sldMkLst>
          <pc:docMk/>
          <pc:sldMk cId="2073682017" sldId="332"/>
        </pc:sldMkLst>
        <pc:spChg chg="add mod">
          <ac:chgData name="Pei-Hsun Chen" userId="S::pei-hsun.chen@fs-students.de::0d1d9a08-aa8d-4043-83d9-efde0b80bfc6" providerId="AD" clId="Web-{FEBAE5E3-8EEA-05D5-D754-A3F48F66F29C}" dt="2022-11-25T12:15:04.341" v="15" actId="20577"/>
          <ac:spMkLst>
            <pc:docMk/>
            <pc:sldMk cId="2073682017" sldId="332"/>
            <ac:spMk id="5" creationId="{025EC8E9-1F1A-5AB6-06FA-A6770F3A6218}"/>
          </ac:spMkLst>
        </pc:spChg>
      </pc:sldChg>
      <pc:sldChg chg="addSp modNotes">
        <pc:chgData name="Pei-Hsun Chen" userId="S::pei-hsun.chen@fs-students.de::0d1d9a08-aa8d-4043-83d9-efde0b80bfc6" providerId="AD" clId="Web-{FEBAE5E3-8EEA-05D5-D754-A3F48F66F29C}" dt="2022-11-25T12:26:14.197" v="292"/>
        <pc:sldMkLst>
          <pc:docMk/>
          <pc:sldMk cId="2246243421" sldId="338"/>
        </pc:sldMkLst>
        <pc:spChg chg="add">
          <ac:chgData name="Pei-Hsun Chen" userId="S::pei-hsun.chen@fs-students.de::0d1d9a08-aa8d-4043-83d9-efde0b80bfc6" providerId="AD" clId="Web-{FEBAE5E3-8EEA-05D5-D754-A3F48F66F29C}" dt="2022-11-25T12:20:58.715" v="146"/>
          <ac:spMkLst>
            <pc:docMk/>
            <pc:sldMk cId="2246243421" sldId="338"/>
            <ac:spMk id="5" creationId="{7C29254B-5D67-FAD7-16E7-72D7D5DC9F6F}"/>
          </ac:spMkLst>
        </pc:spChg>
      </pc:sldChg>
      <pc:sldChg chg="addSp modSp modNotes">
        <pc:chgData name="Pei-Hsun Chen" userId="S::pei-hsun.chen@fs-students.de::0d1d9a08-aa8d-4043-83d9-efde0b80bfc6" providerId="AD" clId="Web-{FEBAE5E3-8EEA-05D5-D754-A3F48F66F29C}" dt="2022-11-25T12:24:03.848" v="235"/>
        <pc:sldMkLst>
          <pc:docMk/>
          <pc:sldMk cId="3941912690" sldId="339"/>
        </pc:sldMkLst>
        <pc:spChg chg="add mod">
          <ac:chgData name="Pei-Hsun Chen" userId="S::pei-hsun.chen@fs-students.de::0d1d9a08-aa8d-4043-83d9-efde0b80bfc6" providerId="AD" clId="Web-{FEBAE5E3-8EEA-05D5-D754-A3F48F66F29C}" dt="2022-11-25T12:15:44.265" v="20" actId="20577"/>
          <ac:spMkLst>
            <pc:docMk/>
            <pc:sldMk cId="3941912690" sldId="339"/>
            <ac:spMk id="5" creationId="{E88D3219-F7F5-52E2-DF8B-1622A68B56AC}"/>
          </ac:spMkLst>
        </pc:spChg>
      </pc:sldChg>
    </pc:docChg>
  </pc:docChgLst>
  <pc:docChgLst>
    <pc:chgData name="Pei-Hsun Chen" userId="S::pei-hsun.chen@fs-students.de::0d1d9a08-aa8d-4043-83d9-efde0b80bfc6" providerId="AD" clId="Web-{E8FD9168-1AEE-B286-3628-034741008765}"/>
    <pc:docChg chg="modSld">
      <pc:chgData name="Pei-Hsun Chen" userId="S::pei-hsun.chen@fs-students.de::0d1d9a08-aa8d-4043-83d9-efde0b80bfc6" providerId="AD" clId="Web-{E8FD9168-1AEE-B286-3628-034741008765}" dt="2022-11-18T16:00:17.597" v="15"/>
      <pc:docMkLst>
        <pc:docMk/>
      </pc:docMkLst>
      <pc:sldChg chg="addSp delSp modSp">
        <pc:chgData name="Pei-Hsun Chen" userId="S::pei-hsun.chen@fs-students.de::0d1d9a08-aa8d-4043-83d9-efde0b80bfc6" providerId="AD" clId="Web-{E8FD9168-1AEE-B286-3628-034741008765}" dt="2022-11-18T15:51:06.173" v="12" actId="1076"/>
        <pc:sldMkLst>
          <pc:docMk/>
          <pc:sldMk cId="0" sldId="258"/>
        </pc:sldMkLst>
        <pc:spChg chg="del">
          <ac:chgData name="Pei-Hsun Chen" userId="S::pei-hsun.chen@fs-students.de::0d1d9a08-aa8d-4043-83d9-efde0b80bfc6" providerId="AD" clId="Web-{E8FD9168-1AEE-B286-3628-034741008765}" dt="2022-11-18T15:49:31.435" v="0"/>
          <ac:spMkLst>
            <pc:docMk/>
            <pc:sldMk cId="0" sldId="258"/>
            <ac:spMk id="3" creationId="{D7A52AA3-ED6D-E020-591F-757DE4DF1E37}"/>
          </ac:spMkLst>
        </pc:spChg>
        <pc:spChg chg="add mod">
          <ac:chgData name="Pei-Hsun Chen" userId="S::pei-hsun.chen@fs-students.de::0d1d9a08-aa8d-4043-83d9-efde0b80bfc6" providerId="AD" clId="Web-{E8FD9168-1AEE-B286-3628-034741008765}" dt="2022-11-18T15:49:31.435" v="0"/>
          <ac:spMkLst>
            <pc:docMk/>
            <pc:sldMk cId="0" sldId="258"/>
            <ac:spMk id="4" creationId="{9B099DE1-25E1-2137-6CAF-89C6A3D5A556}"/>
          </ac:spMkLst>
        </pc:spChg>
        <pc:picChg chg="mod">
          <ac:chgData name="Pei-Hsun Chen" userId="S::pei-hsun.chen@fs-students.de::0d1d9a08-aa8d-4043-83d9-efde0b80bfc6" providerId="AD" clId="Web-{E8FD9168-1AEE-B286-3628-034741008765}" dt="2022-11-18T15:51:06.173" v="12" actId="1076"/>
          <ac:picMkLst>
            <pc:docMk/>
            <pc:sldMk cId="0" sldId="258"/>
            <ac:picMk id="7170" creationId="{1C3EBF6D-7851-C6D6-A3B9-D7A3F6757C49}"/>
          </ac:picMkLst>
        </pc:picChg>
        <pc:picChg chg="del">
          <ac:chgData name="Pei-Hsun Chen" userId="S::pei-hsun.chen@fs-students.de::0d1d9a08-aa8d-4043-83d9-efde0b80bfc6" providerId="AD" clId="Web-{E8FD9168-1AEE-B286-3628-034741008765}" dt="2022-11-18T15:50:23.375" v="5"/>
          <ac:picMkLst>
            <pc:docMk/>
            <pc:sldMk cId="0" sldId="258"/>
            <ac:picMk id="7172" creationId="{8348BF8A-8C18-1902-D29F-686BA0BFEACC}"/>
          </ac:picMkLst>
        </pc:picChg>
      </pc:sldChg>
      <pc:sldChg chg="addSp delSp modSp">
        <pc:chgData name="Pei-Hsun Chen" userId="S::pei-hsun.chen@fs-students.de::0d1d9a08-aa8d-4043-83d9-efde0b80bfc6" providerId="AD" clId="Web-{E8FD9168-1AEE-B286-3628-034741008765}" dt="2022-11-18T15:49:41.076" v="2"/>
        <pc:sldMkLst>
          <pc:docMk/>
          <pc:sldMk cId="1105876599" sldId="313"/>
        </pc:sldMkLst>
        <pc:spChg chg="add mod">
          <ac:chgData name="Pei-Hsun Chen" userId="S::pei-hsun.chen@fs-students.de::0d1d9a08-aa8d-4043-83d9-efde0b80bfc6" providerId="AD" clId="Web-{E8FD9168-1AEE-B286-3628-034741008765}" dt="2022-11-18T15:49:41.076" v="1"/>
          <ac:spMkLst>
            <pc:docMk/>
            <pc:sldMk cId="1105876599" sldId="313"/>
            <ac:spMk id="3" creationId="{5C37C5C0-1EB8-8086-C45F-F36A039A40FC}"/>
          </ac:spMkLst>
        </pc:spChg>
        <pc:spChg chg="del">
          <ac:chgData name="Pei-Hsun Chen" userId="S::pei-hsun.chen@fs-students.de::0d1d9a08-aa8d-4043-83d9-efde0b80bfc6" providerId="AD" clId="Web-{E8FD9168-1AEE-B286-3628-034741008765}" dt="2022-11-18T15:49:41.076" v="1"/>
          <ac:spMkLst>
            <pc:docMk/>
            <pc:sldMk cId="1105876599" sldId="313"/>
            <ac:spMk id="1646" creationId="{00000000-0000-0000-0000-000000000000}"/>
          </ac:spMkLst>
        </pc:spChg>
        <pc:grpChg chg="del">
          <ac:chgData name="Pei-Hsun Chen" userId="S::pei-hsun.chen@fs-students.de::0d1d9a08-aa8d-4043-83d9-efde0b80bfc6" providerId="AD" clId="Web-{E8FD9168-1AEE-B286-3628-034741008765}" dt="2022-11-18T15:49:41.076" v="2"/>
          <ac:grpSpMkLst>
            <pc:docMk/>
            <pc:sldMk cId="1105876599" sldId="313"/>
            <ac:grpSpMk id="1634" creationId="{00000000-0000-0000-0000-000000000000}"/>
          </ac:grpSpMkLst>
        </pc:grpChg>
      </pc:sldChg>
      <pc:sldChg chg="modSp">
        <pc:chgData name="Pei-Hsun Chen" userId="S::pei-hsun.chen@fs-students.de::0d1d9a08-aa8d-4043-83d9-efde0b80bfc6" providerId="AD" clId="Web-{E8FD9168-1AEE-B286-3628-034741008765}" dt="2022-11-18T15:50:18.015" v="4" actId="20577"/>
        <pc:sldMkLst>
          <pc:docMk/>
          <pc:sldMk cId="1543926775" sldId="323"/>
        </pc:sldMkLst>
        <pc:spChg chg="mod">
          <ac:chgData name="Pei-Hsun Chen" userId="S::pei-hsun.chen@fs-students.de::0d1d9a08-aa8d-4043-83d9-efde0b80bfc6" providerId="AD" clId="Web-{E8FD9168-1AEE-B286-3628-034741008765}" dt="2022-11-18T15:50:18.015" v="4" actId="20577"/>
          <ac:spMkLst>
            <pc:docMk/>
            <pc:sldMk cId="1543926775" sldId="323"/>
            <ac:spMk id="2592" creationId="{00000000-0000-0000-0000-000000000000}"/>
          </ac:spMkLst>
        </pc:spChg>
      </pc:sldChg>
      <pc:sldChg chg="modSp">
        <pc:chgData name="Pei-Hsun Chen" userId="S::pei-hsun.chen@fs-students.de::0d1d9a08-aa8d-4043-83d9-efde0b80bfc6" providerId="AD" clId="Web-{E8FD9168-1AEE-B286-3628-034741008765}" dt="2022-11-18T15:50:57.001" v="10" actId="1076"/>
        <pc:sldMkLst>
          <pc:docMk/>
          <pc:sldMk cId="4133081105" sldId="340"/>
        </pc:sldMkLst>
        <pc:picChg chg="mod">
          <ac:chgData name="Pei-Hsun Chen" userId="S::pei-hsun.chen@fs-students.de::0d1d9a08-aa8d-4043-83d9-efde0b80bfc6" providerId="AD" clId="Web-{E8FD9168-1AEE-B286-3628-034741008765}" dt="2022-11-18T15:50:57.001" v="10" actId="1076"/>
          <ac:picMkLst>
            <pc:docMk/>
            <pc:sldMk cId="4133081105" sldId="340"/>
            <ac:picMk id="2049" creationId="{50860839-D373-B678-3EB3-8A58F24FE28B}"/>
          </ac:picMkLst>
        </pc:picChg>
        <pc:picChg chg="mod">
          <ac:chgData name="Pei-Hsun Chen" userId="S::pei-hsun.chen@fs-students.de::0d1d9a08-aa8d-4043-83d9-efde0b80bfc6" providerId="AD" clId="Web-{E8FD9168-1AEE-B286-3628-034741008765}" dt="2022-11-18T15:50:53.188" v="9" actId="1076"/>
          <ac:picMkLst>
            <pc:docMk/>
            <pc:sldMk cId="4133081105" sldId="340"/>
            <ac:picMk id="2050" creationId="{A4FA8F19-015A-F0B7-3328-72AD40C08E5E}"/>
          </ac:picMkLst>
        </pc:picChg>
      </pc:sldChg>
      <pc:sldChg chg="addSp delSp">
        <pc:chgData name="Pei-Hsun Chen" userId="S::pei-hsun.chen@fs-students.de::0d1d9a08-aa8d-4043-83d9-efde0b80bfc6" providerId="AD" clId="Web-{E8FD9168-1AEE-B286-3628-034741008765}" dt="2022-11-18T16:00:17.597" v="15"/>
        <pc:sldMkLst>
          <pc:docMk/>
          <pc:sldMk cId="495248981" sldId="343"/>
        </pc:sldMkLst>
        <pc:graphicFrameChg chg="add del">
          <ac:chgData name="Pei-Hsun Chen" userId="S::pei-hsun.chen@fs-students.de::0d1d9a08-aa8d-4043-83d9-efde0b80bfc6" providerId="AD" clId="Web-{E8FD9168-1AEE-B286-3628-034741008765}" dt="2022-11-18T16:00:17.597" v="15"/>
          <ac:graphicFrameMkLst>
            <pc:docMk/>
            <pc:sldMk cId="495248981" sldId="343"/>
            <ac:graphicFrameMk id="2" creationId="{D7BD5694-3ED6-4624-96D4-5EEB5384E21C}"/>
          </ac:graphicFrameMkLst>
        </pc:graphicFrameChg>
        <pc:picChg chg="del">
          <ac:chgData name="Pei-Hsun Chen" userId="S::pei-hsun.chen@fs-students.de::0d1d9a08-aa8d-4043-83d9-efde0b80bfc6" providerId="AD" clId="Web-{E8FD9168-1AEE-B286-3628-034741008765}" dt="2022-11-18T16:00:11.300" v="13"/>
          <ac:picMkLst>
            <pc:docMk/>
            <pc:sldMk cId="495248981" sldId="343"/>
            <ac:picMk id="3074" creationId="{59C31C10-70F5-867F-7799-29EC38895773}"/>
          </ac:picMkLst>
        </pc:picChg>
      </pc:sldChg>
    </pc:docChg>
  </pc:docChgLst>
  <pc:docChgLst>
    <pc:chgData name="Pei-Hsun Chen" userId="S::pei-hsun.chen@fs-students.de::0d1d9a08-aa8d-4043-83d9-efde0b80bfc6" providerId="AD" clId="Web-{CFB8E83F-B679-7773-B9E4-8646D21FA9E1}"/>
    <pc:docChg chg="addSld delSld modSld">
      <pc:chgData name="Pei-Hsun Chen" userId="S::pei-hsun.chen@fs-students.de::0d1d9a08-aa8d-4043-83d9-efde0b80bfc6" providerId="AD" clId="Web-{CFB8E83F-B679-7773-B9E4-8646D21FA9E1}" dt="2022-11-18T13:16:23.491" v="49"/>
      <pc:docMkLst>
        <pc:docMk/>
      </pc:docMkLst>
      <pc:sldChg chg="del">
        <pc:chgData name="Pei-Hsun Chen" userId="S::pei-hsun.chen@fs-students.de::0d1d9a08-aa8d-4043-83d9-efde0b80bfc6" providerId="AD" clId="Web-{CFB8E83F-B679-7773-B9E4-8646D21FA9E1}" dt="2022-11-18T13:08:38.475" v="0"/>
        <pc:sldMkLst>
          <pc:docMk/>
          <pc:sldMk cId="0" sldId="257"/>
        </pc:sldMkLst>
      </pc:sldChg>
      <pc:sldChg chg="modSp">
        <pc:chgData name="Pei-Hsun Chen" userId="S::pei-hsun.chen@fs-students.de::0d1d9a08-aa8d-4043-83d9-efde0b80bfc6" providerId="AD" clId="Web-{CFB8E83F-B679-7773-B9E4-8646D21FA9E1}" dt="2022-11-18T13:08:54.210" v="3" actId="20577"/>
        <pc:sldMkLst>
          <pc:docMk/>
          <pc:sldMk cId="4138421534" sldId="325"/>
        </pc:sldMkLst>
        <pc:spChg chg="mod">
          <ac:chgData name="Pei-Hsun Chen" userId="S::pei-hsun.chen@fs-students.de::0d1d9a08-aa8d-4043-83d9-efde0b80bfc6" providerId="AD" clId="Web-{CFB8E83F-B679-7773-B9E4-8646D21FA9E1}" dt="2022-11-18T13:08:54.210" v="3" actId="20577"/>
          <ac:spMkLst>
            <pc:docMk/>
            <pc:sldMk cId="4138421534" sldId="325"/>
            <ac:spMk id="1517" creationId="{00000000-0000-0000-0000-000000000000}"/>
          </ac:spMkLst>
        </pc:spChg>
      </pc:sldChg>
      <pc:sldChg chg="addSp delSp modSp add replId">
        <pc:chgData name="Pei-Hsun Chen" userId="S::pei-hsun.chen@fs-students.de::0d1d9a08-aa8d-4043-83d9-efde0b80bfc6" providerId="AD" clId="Web-{CFB8E83F-B679-7773-B9E4-8646D21FA9E1}" dt="2022-11-18T13:16:23.491" v="49"/>
        <pc:sldMkLst>
          <pc:docMk/>
          <pc:sldMk cId="2839028991" sldId="327"/>
        </pc:sldMkLst>
        <pc:spChg chg="add del">
          <ac:chgData name="Pei-Hsun Chen" userId="S::pei-hsun.chen@fs-students.de::0d1d9a08-aa8d-4043-83d9-efde0b80bfc6" providerId="AD" clId="Web-{CFB8E83F-B679-7773-B9E4-8646D21FA9E1}" dt="2022-11-18T13:14:23.378" v="16"/>
          <ac:spMkLst>
            <pc:docMk/>
            <pc:sldMk cId="2839028991" sldId="327"/>
            <ac:spMk id="2" creationId="{9DF7440D-68D9-9497-D051-6801ED0D6AA0}"/>
          </ac:spMkLst>
        </pc:spChg>
        <pc:spChg chg="add del mod">
          <ac:chgData name="Pei-Hsun Chen" userId="S::pei-hsun.chen@fs-students.de::0d1d9a08-aa8d-4043-83d9-efde0b80bfc6" providerId="AD" clId="Web-{CFB8E83F-B679-7773-B9E4-8646D21FA9E1}" dt="2022-11-18T13:14:55.113" v="25"/>
          <ac:spMkLst>
            <pc:docMk/>
            <pc:sldMk cId="2839028991" sldId="327"/>
            <ac:spMk id="4" creationId="{4C409469-7A5C-7EA2-78F8-6BC13FF8F85C}"/>
          </ac:spMkLst>
        </pc:spChg>
        <pc:spChg chg="del mod">
          <ac:chgData name="Pei-Hsun Chen" userId="S::pei-hsun.chen@fs-students.de::0d1d9a08-aa8d-4043-83d9-efde0b80bfc6" providerId="AD" clId="Web-{CFB8E83F-B679-7773-B9E4-8646D21FA9E1}" dt="2022-11-18T13:15:24.567" v="34"/>
          <ac:spMkLst>
            <pc:docMk/>
            <pc:sldMk cId="2839028991" sldId="327"/>
            <ac:spMk id="17" creationId="{8A0645C7-4AAF-B990-5F5D-9936966BB34D}"/>
          </ac:spMkLst>
        </pc:spChg>
        <pc:spChg chg="add mod">
          <ac:chgData name="Pei-Hsun Chen" userId="S::pei-hsun.chen@fs-students.de::0d1d9a08-aa8d-4043-83d9-efde0b80bfc6" providerId="AD" clId="Web-{CFB8E83F-B679-7773-B9E4-8646D21FA9E1}" dt="2022-11-18T13:16:23.491" v="49"/>
          <ac:spMkLst>
            <pc:docMk/>
            <pc:sldMk cId="2839028991" sldId="327"/>
            <ac:spMk id="19" creationId="{39297341-7F8B-5FBD-59CD-5B514B10DC3C}"/>
          </ac:spMkLst>
        </pc:spChg>
        <pc:spChg chg="del mod">
          <ac:chgData name="Pei-Hsun Chen" userId="S::pei-hsun.chen@fs-students.de::0d1d9a08-aa8d-4043-83d9-efde0b80bfc6" providerId="AD" clId="Web-{CFB8E83F-B679-7773-B9E4-8646D21FA9E1}" dt="2022-11-18T13:15:24.567" v="33"/>
          <ac:spMkLst>
            <pc:docMk/>
            <pc:sldMk cId="2839028991" sldId="327"/>
            <ac:spMk id="34" creationId="{A07452C7-7ACA-3CE8-9C20-28FAF566F72E}"/>
          </ac:spMkLst>
        </pc:spChg>
        <pc:spChg chg="del">
          <ac:chgData name="Pei-Hsun Chen" userId="S::pei-hsun.chen@fs-students.de::0d1d9a08-aa8d-4043-83d9-efde0b80bfc6" providerId="AD" clId="Web-{CFB8E83F-B679-7773-B9E4-8646D21FA9E1}" dt="2022-11-18T13:14:51.691" v="23"/>
          <ac:spMkLst>
            <pc:docMk/>
            <pc:sldMk cId="2839028991" sldId="327"/>
            <ac:spMk id="2078" creationId="{00000000-0000-0000-0000-000000000000}"/>
          </ac:spMkLst>
        </pc:spChg>
        <pc:spChg chg="mod">
          <ac:chgData name="Pei-Hsun Chen" userId="S::pei-hsun.chen@fs-students.de::0d1d9a08-aa8d-4043-83d9-efde0b80bfc6" providerId="AD" clId="Web-{CFB8E83F-B679-7773-B9E4-8646D21FA9E1}" dt="2022-11-18T13:15:16.364" v="30" actId="14100"/>
          <ac:spMkLst>
            <pc:docMk/>
            <pc:sldMk cId="2839028991" sldId="327"/>
            <ac:spMk id="2084" creationId="{00000000-0000-0000-0000-000000000000}"/>
          </ac:spMkLst>
        </pc:spChg>
        <pc:grpChg chg="add mod">
          <ac:chgData name="Pei-Hsun Chen" userId="S::pei-hsun.chen@fs-students.de::0d1d9a08-aa8d-4043-83d9-efde0b80bfc6" providerId="AD" clId="Web-{CFB8E83F-B679-7773-B9E4-8646D21FA9E1}" dt="2022-11-18T13:15:42.880" v="40" actId="1076"/>
          <ac:grpSpMkLst>
            <pc:docMk/>
            <pc:sldMk cId="2839028991" sldId="327"/>
            <ac:grpSpMk id="5" creationId="{74B0FE52-1CE0-77D1-9A6E-28E3E7442A9B}"/>
          </ac:grpSpMkLst>
        </pc:grpChg>
        <pc:grpChg chg="del mod">
          <ac:chgData name="Pei-Hsun Chen" userId="S::pei-hsun.chen@fs-students.de::0d1d9a08-aa8d-4043-83d9-efde0b80bfc6" providerId="AD" clId="Web-{CFB8E83F-B679-7773-B9E4-8646D21FA9E1}" dt="2022-11-18T13:15:27.005" v="35"/>
          <ac:grpSpMkLst>
            <pc:docMk/>
            <pc:sldMk cId="2839028991" sldId="327"/>
            <ac:grpSpMk id="22" creationId="{34126B96-217A-3B2C-62C5-71D94C7F1A87}"/>
          </ac:grpSpMkLst>
        </pc:grpChg>
        <pc:grpChg chg="mod">
          <ac:chgData name="Pei-Hsun Chen" userId="S::pei-hsun.chen@fs-students.de::0d1d9a08-aa8d-4043-83d9-efde0b80bfc6" providerId="AD" clId="Web-{CFB8E83F-B679-7773-B9E4-8646D21FA9E1}" dt="2022-11-18T13:15:16.348" v="29" actId="14100"/>
          <ac:grpSpMkLst>
            <pc:docMk/>
            <pc:sldMk cId="2839028991" sldId="327"/>
            <ac:grpSpMk id="2053" creationId="{00000000-0000-0000-0000-000000000000}"/>
          </ac:grpSpMkLst>
        </pc:grpChg>
        <pc:grpChg chg="del">
          <ac:chgData name="Pei-Hsun Chen" userId="S::pei-hsun.chen@fs-students.de::0d1d9a08-aa8d-4043-83d9-efde0b80bfc6" providerId="AD" clId="Web-{CFB8E83F-B679-7773-B9E4-8646D21FA9E1}" dt="2022-11-18T13:14:51.691" v="24"/>
          <ac:grpSpMkLst>
            <pc:docMk/>
            <pc:sldMk cId="2839028991" sldId="327"/>
            <ac:grpSpMk id="2065" creationId="{00000000-0000-0000-0000-000000000000}"/>
          </ac:grpSpMkLst>
        </pc:grpChg>
        <pc:cxnChg chg="mod">
          <ac:chgData name="Pei-Hsun Chen" userId="S::pei-hsun.chen@fs-students.de::0d1d9a08-aa8d-4043-83d9-efde0b80bfc6" providerId="AD" clId="Web-{CFB8E83F-B679-7773-B9E4-8646D21FA9E1}" dt="2022-11-18T13:15:32.177" v="36"/>
          <ac:cxnSpMkLst>
            <pc:docMk/>
            <pc:sldMk cId="2839028991" sldId="327"/>
            <ac:cxnSpMk id="13" creationId="{6ACA8511-AE1F-E45B-7EBB-A74864835075}"/>
          </ac:cxnSpMkLst>
        </pc:cxnChg>
        <pc:cxnChg chg="mod">
          <ac:chgData name="Pei-Hsun Chen" userId="S::pei-hsun.chen@fs-students.de::0d1d9a08-aa8d-4043-83d9-efde0b80bfc6" providerId="AD" clId="Web-{CFB8E83F-B679-7773-B9E4-8646D21FA9E1}" dt="2022-11-18T13:15:32.177" v="36"/>
          <ac:cxnSpMkLst>
            <pc:docMk/>
            <pc:sldMk cId="2839028991" sldId="327"/>
            <ac:cxnSpMk id="15" creationId="{E17A1954-E8DB-638F-9BAC-30846EC8E31F}"/>
          </ac:cxnSpMkLst>
        </pc:cxnChg>
        <pc:cxnChg chg="mod">
          <ac:chgData name="Pei-Hsun Chen" userId="S::pei-hsun.chen@fs-students.de::0d1d9a08-aa8d-4043-83d9-efde0b80bfc6" providerId="AD" clId="Web-{CFB8E83F-B679-7773-B9E4-8646D21FA9E1}" dt="2022-11-18T13:15:32.177" v="36"/>
          <ac:cxnSpMkLst>
            <pc:docMk/>
            <pc:sldMk cId="2839028991" sldId="327"/>
            <ac:cxnSpMk id="16" creationId="{9CC1D772-F487-AAA2-D640-5348F4ADF4A2}"/>
          </ac:cxnSpMkLst>
        </pc:cxnChg>
      </pc:sldChg>
    </pc:docChg>
  </pc:docChgLst>
  <pc:docChgLst>
    <pc:chgData name="Pei-Hsun Chen" userId="S::pei-hsun.chen@fs-students.de::0d1d9a08-aa8d-4043-83d9-efde0b80bfc6" providerId="AD" clId="Web-{85DBE1FD-3C55-4235-3AAD-CC8F5FFE20AD}"/>
    <pc:docChg chg="addSld delSld modSld">
      <pc:chgData name="Pei-Hsun Chen" userId="S::pei-hsun.chen@fs-students.de::0d1d9a08-aa8d-4043-83d9-efde0b80bfc6" providerId="AD" clId="Web-{85DBE1FD-3C55-4235-3AAD-CC8F5FFE20AD}" dt="2022-11-25T20:47:21.040" v="68" actId="14100"/>
      <pc:docMkLst>
        <pc:docMk/>
      </pc:docMkLst>
      <pc:sldChg chg="addSp delSp modSp">
        <pc:chgData name="Pei-Hsun Chen" userId="S::pei-hsun.chen@fs-students.de::0d1d9a08-aa8d-4043-83d9-efde0b80bfc6" providerId="AD" clId="Web-{85DBE1FD-3C55-4235-3AAD-CC8F5FFE20AD}" dt="2022-11-25T20:47:21.040" v="68" actId="14100"/>
        <pc:sldMkLst>
          <pc:docMk/>
          <pc:sldMk cId="4133081105" sldId="340"/>
        </pc:sldMkLst>
        <pc:graphicFrameChg chg="add del">
          <ac:chgData name="Pei-Hsun Chen" userId="S::pei-hsun.chen@fs-students.de::0d1d9a08-aa8d-4043-83d9-efde0b80bfc6" providerId="AD" clId="Web-{85DBE1FD-3C55-4235-3AAD-CC8F5FFE20AD}" dt="2022-11-25T18:38:56.665" v="14"/>
          <ac:graphicFrameMkLst>
            <pc:docMk/>
            <pc:sldMk cId="4133081105" sldId="340"/>
            <ac:graphicFrameMk id="2" creationId="{FF9FD3A6-2EAF-4997-9F81-A71463361665}"/>
          </ac:graphicFrameMkLst>
        </pc:graphicFrameChg>
        <pc:graphicFrameChg chg="add del">
          <ac:chgData name="Pei-Hsun Chen" userId="S::pei-hsun.chen@fs-students.de::0d1d9a08-aa8d-4043-83d9-efde0b80bfc6" providerId="AD" clId="Web-{85DBE1FD-3C55-4235-3AAD-CC8F5FFE20AD}" dt="2022-11-25T18:39:34.604" v="16"/>
          <ac:graphicFrameMkLst>
            <pc:docMk/>
            <pc:sldMk cId="4133081105" sldId="340"/>
            <ac:graphicFrameMk id="4" creationId="{FF9FD3A6-2EAF-4997-9F81-A71463361665}"/>
          </ac:graphicFrameMkLst>
        </pc:graphicFrameChg>
        <pc:graphicFrameChg chg="add del mod">
          <ac:chgData name="Pei-Hsun Chen" userId="S::pei-hsun.chen@fs-students.de::0d1d9a08-aa8d-4043-83d9-efde0b80bfc6" providerId="AD" clId="Web-{85DBE1FD-3C55-4235-3AAD-CC8F5FFE20AD}" dt="2022-11-25T18:54:21.288" v="44"/>
          <ac:graphicFrameMkLst>
            <pc:docMk/>
            <pc:sldMk cId="4133081105" sldId="340"/>
            <ac:graphicFrameMk id="8" creationId="{FF9FD3A6-2EAF-4997-9F81-A71463361665}"/>
          </ac:graphicFrameMkLst>
        </pc:graphicFrameChg>
        <pc:graphicFrameChg chg="add del mod">
          <ac:chgData name="Pei-Hsun Chen" userId="S::pei-hsun.chen@fs-students.de::0d1d9a08-aa8d-4043-83d9-efde0b80bfc6" providerId="AD" clId="Web-{85DBE1FD-3C55-4235-3AAD-CC8F5FFE20AD}" dt="2022-11-25T18:54:32.398" v="48"/>
          <ac:graphicFrameMkLst>
            <pc:docMk/>
            <pc:sldMk cId="4133081105" sldId="340"/>
            <ac:graphicFrameMk id="9" creationId="{FF9FD3A6-2EAF-4997-9F81-A71463361665}"/>
          </ac:graphicFrameMkLst>
        </pc:graphicFrameChg>
        <pc:picChg chg="add del mod">
          <ac:chgData name="Pei-Hsun Chen" userId="S::pei-hsun.chen@fs-students.de::0d1d9a08-aa8d-4043-83d9-efde0b80bfc6" providerId="AD" clId="Web-{85DBE1FD-3C55-4235-3AAD-CC8F5FFE20AD}" dt="2022-11-25T20:46:19.100" v="51"/>
          <ac:picMkLst>
            <pc:docMk/>
            <pc:sldMk cId="4133081105" sldId="340"/>
            <ac:picMk id="2" creationId="{F1E6D645-E40B-7D4A-5F3C-1EC580BA0F8E}"/>
          </ac:picMkLst>
        </pc:picChg>
        <pc:picChg chg="add del mod">
          <ac:chgData name="Pei-Hsun Chen" userId="S::pei-hsun.chen@fs-students.de::0d1d9a08-aa8d-4043-83d9-efde0b80bfc6" providerId="AD" clId="Web-{85DBE1FD-3C55-4235-3AAD-CC8F5FFE20AD}" dt="2022-11-25T20:46:43.679" v="57"/>
          <ac:picMkLst>
            <pc:docMk/>
            <pc:sldMk cId="4133081105" sldId="340"/>
            <ac:picMk id="4" creationId="{C8D8AC54-5922-C756-7B74-5DA580AB28E6}"/>
          </ac:picMkLst>
        </pc:picChg>
        <pc:picChg chg="add del mod">
          <ac:chgData name="Pei-Hsun Chen" userId="S::pei-hsun.chen@fs-students.de::0d1d9a08-aa8d-4043-83d9-efde0b80bfc6" providerId="AD" clId="Web-{85DBE1FD-3C55-4235-3AAD-CC8F5FFE20AD}" dt="2022-11-25T18:40:12.839" v="19"/>
          <ac:picMkLst>
            <pc:docMk/>
            <pc:sldMk cId="4133081105" sldId="340"/>
            <ac:picMk id="5" creationId="{20B5A26B-527B-BBCC-0B78-9DFB3AD7139B}"/>
          </ac:picMkLst>
        </pc:picChg>
        <pc:picChg chg="add del mod">
          <ac:chgData name="Pei-Hsun Chen" userId="S::pei-hsun.chen@fs-students.de::0d1d9a08-aa8d-4043-83d9-efde0b80bfc6" providerId="AD" clId="Web-{85DBE1FD-3C55-4235-3AAD-CC8F5FFE20AD}" dt="2022-11-25T20:46:50.148" v="60"/>
          <ac:picMkLst>
            <pc:docMk/>
            <pc:sldMk cId="4133081105" sldId="340"/>
            <ac:picMk id="5" creationId="{E414087E-C56B-1535-6AB6-67E23D083E79}"/>
          </ac:picMkLst>
        </pc:picChg>
        <pc:picChg chg="add del mod">
          <ac:chgData name="Pei-Hsun Chen" userId="S::pei-hsun.chen@fs-students.de::0d1d9a08-aa8d-4043-83d9-efde0b80bfc6" providerId="AD" clId="Web-{85DBE1FD-3C55-4235-3AAD-CC8F5FFE20AD}" dt="2022-11-25T20:47:06.164" v="66"/>
          <ac:picMkLst>
            <pc:docMk/>
            <pc:sldMk cId="4133081105" sldId="340"/>
            <ac:picMk id="6" creationId="{071F4263-E3D0-BCD6-5694-5840E1D20A83}"/>
          </ac:picMkLst>
        </pc:picChg>
        <pc:picChg chg="add mod">
          <ac:chgData name="Pei-Hsun Chen" userId="S::pei-hsun.chen@fs-students.de::0d1d9a08-aa8d-4043-83d9-efde0b80bfc6" providerId="AD" clId="Web-{85DBE1FD-3C55-4235-3AAD-CC8F5FFE20AD}" dt="2022-11-25T20:47:21.040" v="68" actId="14100"/>
          <ac:picMkLst>
            <pc:docMk/>
            <pc:sldMk cId="4133081105" sldId="340"/>
            <ac:picMk id="7" creationId="{83ED5EA0-372F-7354-9714-3D38BAB5D5F6}"/>
          </ac:picMkLst>
        </pc:picChg>
        <pc:picChg chg="add del mod">
          <ac:chgData name="Pei-Hsun Chen" userId="S::pei-hsun.chen@fs-students.de::0d1d9a08-aa8d-4043-83d9-efde0b80bfc6" providerId="AD" clId="Web-{85DBE1FD-3C55-4235-3AAD-CC8F5FFE20AD}" dt="2022-11-25T18:42:11.703" v="35"/>
          <ac:picMkLst>
            <pc:docMk/>
            <pc:sldMk cId="4133081105" sldId="340"/>
            <ac:picMk id="7" creationId="{D47F528C-117D-72B8-0E7E-C6F4EE7DA7F1}"/>
          </ac:picMkLst>
        </pc:picChg>
        <pc:picChg chg="add del">
          <ac:chgData name="Pei-Hsun Chen" userId="S::pei-hsun.chen@fs-students.de::0d1d9a08-aa8d-4043-83d9-efde0b80bfc6" providerId="AD" clId="Web-{85DBE1FD-3C55-4235-3AAD-CC8F5FFE20AD}" dt="2022-11-25T18:42:24.656" v="39"/>
          <ac:picMkLst>
            <pc:docMk/>
            <pc:sldMk cId="4133081105" sldId="340"/>
            <ac:picMk id="2050" creationId="{A4FA8F19-015A-F0B7-3328-72AD40C08E5E}"/>
          </ac:picMkLst>
        </pc:picChg>
      </pc:sldChg>
      <pc:sldChg chg="modSp">
        <pc:chgData name="Pei-Hsun Chen" userId="S::pei-hsun.chen@fs-students.de::0d1d9a08-aa8d-4043-83d9-efde0b80bfc6" providerId="AD" clId="Web-{85DBE1FD-3C55-4235-3AAD-CC8F5FFE20AD}" dt="2022-11-25T16:34:49.556" v="3" actId="20577"/>
        <pc:sldMkLst>
          <pc:docMk/>
          <pc:sldMk cId="2541407937" sldId="355"/>
        </pc:sldMkLst>
        <pc:spChg chg="mod">
          <ac:chgData name="Pei-Hsun Chen" userId="S::pei-hsun.chen@fs-students.de::0d1d9a08-aa8d-4043-83d9-efde0b80bfc6" providerId="AD" clId="Web-{85DBE1FD-3C55-4235-3AAD-CC8F5FFE20AD}" dt="2022-11-25T16:34:49.556" v="3" actId="20577"/>
          <ac:spMkLst>
            <pc:docMk/>
            <pc:sldMk cId="2541407937" sldId="355"/>
            <ac:spMk id="30" creationId="{EDE55F6F-37B1-775E-BAF4-CEBD7DDA2ABB}"/>
          </ac:spMkLst>
        </pc:spChg>
      </pc:sldChg>
      <pc:sldChg chg="delSp modSp del">
        <pc:chgData name="Pei-Hsun Chen" userId="S::pei-hsun.chen@fs-students.de::0d1d9a08-aa8d-4043-83d9-efde0b80bfc6" providerId="AD" clId="Web-{85DBE1FD-3C55-4235-3AAD-CC8F5FFE20AD}" dt="2022-11-25T16:47:19.501" v="10"/>
        <pc:sldMkLst>
          <pc:docMk/>
          <pc:sldMk cId="1012785307" sldId="356"/>
        </pc:sldMkLst>
        <pc:spChg chg="mod">
          <ac:chgData name="Pei-Hsun Chen" userId="S::pei-hsun.chen@fs-students.de::0d1d9a08-aa8d-4043-83d9-efde0b80bfc6" providerId="AD" clId="Web-{85DBE1FD-3C55-4235-3AAD-CC8F5FFE20AD}" dt="2022-11-25T16:34:54.119" v="5" actId="20577"/>
          <ac:spMkLst>
            <pc:docMk/>
            <pc:sldMk cId="1012785307" sldId="356"/>
            <ac:spMk id="30" creationId="{EDE55F6F-37B1-775E-BAF4-CEBD7DDA2ABB}"/>
          </ac:spMkLst>
        </pc:spChg>
        <pc:spChg chg="del">
          <ac:chgData name="Pei-Hsun Chen" userId="S::pei-hsun.chen@fs-students.de::0d1d9a08-aa8d-4043-83d9-efde0b80bfc6" providerId="AD" clId="Web-{85DBE1FD-3C55-4235-3AAD-CC8F5FFE20AD}" dt="2022-11-25T16:35:14.244" v="7"/>
          <ac:spMkLst>
            <pc:docMk/>
            <pc:sldMk cId="1012785307" sldId="356"/>
            <ac:spMk id="31" creationId="{CBCFFB4F-7F97-921C-DDC2-7F30AB213EB3}"/>
          </ac:spMkLst>
        </pc:spChg>
        <pc:spChg chg="del">
          <ac:chgData name="Pei-Hsun Chen" userId="S::pei-hsun.chen@fs-students.de::0d1d9a08-aa8d-4043-83d9-efde0b80bfc6" providerId="AD" clId="Web-{85DBE1FD-3C55-4235-3AAD-CC8F5FFE20AD}" dt="2022-11-25T16:35:16.448" v="8"/>
          <ac:spMkLst>
            <pc:docMk/>
            <pc:sldMk cId="1012785307" sldId="356"/>
            <ac:spMk id="32" creationId="{6F26C3AF-0B14-B945-3D69-46ED2B9A91CB}"/>
          </ac:spMkLst>
        </pc:spChg>
      </pc:sldChg>
      <pc:sldChg chg="delSp add replId">
        <pc:chgData name="Pei-Hsun Chen" userId="S::pei-hsun.chen@fs-students.de::0d1d9a08-aa8d-4043-83d9-efde0b80bfc6" providerId="AD" clId="Web-{85DBE1FD-3C55-4235-3AAD-CC8F5FFE20AD}" dt="2022-11-25T16:47:24.954" v="12"/>
        <pc:sldMkLst>
          <pc:docMk/>
          <pc:sldMk cId="3018711068" sldId="357"/>
        </pc:sldMkLst>
        <pc:spChg chg="del">
          <ac:chgData name="Pei-Hsun Chen" userId="S::pei-hsun.chen@fs-students.de::0d1d9a08-aa8d-4043-83d9-efde0b80bfc6" providerId="AD" clId="Web-{85DBE1FD-3C55-4235-3AAD-CC8F5FFE20AD}" dt="2022-11-25T16:47:22.907" v="11"/>
          <ac:spMkLst>
            <pc:docMk/>
            <pc:sldMk cId="3018711068" sldId="357"/>
            <ac:spMk id="31" creationId="{CBCFFB4F-7F97-921C-DDC2-7F30AB213EB3}"/>
          </ac:spMkLst>
        </pc:spChg>
        <pc:spChg chg="del">
          <ac:chgData name="Pei-Hsun Chen" userId="S::pei-hsun.chen@fs-students.de::0d1d9a08-aa8d-4043-83d9-efde0b80bfc6" providerId="AD" clId="Web-{85DBE1FD-3C55-4235-3AAD-CC8F5FFE20AD}" dt="2022-11-25T16:47:24.954" v="12"/>
          <ac:spMkLst>
            <pc:docMk/>
            <pc:sldMk cId="3018711068" sldId="357"/>
            <ac:spMk id="32" creationId="{6F26C3AF-0B14-B945-3D69-46ED2B9A91CB}"/>
          </ac:spMkLst>
        </pc:spChg>
      </pc:sldChg>
      <pc:sldChg chg="add replId">
        <pc:chgData name="Pei-Hsun Chen" userId="S::pei-hsun.chen@fs-students.de::0d1d9a08-aa8d-4043-83d9-efde0b80bfc6" providerId="AD" clId="Web-{85DBE1FD-3C55-4235-3AAD-CC8F5FFE20AD}" dt="2022-11-25T16:47:17.298" v="9"/>
        <pc:sldMkLst>
          <pc:docMk/>
          <pc:sldMk cId="3427999315" sldId="358"/>
        </pc:sldMkLst>
      </pc:sldChg>
    </pc:docChg>
  </pc:docChgLst>
  <pc:docChgLst>
    <pc:chgData name="Pei-Hsun Chen" userId="S::pei-hsun.chen@fs-students.de::0d1d9a08-aa8d-4043-83d9-efde0b80bfc6" providerId="AD" clId="Web-{DAA68138-EE6A-E24D-5CFA-C378DA4A5132}"/>
    <pc:docChg chg="addSld delSld modSld">
      <pc:chgData name="Pei-Hsun Chen" userId="S::pei-hsun.chen@fs-students.de::0d1d9a08-aa8d-4043-83d9-efde0b80bfc6" providerId="AD" clId="Web-{DAA68138-EE6A-E24D-5CFA-C378DA4A5132}" dt="2022-11-24T15:56:21.711" v="77"/>
      <pc:docMkLst>
        <pc:docMk/>
      </pc:docMkLst>
      <pc:sldChg chg="addSp delSp modSp">
        <pc:chgData name="Pei-Hsun Chen" userId="S::pei-hsun.chen@fs-students.de::0d1d9a08-aa8d-4043-83d9-efde0b80bfc6" providerId="AD" clId="Web-{DAA68138-EE6A-E24D-5CFA-C378DA4A5132}" dt="2022-11-24T15:51:52.981" v="56" actId="20577"/>
        <pc:sldMkLst>
          <pc:docMk/>
          <pc:sldMk cId="0" sldId="256"/>
        </pc:sldMkLst>
        <pc:spChg chg="add mod">
          <ac:chgData name="Pei-Hsun Chen" userId="S::pei-hsun.chen@fs-students.de::0d1d9a08-aa8d-4043-83d9-efde0b80bfc6" providerId="AD" clId="Web-{DAA68138-EE6A-E24D-5CFA-C378DA4A5132}" dt="2022-11-24T15:51:52.981" v="56" actId="20577"/>
          <ac:spMkLst>
            <pc:docMk/>
            <pc:sldMk cId="0" sldId="256"/>
            <ac:spMk id="4" creationId="{FC1334DA-6DB7-320A-20DE-939898336DF7}"/>
          </ac:spMkLst>
        </pc:spChg>
        <pc:picChg chg="add del mod">
          <ac:chgData name="Pei-Hsun Chen" userId="S::pei-hsun.chen@fs-students.de::0d1d9a08-aa8d-4043-83d9-efde0b80bfc6" providerId="AD" clId="Web-{DAA68138-EE6A-E24D-5CFA-C378DA4A5132}" dt="2022-11-24T15:50:51.448" v="47"/>
          <ac:picMkLst>
            <pc:docMk/>
            <pc:sldMk cId="0" sldId="256"/>
            <ac:picMk id="2" creationId="{BA36BB58-24F3-C570-2B4A-68679E5092F8}"/>
          </ac:picMkLst>
        </pc:picChg>
      </pc:sldChg>
      <pc:sldChg chg="addSp delSp modSp">
        <pc:chgData name="Pei-Hsun Chen" userId="S::pei-hsun.chen@fs-students.de::0d1d9a08-aa8d-4043-83d9-efde0b80bfc6" providerId="AD" clId="Web-{DAA68138-EE6A-E24D-5CFA-C378DA4A5132}" dt="2022-11-24T15:52:02.060" v="57"/>
        <pc:sldMkLst>
          <pc:docMk/>
          <pc:sldMk cId="0" sldId="258"/>
        </pc:sldMkLst>
        <pc:spChg chg="add del">
          <ac:chgData name="Pei-Hsun Chen" userId="S::pei-hsun.chen@fs-students.de::0d1d9a08-aa8d-4043-83d9-efde0b80bfc6" providerId="AD" clId="Web-{DAA68138-EE6A-E24D-5CFA-C378DA4A5132}" dt="2022-11-24T15:50:08.321" v="43"/>
          <ac:spMkLst>
            <pc:docMk/>
            <pc:sldMk cId="0" sldId="258"/>
            <ac:spMk id="2" creationId="{77C75C45-7158-BD47-1056-78C1ABCCF5EC}"/>
          </ac:spMkLst>
        </pc:spChg>
        <pc:spChg chg="add del mod">
          <ac:chgData name="Pei-Hsun Chen" userId="S::pei-hsun.chen@fs-students.de::0d1d9a08-aa8d-4043-83d9-efde0b80bfc6" providerId="AD" clId="Web-{DAA68138-EE6A-E24D-5CFA-C378DA4A5132}" dt="2022-11-24T15:52:02.060" v="57"/>
          <ac:spMkLst>
            <pc:docMk/>
            <pc:sldMk cId="0" sldId="258"/>
            <ac:spMk id="3" creationId="{80E17E98-9E22-246A-6686-74C408147574}"/>
          </ac:spMkLst>
        </pc:spChg>
      </pc:sldChg>
      <pc:sldChg chg="addSp modSp">
        <pc:chgData name="Pei-Hsun Chen" userId="S::pei-hsun.chen@fs-students.de::0d1d9a08-aa8d-4043-83d9-efde0b80bfc6" providerId="AD" clId="Web-{DAA68138-EE6A-E24D-5CFA-C378DA4A5132}" dt="2022-11-24T15:52:38.921" v="64" actId="20577"/>
        <pc:sldMkLst>
          <pc:docMk/>
          <pc:sldMk cId="1509226652" sldId="331"/>
        </pc:sldMkLst>
        <pc:spChg chg="add">
          <ac:chgData name="Pei-Hsun Chen" userId="S::pei-hsun.chen@fs-students.de::0d1d9a08-aa8d-4043-83d9-efde0b80bfc6" providerId="AD" clId="Web-{DAA68138-EE6A-E24D-5CFA-C378DA4A5132}" dt="2022-11-24T15:52:22.764" v="58"/>
          <ac:spMkLst>
            <pc:docMk/>
            <pc:sldMk cId="1509226652" sldId="331"/>
            <ac:spMk id="28" creationId="{72D3AAC5-5053-D81C-8625-D33880485673}"/>
          </ac:spMkLst>
        </pc:spChg>
        <pc:spChg chg="add mod">
          <ac:chgData name="Pei-Hsun Chen" userId="S::pei-hsun.chen@fs-students.de::0d1d9a08-aa8d-4043-83d9-efde0b80bfc6" providerId="AD" clId="Web-{DAA68138-EE6A-E24D-5CFA-C378DA4A5132}" dt="2022-11-24T15:52:38.921" v="64" actId="20577"/>
          <ac:spMkLst>
            <pc:docMk/>
            <pc:sldMk cId="1509226652" sldId="331"/>
            <ac:spMk id="30" creationId="{EDE55F6F-37B1-775E-BAF4-CEBD7DDA2ABB}"/>
          </ac:spMkLst>
        </pc:spChg>
      </pc:sldChg>
      <pc:sldChg chg="addSp">
        <pc:chgData name="Pei-Hsun Chen" userId="S::pei-hsun.chen@fs-students.de::0d1d9a08-aa8d-4043-83d9-efde0b80bfc6" providerId="AD" clId="Web-{DAA68138-EE6A-E24D-5CFA-C378DA4A5132}" dt="2022-11-24T15:56:21.711" v="77"/>
        <pc:sldMkLst>
          <pc:docMk/>
          <pc:sldMk cId="385886183" sldId="337"/>
        </pc:sldMkLst>
        <pc:spChg chg="add">
          <ac:chgData name="Pei-Hsun Chen" userId="S::pei-hsun.chen@fs-students.de::0d1d9a08-aa8d-4043-83d9-efde0b80bfc6" providerId="AD" clId="Web-{DAA68138-EE6A-E24D-5CFA-C378DA4A5132}" dt="2022-11-24T15:56:14.601" v="75"/>
          <ac:spMkLst>
            <pc:docMk/>
            <pc:sldMk cId="385886183" sldId="337"/>
            <ac:spMk id="3" creationId="{FB19CF38-D53E-7B0B-99A5-00B5828C0E06}"/>
          </ac:spMkLst>
        </pc:spChg>
        <pc:spChg chg="add">
          <ac:chgData name="Pei-Hsun Chen" userId="S::pei-hsun.chen@fs-students.de::0d1d9a08-aa8d-4043-83d9-efde0b80bfc6" providerId="AD" clId="Web-{DAA68138-EE6A-E24D-5CFA-C378DA4A5132}" dt="2022-11-24T15:56:18.336" v="76"/>
          <ac:spMkLst>
            <pc:docMk/>
            <pc:sldMk cId="385886183" sldId="337"/>
            <ac:spMk id="5" creationId="{6538651E-BFA6-3D23-7990-E5A8856B95A7}"/>
          </ac:spMkLst>
        </pc:spChg>
        <pc:spChg chg="add">
          <ac:chgData name="Pei-Hsun Chen" userId="S::pei-hsun.chen@fs-students.de::0d1d9a08-aa8d-4043-83d9-efde0b80bfc6" providerId="AD" clId="Web-{DAA68138-EE6A-E24D-5CFA-C378DA4A5132}" dt="2022-11-24T15:56:21.711" v="77"/>
          <ac:spMkLst>
            <pc:docMk/>
            <pc:sldMk cId="385886183" sldId="337"/>
            <ac:spMk id="7" creationId="{383DE9BA-A6DB-6A16-E399-30654376E852}"/>
          </ac:spMkLst>
        </pc:spChg>
      </pc:sldChg>
      <pc:sldChg chg="addSp modSp">
        <pc:chgData name="Pei-Hsun Chen" userId="S::pei-hsun.chen@fs-students.de::0d1d9a08-aa8d-4043-83d9-efde0b80bfc6" providerId="AD" clId="Web-{DAA68138-EE6A-E24D-5CFA-C378DA4A5132}" dt="2022-11-24T15:53:10.734" v="68" actId="20577"/>
        <pc:sldMkLst>
          <pc:docMk/>
          <pc:sldMk cId="4133081105" sldId="340"/>
        </pc:sldMkLst>
        <pc:spChg chg="add mod">
          <ac:chgData name="Pei-Hsun Chen" userId="S::pei-hsun.chen@fs-students.de::0d1d9a08-aa8d-4043-83d9-efde0b80bfc6" providerId="AD" clId="Web-{DAA68138-EE6A-E24D-5CFA-C378DA4A5132}" dt="2022-11-24T15:53:10.734" v="68" actId="20577"/>
          <ac:spMkLst>
            <pc:docMk/>
            <pc:sldMk cId="4133081105" sldId="340"/>
            <ac:spMk id="3" creationId="{54F418AD-9C28-1247-3A45-D24776CCFE5B}"/>
          </ac:spMkLst>
        </pc:spChg>
      </pc:sldChg>
      <pc:sldChg chg="addSp modSp">
        <pc:chgData name="Pei-Hsun Chen" userId="S::pei-hsun.chen@fs-students.de::0d1d9a08-aa8d-4043-83d9-efde0b80bfc6" providerId="AD" clId="Web-{DAA68138-EE6A-E24D-5CFA-C378DA4A5132}" dt="2022-11-24T15:52:51.890" v="66" actId="20577"/>
        <pc:sldMkLst>
          <pc:docMk/>
          <pc:sldMk cId="495248981" sldId="343"/>
        </pc:sldMkLst>
        <pc:spChg chg="add mod">
          <ac:chgData name="Pei-Hsun Chen" userId="S::pei-hsun.chen@fs-students.de::0d1d9a08-aa8d-4043-83d9-efde0b80bfc6" providerId="AD" clId="Web-{DAA68138-EE6A-E24D-5CFA-C378DA4A5132}" dt="2022-11-24T15:52:51.890" v="66" actId="20577"/>
          <ac:spMkLst>
            <pc:docMk/>
            <pc:sldMk cId="495248981" sldId="343"/>
            <ac:spMk id="3" creationId="{88D5E5AB-26D0-137F-B6A9-B858444C33BF}"/>
          </ac:spMkLst>
        </pc:spChg>
      </pc:sldChg>
      <pc:sldChg chg="addSp modSp">
        <pc:chgData name="Pei-Hsun Chen" userId="S::pei-hsun.chen@fs-students.de::0d1d9a08-aa8d-4043-83d9-efde0b80bfc6" providerId="AD" clId="Web-{DAA68138-EE6A-E24D-5CFA-C378DA4A5132}" dt="2022-11-24T15:56:07.929" v="74" actId="20577"/>
        <pc:sldMkLst>
          <pc:docMk/>
          <pc:sldMk cId="1755285795" sldId="344"/>
        </pc:sldMkLst>
        <pc:spChg chg="add mod">
          <ac:chgData name="Pei-Hsun Chen" userId="S::pei-hsun.chen@fs-students.de::0d1d9a08-aa8d-4043-83d9-efde0b80bfc6" providerId="AD" clId="Web-{DAA68138-EE6A-E24D-5CFA-C378DA4A5132}" dt="2022-11-24T15:56:07.929" v="74" actId="20577"/>
          <ac:spMkLst>
            <pc:docMk/>
            <pc:sldMk cId="1755285795" sldId="344"/>
            <ac:spMk id="4" creationId="{3C2EB3A2-92DF-110D-FB83-185A04565C5D}"/>
          </ac:spMkLst>
        </pc:spChg>
      </pc:sldChg>
      <pc:sldChg chg="delSp modSp">
        <pc:chgData name="Pei-Hsun Chen" userId="S::pei-hsun.chen@fs-students.de::0d1d9a08-aa8d-4043-83d9-efde0b80bfc6" providerId="AD" clId="Web-{DAA68138-EE6A-E24D-5CFA-C378DA4A5132}" dt="2022-11-24T15:30:43.757" v="24" actId="20577"/>
        <pc:sldMkLst>
          <pc:docMk/>
          <pc:sldMk cId="2846811940" sldId="345"/>
        </pc:sldMkLst>
        <pc:spChg chg="mod">
          <ac:chgData name="Pei-Hsun Chen" userId="S::pei-hsun.chen@fs-students.de::0d1d9a08-aa8d-4043-83d9-efde0b80bfc6" providerId="AD" clId="Web-{DAA68138-EE6A-E24D-5CFA-C378DA4A5132}" dt="2022-11-24T15:28:34.002" v="8" actId="20577"/>
          <ac:spMkLst>
            <pc:docMk/>
            <pc:sldMk cId="2846811940" sldId="345"/>
            <ac:spMk id="14" creationId="{1DDB12B4-DD95-E7E3-694A-35180AAF3C35}"/>
          </ac:spMkLst>
        </pc:spChg>
        <pc:spChg chg="mod">
          <ac:chgData name="Pei-Hsun Chen" userId="S::pei-hsun.chen@fs-students.de::0d1d9a08-aa8d-4043-83d9-efde0b80bfc6" providerId="AD" clId="Web-{DAA68138-EE6A-E24D-5CFA-C378DA4A5132}" dt="2022-11-24T15:30:43.757" v="24" actId="20577"/>
          <ac:spMkLst>
            <pc:docMk/>
            <pc:sldMk cId="2846811940" sldId="345"/>
            <ac:spMk id="44" creationId="{0D17CDA8-D51E-C321-60B8-8E0CBB403CB0}"/>
          </ac:spMkLst>
        </pc:spChg>
        <pc:spChg chg="del">
          <ac:chgData name="Pei-Hsun Chen" userId="S::pei-hsun.chen@fs-students.de::0d1d9a08-aa8d-4043-83d9-efde0b80bfc6" providerId="AD" clId="Web-{DAA68138-EE6A-E24D-5CFA-C378DA4A5132}" dt="2022-11-24T15:28:58.237" v="12"/>
          <ac:spMkLst>
            <pc:docMk/>
            <pc:sldMk cId="2846811940" sldId="345"/>
            <ac:spMk id="45" creationId="{1F933044-F452-E74A-AB9E-52D0738FFC0E}"/>
          </ac:spMkLst>
        </pc:spChg>
        <pc:spChg chg="del mod">
          <ac:chgData name="Pei-Hsun Chen" userId="S::pei-hsun.chen@fs-students.de::0d1d9a08-aa8d-4043-83d9-efde0b80bfc6" providerId="AD" clId="Web-{DAA68138-EE6A-E24D-5CFA-C378DA4A5132}" dt="2022-11-24T15:28:51.128" v="11"/>
          <ac:spMkLst>
            <pc:docMk/>
            <pc:sldMk cId="2846811940" sldId="345"/>
            <ac:spMk id="46" creationId="{C957296F-5137-5C45-D421-5956FBB85928}"/>
          </ac:spMkLst>
        </pc:spChg>
        <pc:spChg chg="mod">
          <ac:chgData name="Pei-Hsun Chen" userId="S::pei-hsun.chen@fs-students.de::0d1d9a08-aa8d-4043-83d9-efde0b80bfc6" providerId="AD" clId="Web-{DAA68138-EE6A-E24D-5CFA-C378DA4A5132}" dt="2022-11-24T15:28:13.158" v="4" actId="20577"/>
          <ac:spMkLst>
            <pc:docMk/>
            <pc:sldMk cId="2846811940" sldId="345"/>
            <ac:spMk id="1864" creationId="{F06C25B5-68D1-1FE2-BF4A-78724B82B586}"/>
          </ac:spMkLst>
        </pc:spChg>
      </pc:sldChg>
      <pc:sldChg chg="addSp delSp modSp add replId">
        <pc:chgData name="Pei-Hsun Chen" userId="S::pei-hsun.chen@fs-students.de::0d1d9a08-aa8d-4043-83d9-efde0b80bfc6" providerId="AD" clId="Web-{DAA68138-EE6A-E24D-5CFA-C378DA4A5132}" dt="2022-11-24T15:36:06.005" v="41" actId="14100"/>
        <pc:sldMkLst>
          <pc:docMk/>
          <pc:sldMk cId="2763190023" sldId="354"/>
        </pc:sldMkLst>
        <pc:spChg chg="mod">
          <ac:chgData name="Pei-Hsun Chen" userId="S::pei-hsun.chen@fs-students.de::0d1d9a08-aa8d-4043-83d9-efde0b80bfc6" providerId="AD" clId="Web-{DAA68138-EE6A-E24D-5CFA-C378DA4A5132}" dt="2022-11-24T15:36:06.005" v="41" actId="14100"/>
          <ac:spMkLst>
            <pc:docMk/>
            <pc:sldMk cId="2763190023" sldId="354"/>
            <ac:spMk id="2191" creationId="{00000000-0000-0000-0000-000000000000}"/>
          </ac:spMkLst>
        </pc:spChg>
        <pc:grpChg chg="del">
          <ac:chgData name="Pei-Hsun Chen" userId="S::pei-hsun.chen@fs-students.de::0d1d9a08-aa8d-4043-83d9-efde0b80bfc6" providerId="AD" clId="Web-{DAA68138-EE6A-E24D-5CFA-C378DA4A5132}" dt="2022-11-24T15:33:02.576" v="32"/>
          <ac:grpSpMkLst>
            <pc:docMk/>
            <pc:sldMk cId="2763190023" sldId="354"/>
            <ac:grpSpMk id="2204" creationId="{00000000-0000-0000-0000-000000000000}"/>
          </ac:grpSpMkLst>
        </pc:grpChg>
        <pc:picChg chg="add mod">
          <ac:chgData name="Pei-Hsun Chen" userId="S::pei-hsun.chen@fs-students.de::0d1d9a08-aa8d-4043-83d9-efde0b80bfc6" providerId="AD" clId="Web-{DAA68138-EE6A-E24D-5CFA-C378DA4A5132}" dt="2022-11-24T15:33:18.623" v="37" actId="1076"/>
          <ac:picMkLst>
            <pc:docMk/>
            <pc:sldMk cId="2763190023" sldId="354"/>
            <ac:picMk id="2" creationId="{705C139C-2CDD-F0FF-53C5-2A1F31DBAAF8}"/>
          </ac:picMkLst>
        </pc:picChg>
      </pc:sldChg>
      <pc:sldChg chg="add del replId">
        <pc:chgData name="Pei-Hsun Chen" userId="S::pei-hsun.chen@fs-students.de::0d1d9a08-aa8d-4043-83d9-efde0b80bfc6" providerId="AD" clId="Web-{DAA68138-EE6A-E24D-5CFA-C378DA4A5132}" dt="2022-11-24T15:31:54.526" v="26"/>
        <pc:sldMkLst>
          <pc:docMk/>
          <pc:sldMk cId="3465283611" sldId="354"/>
        </pc:sldMkLst>
      </pc:sldChg>
    </pc:docChg>
  </pc:docChgLst>
  <pc:docChgLst>
    <pc:chgData name="Pei-Hsun Chen" userId="S::pei-hsun.chen@fs-students.de::0d1d9a08-aa8d-4043-83d9-efde0b80bfc6" providerId="AD" clId="Web-{2A2DBB0F-0827-D224-324B-B43F4A82EB90}"/>
    <pc:docChg chg="modSld">
      <pc:chgData name="Pei-Hsun Chen" userId="S::pei-hsun.chen@fs-students.de::0d1d9a08-aa8d-4043-83d9-efde0b80bfc6" providerId="AD" clId="Web-{2A2DBB0F-0827-D224-324B-B43F4A82EB90}" dt="2022-11-24T14:41:09.142" v="14" actId="1076"/>
      <pc:docMkLst>
        <pc:docMk/>
      </pc:docMkLst>
      <pc:sldChg chg="modSp">
        <pc:chgData name="Pei-Hsun Chen" userId="S::pei-hsun.chen@fs-students.de::0d1d9a08-aa8d-4043-83d9-efde0b80bfc6" providerId="AD" clId="Web-{2A2DBB0F-0827-D224-324B-B43F4A82EB90}" dt="2022-11-24T14:41:09.142" v="14" actId="1076"/>
        <pc:sldMkLst>
          <pc:docMk/>
          <pc:sldMk cId="840720440" sldId="330"/>
        </pc:sldMkLst>
        <pc:spChg chg="mod">
          <ac:chgData name="Pei-Hsun Chen" userId="S::pei-hsun.chen@fs-students.de::0d1d9a08-aa8d-4043-83d9-efde0b80bfc6" providerId="AD" clId="Web-{2A2DBB0F-0827-D224-324B-B43F4A82EB90}" dt="2022-11-24T14:41:09.142" v="14" actId="1076"/>
          <ac:spMkLst>
            <pc:docMk/>
            <pc:sldMk cId="840720440" sldId="330"/>
            <ac:spMk id="34" creationId="{A07452C7-7ACA-3CE8-9C20-28FAF566F72E}"/>
          </ac:spMkLst>
        </pc:spChg>
        <pc:spChg chg="mod">
          <ac:chgData name="Pei-Hsun Chen" userId="S::pei-hsun.chen@fs-students.de::0d1d9a08-aa8d-4043-83d9-efde0b80bfc6" providerId="AD" clId="Web-{2A2DBB0F-0827-D224-324B-B43F4A82EB90}" dt="2022-11-24T14:40:59.627" v="11" actId="1076"/>
          <ac:spMkLst>
            <pc:docMk/>
            <pc:sldMk cId="840720440" sldId="330"/>
            <ac:spMk id="2103" creationId="{127DD8CB-F7EE-DA12-3555-42E745B1D7F1}"/>
          </ac:spMkLst>
        </pc:spChg>
        <pc:grpChg chg="mod">
          <ac:chgData name="Pei-Hsun Chen" userId="S::pei-hsun.chen@fs-students.de::0d1d9a08-aa8d-4043-83d9-efde0b80bfc6" providerId="AD" clId="Web-{2A2DBB0F-0827-D224-324B-B43F4A82EB90}" dt="2022-11-24T14:41:08.829" v="12" actId="1076"/>
          <ac:grpSpMkLst>
            <pc:docMk/>
            <pc:sldMk cId="840720440" sldId="330"/>
            <ac:grpSpMk id="4" creationId="{074FEC6E-1152-3395-896B-7FCD91CC00F0}"/>
          </ac:grpSpMkLst>
        </pc:grpChg>
        <pc:grpChg chg="mod">
          <ac:chgData name="Pei-Hsun Chen" userId="S::pei-hsun.chen@fs-students.de::0d1d9a08-aa8d-4043-83d9-efde0b80bfc6" providerId="AD" clId="Web-{2A2DBB0F-0827-D224-324B-B43F4A82EB90}" dt="2022-11-24T14:40:59.313" v="9" actId="1076"/>
          <ac:grpSpMkLst>
            <pc:docMk/>
            <pc:sldMk cId="840720440" sldId="330"/>
            <ac:grpSpMk id="46" creationId="{E5D21268-60B3-8D33-1717-A159BC1C7CDB}"/>
          </ac:grpSpMkLst>
        </pc:grpChg>
        <pc:grpChg chg="mod">
          <ac:chgData name="Pei-Hsun Chen" userId="S::pei-hsun.chen@fs-students.de::0d1d9a08-aa8d-4043-83d9-efde0b80bfc6" providerId="AD" clId="Web-{2A2DBB0F-0827-D224-324B-B43F4A82EB90}" dt="2022-11-24T14:41:09.033" v="13" actId="1076"/>
          <ac:grpSpMkLst>
            <pc:docMk/>
            <pc:sldMk cId="840720440" sldId="330"/>
            <ac:grpSpMk id="2052" creationId="{83676539-0F16-E688-E203-0847F290220D}"/>
          </ac:grpSpMkLst>
        </pc:grpChg>
        <pc:grpChg chg="mod">
          <ac:chgData name="Pei-Hsun Chen" userId="S::pei-hsun.chen@fs-students.de::0d1d9a08-aa8d-4043-83d9-efde0b80bfc6" providerId="AD" clId="Web-{2A2DBB0F-0827-D224-324B-B43F4A82EB90}" dt="2022-11-24T14:40:59.485" v="10" actId="1076"/>
          <ac:grpSpMkLst>
            <pc:docMk/>
            <pc:sldMk cId="840720440" sldId="330"/>
            <ac:grpSpMk id="2055" creationId="{35074CD5-28A9-8698-4C92-FAF682A241AF}"/>
          </ac:grpSpMkLst>
        </pc:grpChg>
      </pc:sldChg>
    </pc:docChg>
  </pc:docChgLst>
  <pc:docChgLst>
    <pc:chgData name="Pei-Hsun Chen" userId="S::pei-hsun.chen@fs-students.de::0d1d9a08-aa8d-4043-83d9-efde0b80bfc6" providerId="AD" clId="Web-{3F3D8C65-6CAE-3D0D-4CA9-B931EC20647B}"/>
    <pc:docChg chg="delSld modSld">
      <pc:chgData name="Pei-Hsun Chen" userId="S::pei-hsun.chen@fs-students.de::0d1d9a08-aa8d-4043-83d9-efde0b80bfc6" providerId="AD" clId="Web-{3F3D8C65-6CAE-3D0D-4CA9-B931EC20647B}" dt="2022-11-24T14:22:29.684" v="26" actId="1076"/>
      <pc:docMkLst>
        <pc:docMk/>
      </pc:docMkLst>
      <pc:sldChg chg="addSp delSp modSp">
        <pc:chgData name="Pei-Hsun Chen" userId="S::pei-hsun.chen@fs-students.de::0d1d9a08-aa8d-4043-83d9-efde0b80bfc6" providerId="AD" clId="Web-{3F3D8C65-6CAE-3D0D-4CA9-B931EC20647B}" dt="2022-11-24T14:18:56.554" v="2"/>
        <pc:sldMkLst>
          <pc:docMk/>
          <pc:sldMk cId="2110422281" sldId="328"/>
        </pc:sldMkLst>
        <pc:spChg chg="add mod">
          <ac:chgData name="Pei-Hsun Chen" userId="S::pei-hsun.chen@fs-students.de::0d1d9a08-aa8d-4043-83d9-efde0b80bfc6" providerId="AD" clId="Web-{3F3D8C65-6CAE-3D0D-4CA9-B931EC20647B}" dt="2022-11-24T14:18:44.928" v="1" actId="14100"/>
          <ac:spMkLst>
            <pc:docMk/>
            <pc:sldMk cId="2110422281" sldId="328"/>
            <ac:spMk id="3" creationId="{D3E045F9-2B46-2E26-AC8D-7B9CEB24B071}"/>
          </ac:spMkLst>
        </pc:spChg>
        <pc:spChg chg="del">
          <ac:chgData name="Pei-Hsun Chen" userId="S::pei-hsun.chen@fs-students.de::0d1d9a08-aa8d-4043-83d9-efde0b80bfc6" providerId="AD" clId="Web-{3F3D8C65-6CAE-3D0D-4CA9-B931EC20647B}" dt="2022-11-24T14:18:56.554" v="2"/>
          <ac:spMkLst>
            <pc:docMk/>
            <pc:sldMk cId="2110422281" sldId="328"/>
            <ac:spMk id="17" creationId="{8A0645C7-4AAF-B990-5F5D-9936966BB34D}"/>
          </ac:spMkLst>
        </pc:spChg>
      </pc:sldChg>
      <pc:sldChg chg="modSp">
        <pc:chgData name="Pei-Hsun Chen" userId="S::pei-hsun.chen@fs-students.de::0d1d9a08-aa8d-4043-83d9-efde0b80bfc6" providerId="AD" clId="Web-{3F3D8C65-6CAE-3D0D-4CA9-B931EC20647B}" dt="2022-11-24T14:22:29.684" v="26" actId="1076"/>
        <pc:sldMkLst>
          <pc:docMk/>
          <pc:sldMk cId="840720440" sldId="330"/>
        </pc:sldMkLst>
        <pc:spChg chg="mod">
          <ac:chgData name="Pei-Hsun Chen" userId="S::pei-hsun.chen@fs-students.de::0d1d9a08-aa8d-4043-83d9-efde0b80bfc6" providerId="AD" clId="Web-{3F3D8C65-6CAE-3D0D-4CA9-B931EC20647B}" dt="2022-11-24T14:22:29.480" v="23" actId="1076"/>
          <ac:spMkLst>
            <pc:docMk/>
            <pc:sldMk cId="840720440" sldId="330"/>
            <ac:spMk id="34" creationId="{A07452C7-7ACA-3CE8-9C20-28FAF566F72E}"/>
          </ac:spMkLst>
        </pc:spChg>
        <pc:spChg chg="mod">
          <ac:chgData name="Pei-Hsun Chen" userId="S::pei-hsun.chen@fs-students.de::0d1d9a08-aa8d-4043-83d9-efde0b80bfc6" providerId="AD" clId="Web-{3F3D8C65-6CAE-3D0D-4CA9-B931EC20647B}" dt="2022-11-24T14:22:29.684" v="26" actId="1076"/>
          <ac:spMkLst>
            <pc:docMk/>
            <pc:sldMk cId="840720440" sldId="330"/>
            <ac:spMk id="2103" creationId="{127DD8CB-F7EE-DA12-3555-42E745B1D7F1}"/>
          </ac:spMkLst>
        </pc:spChg>
        <pc:grpChg chg="mod">
          <ac:chgData name="Pei-Hsun Chen" userId="S::pei-hsun.chen@fs-students.de::0d1d9a08-aa8d-4043-83d9-efde0b80bfc6" providerId="AD" clId="Web-{3F3D8C65-6CAE-3D0D-4CA9-B931EC20647B}" dt="2022-11-24T14:22:29.324" v="21" actId="1076"/>
          <ac:grpSpMkLst>
            <pc:docMk/>
            <pc:sldMk cId="840720440" sldId="330"/>
            <ac:grpSpMk id="4" creationId="{074FEC6E-1152-3395-896B-7FCD91CC00F0}"/>
          </ac:grpSpMkLst>
        </pc:grpChg>
        <pc:grpChg chg="mod">
          <ac:chgData name="Pei-Hsun Chen" userId="S::pei-hsun.chen@fs-students.de::0d1d9a08-aa8d-4043-83d9-efde0b80bfc6" providerId="AD" clId="Web-{3F3D8C65-6CAE-3D0D-4CA9-B931EC20647B}" dt="2022-11-24T14:22:29.527" v="24" actId="1076"/>
          <ac:grpSpMkLst>
            <pc:docMk/>
            <pc:sldMk cId="840720440" sldId="330"/>
            <ac:grpSpMk id="46" creationId="{E5D21268-60B3-8D33-1717-A159BC1C7CDB}"/>
          </ac:grpSpMkLst>
        </pc:grpChg>
        <pc:grpChg chg="mod">
          <ac:chgData name="Pei-Hsun Chen" userId="S::pei-hsun.chen@fs-students.de::0d1d9a08-aa8d-4043-83d9-efde0b80bfc6" providerId="AD" clId="Web-{3F3D8C65-6CAE-3D0D-4CA9-B931EC20647B}" dt="2022-11-24T14:22:29.418" v="22" actId="1076"/>
          <ac:grpSpMkLst>
            <pc:docMk/>
            <pc:sldMk cId="840720440" sldId="330"/>
            <ac:grpSpMk id="2052" creationId="{83676539-0F16-E688-E203-0847F290220D}"/>
          </ac:grpSpMkLst>
        </pc:grpChg>
        <pc:grpChg chg="mod">
          <ac:chgData name="Pei-Hsun Chen" userId="S::pei-hsun.chen@fs-students.de::0d1d9a08-aa8d-4043-83d9-efde0b80bfc6" providerId="AD" clId="Web-{3F3D8C65-6CAE-3D0D-4CA9-B931EC20647B}" dt="2022-11-24T14:22:29.621" v="25" actId="1076"/>
          <ac:grpSpMkLst>
            <pc:docMk/>
            <pc:sldMk cId="840720440" sldId="330"/>
            <ac:grpSpMk id="2055" creationId="{35074CD5-28A9-8698-4C92-FAF682A241AF}"/>
          </ac:grpSpMkLst>
        </pc:grpChg>
      </pc:sldChg>
      <pc:sldChg chg="addSp delSp">
        <pc:chgData name="Pei-Hsun Chen" userId="S::pei-hsun.chen@fs-students.de::0d1d9a08-aa8d-4043-83d9-efde0b80bfc6" providerId="AD" clId="Web-{3F3D8C65-6CAE-3D0D-4CA9-B931EC20647B}" dt="2022-11-24T14:20:36.087" v="14"/>
        <pc:sldMkLst>
          <pc:docMk/>
          <pc:sldMk cId="2688341121" sldId="349"/>
        </pc:sldMkLst>
        <pc:spChg chg="add">
          <ac:chgData name="Pei-Hsun Chen" userId="S::pei-hsun.chen@fs-students.de::0d1d9a08-aa8d-4043-83d9-efde0b80bfc6" providerId="AD" clId="Web-{3F3D8C65-6CAE-3D0D-4CA9-B931EC20647B}" dt="2022-11-24T14:20:15.837" v="10"/>
          <ac:spMkLst>
            <pc:docMk/>
            <pc:sldMk cId="2688341121" sldId="349"/>
            <ac:spMk id="4" creationId="{A2C0ABD0-0B70-996E-371B-D48C5B86D55E}"/>
          </ac:spMkLst>
        </pc:spChg>
        <pc:spChg chg="add">
          <ac:chgData name="Pei-Hsun Chen" userId="S::pei-hsun.chen@fs-students.de::0d1d9a08-aa8d-4043-83d9-efde0b80bfc6" providerId="AD" clId="Web-{3F3D8C65-6CAE-3D0D-4CA9-B931EC20647B}" dt="2022-11-24T14:20:36.087" v="14"/>
          <ac:spMkLst>
            <pc:docMk/>
            <pc:sldMk cId="2688341121" sldId="349"/>
            <ac:spMk id="7" creationId="{1F6F0C35-E0F3-F3E3-EB85-E77366D3D16C}"/>
          </ac:spMkLst>
        </pc:spChg>
        <pc:spChg chg="del">
          <ac:chgData name="Pei-Hsun Chen" userId="S::pei-hsun.chen@fs-students.de::0d1d9a08-aa8d-4043-83d9-efde0b80bfc6" providerId="AD" clId="Web-{3F3D8C65-6CAE-3D0D-4CA9-B931EC20647B}" dt="2022-11-24T14:20:32.993" v="13"/>
          <ac:spMkLst>
            <pc:docMk/>
            <pc:sldMk cId="2688341121" sldId="349"/>
            <ac:spMk id="34" creationId="{A07452C7-7ACA-3CE8-9C20-28FAF566F72E}"/>
          </ac:spMkLst>
        </pc:spChg>
        <pc:spChg chg="del">
          <ac:chgData name="Pei-Hsun Chen" userId="S::pei-hsun.chen@fs-students.de::0d1d9a08-aa8d-4043-83d9-efde0b80bfc6" providerId="AD" clId="Web-{3F3D8C65-6CAE-3D0D-4CA9-B931EC20647B}" dt="2022-11-24T14:20:12.352" v="9"/>
          <ac:spMkLst>
            <pc:docMk/>
            <pc:sldMk cId="2688341121" sldId="349"/>
            <ac:spMk id="2076" creationId="{10B3DEE8-CC52-7646-E276-0EEB8F810E16}"/>
          </ac:spMkLst>
        </pc:spChg>
      </pc:sldChg>
      <pc:sldChg chg="addSp delSp modSp">
        <pc:chgData name="Pei-Hsun Chen" userId="S::pei-hsun.chen@fs-students.de::0d1d9a08-aa8d-4043-83d9-efde0b80bfc6" providerId="AD" clId="Web-{3F3D8C65-6CAE-3D0D-4CA9-B931EC20647B}" dt="2022-11-24T14:20:30.040" v="12"/>
        <pc:sldMkLst>
          <pc:docMk/>
          <pc:sldMk cId="2347887766" sldId="351"/>
        </pc:sldMkLst>
        <pc:spChg chg="add del">
          <ac:chgData name="Pei-Hsun Chen" userId="S::pei-hsun.chen@fs-students.de::0d1d9a08-aa8d-4043-83d9-efde0b80bfc6" providerId="AD" clId="Web-{3F3D8C65-6CAE-3D0D-4CA9-B931EC20647B}" dt="2022-11-24T14:19:09.507" v="4"/>
          <ac:spMkLst>
            <pc:docMk/>
            <pc:sldMk cId="2347887766" sldId="351"/>
            <ac:spMk id="4" creationId="{E1AD6BDF-9909-32EC-6F64-F9B38E7D7D4A}"/>
          </ac:spMkLst>
        </pc:spChg>
        <pc:spChg chg="add mod">
          <ac:chgData name="Pei-Hsun Chen" userId="S::pei-hsun.chen@fs-students.de::0d1d9a08-aa8d-4043-83d9-efde0b80bfc6" providerId="AD" clId="Web-{3F3D8C65-6CAE-3D0D-4CA9-B931EC20647B}" dt="2022-11-24T14:19:31.351" v="8" actId="1076"/>
          <ac:spMkLst>
            <pc:docMk/>
            <pc:sldMk cId="2347887766" sldId="351"/>
            <ac:spMk id="7" creationId="{21B6F8C5-665A-EF4A-1399-2E389D190140}"/>
          </ac:spMkLst>
        </pc:spChg>
        <pc:spChg chg="add">
          <ac:chgData name="Pei-Hsun Chen" userId="S::pei-hsun.chen@fs-students.de::0d1d9a08-aa8d-4043-83d9-efde0b80bfc6" providerId="AD" clId="Web-{3F3D8C65-6CAE-3D0D-4CA9-B931EC20647B}" dt="2022-11-24T14:20:30.040" v="12"/>
          <ac:spMkLst>
            <pc:docMk/>
            <pc:sldMk cId="2347887766" sldId="351"/>
            <ac:spMk id="9" creationId="{B2BB5547-3F23-61D8-1CD7-D511ED766B87}"/>
          </ac:spMkLst>
        </pc:spChg>
        <pc:spChg chg="del">
          <ac:chgData name="Pei-Hsun Chen" userId="S::pei-hsun.chen@fs-students.de::0d1d9a08-aa8d-4043-83d9-efde0b80bfc6" providerId="AD" clId="Web-{3F3D8C65-6CAE-3D0D-4CA9-B931EC20647B}" dt="2022-11-24T14:20:26.431" v="11"/>
          <ac:spMkLst>
            <pc:docMk/>
            <pc:sldMk cId="2347887766" sldId="351"/>
            <ac:spMk id="34" creationId="{A07452C7-7ACA-3CE8-9C20-28FAF566F72E}"/>
          </ac:spMkLst>
        </pc:spChg>
        <pc:spChg chg="del">
          <ac:chgData name="Pei-Hsun Chen" userId="S::pei-hsun.chen@fs-students.de::0d1d9a08-aa8d-4043-83d9-efde0b80bfc6" providerId="AD" clId="Web-{3F3D8C65-6CAE-3D0D-4CA9-B931EC20647B}" dt="2022-11-24T14:19:19.507" v="5"/>
          <ac:spMkLst>
            <pc:docMk/>
            <pc:sldMk cId="2347887766" sldId="351"/>
            <ac:spMk id="2076" creationId="{10B3DEE8-CC52-7646-E276-0EEB8F810E16}"/>
          </ac:spMkLst>
        </pc:spChg>
      </pc:sldChg>
      <pc:sldChg chg="del">
        <pc:chgData name="Pei-Hsun Chen" userId="S::pei-hsun.chen@fs-students.de::0d1d9a08-aa8d-4043-83d9-efde0b80bfc6" providerId="AD" clId="Web-{3F3D8C65-6CAE-3D0D-4CA9-B931EC20647B}" dt="2022-11-24T14:20:55.947" v="16"/>
        <pc:sldMkLst>
          <pc:docMk/>
          <pc:sldMk cId="3058663245" sldId="352"/>
        </pc:sldMkLst>
      </pc:sldChg>
      <pc:sldChg chg="delSp del">
        <pc:chgData name="Pei-Hsun Chen" userId="S::pei-hsun.chen@fs-students.de::0d1d9a08-aa8d-4043-83d9-efde0b80bfc6" providerId="AD" clId="Web-{3F3D8C65-6CAE-3D0D-4CA9-B931EC20647B}" dt="2022-11-24T14:20:59.166" v="17"/>
        <pc:sldMkLst>
          <pc:docMk/>
          <pc:sldMk cId="1438772836" sldId="353"/>
        </pc:sldMkLst>
        <pc:picChg chg="del">
          <ac:chgData name="Pei-Hsun Chen" userId="S::pei-hsun.chen@fs-students.de::0d1d9a08-aa8d-4043-83d9-efde0b80bfc6" providerId="AD" clId="Web-{3F3D8C65-6CAE-3D0D-4CA9-B931EC20647B}" dt="2022-11-24T14:20:45.244" v="15"/>
          <ac:picMkLst>
            <pc:docMk/>
            <pc:sldMk cId="1438772836" sldId="353"/>
            <ac:picMk id="5" creationId="{7373BAE3-A125-E29A-C7B2-45732565B01E}"/>
          </ac:picMkLst>
        </pc:picChg>
      </pc:sldChg>
    </pc:docChg>
  </pc:docChgLst>
  <pc:docChgLst>
    <pc:chgData name="Pei-Hsun Chen" userId="S::pei-hsun.chen@fs-students.de::0d1d9a08-aa8d-4043-83d9-efde0b80bfc6" providerId="AD" clId="Web-{5BC32E44-BF52-346A-A5B8-D70626FFDEAC}"/>
    <pc:docChg chg="delSld">
      <pc:chgData name="Pei-Hsun Chen" userId="S::pei-hsun.chen@fs-students.de::0d1d9a08-aa8d-4043-83d9-efde0b80bfc6" providerId="AD" clId="Web-{5BC32E44-BF52-346A-A5B8-D70626FFDEAC}" dt="2022-11-18T15:02:46.321" v="0"/>
      <pc:docMkLst>
        <pc:docMk/>
      </pc:docMkLst>
      <pc:sldChg chg="del">
        <pc:chgData name="Pei-Hsun Chen" userId="S::pei-hsun.chen@fs-students.de::0d1d9a08-aa8d-4043-83d9-efde0b80bfc6" providerId="AD" clId="Web-{5BC32E44-BF52-346A-A5B8-D70626FFDEAC}" dt="2022-11-18T15:02:46.321" v="0"/>
        <pc:sldMkLst>
          <pc:docMk/>
          <pc:sldMk cId="437315775" sldId="324"/>
        </pc:sldMkLst>
      </pc:sldChg>
    </pc:docChg>
  </pc:docChgLst>
  <pc:docChgLst>
    <pc:chgData name="Pei-Hsun Chen" userId="S::pei-hsun.chen@fs-students.de::0d1d9a08-aa8d-4043-83d9-efde0b80bfc6" providerId="AD" clId="Web-{49173881-89D5-A5EE-329C-7F5C02BE84CA}"/>
    <pc:docChg chg="delSld">
      <pc:chgData name="Pei-Hsun Chen" userId="S::pei-hsun.chen@fs-students.de::0d1d9a08-aa8d-4043-83d9-efde0b80bfc6" providerId="AD" clId="Web-{49173881-89D5-A5EE-329C-7F5C02BE84CA}" dt="2022-11-18T14:36:00.063" v="0"/>
      <pc:docMkLst>
        <pc:docMk/>
      </pc:docMkLst>
      <pc:sldChg chg="del">
        <pc:chgData name="Pei-Hsun Chen" userId="S::pei-hsun.chen@fs-students.de::0d1d9a08-aa8d-4043-83d9-efde0b80bfc6" providerId="AD" clId="Web-{49173881-89D5-A5EE-329C-7F5C02BE84CA}" dt="2022-11-18T14:36:00.063" v="0"/>
        <pc:sldMkLst>
          <pc:docMk/>
          <pc:sldMk cId="79961145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Complete title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Most common indicator, these are the one we choose</a:t>
            </a:r>
          </a:p>
          <a:p>
            <a:pPr marL="342900" indent="-342900"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Only show asset side, if you need liability can go ba</a:t>
            </a:r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Current ratio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How well a company is able to pay current liabilities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An attractive current ratio shows that a company‘s balance sheet is healthy and has solvency.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Quick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A solvency metric to determine a firm's ability to pay down current liabilities with its cash, short term equivalents, and accounts receivables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90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Current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How well a company is able to pay current liabilities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An attractive current ratio shows that a company‘s balance sheet is healthy and has solvency.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Quick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A solvency metric to determine a firm's ability to pay down current liabilities with its cash, short term equivalents, and accounts receivables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93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Current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How well a company is able to pay current liabilities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An attractive current ratio shows that a company‘s balance sheet is healthy and has solvency.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Quick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A solvency metric to determine a firm's ability to pay down current liabilities with its cash, short term equivalents, and accounts receivables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692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Current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How well a company is able to pay current liabilities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An attractive current ratio shows that a company‘s balance sheet is healthy and has solvency.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Quick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A solvency metric to determine a firm's ability to pay down current liabilities with its cash, short term equivalents, and accounts receivables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6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Current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How well a company is able to pay current liabilities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An attractive current ratio shows that a company‘s balance sheet is healthy and has solvency.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Quick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A solvency metric to determine a firm's ability to pay down current liabilities with its cash, short term equivalents, and accounts receivables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323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Current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How well a company is able to pay current liabilities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An attractive current ratio shows that a company‘s balance sheet is healthy and has solvency.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Quick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A solvency metric to determine a firm's ability to pay down current liabilities with its cash, short term equivalents, and accounts receivables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612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Current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</a:rPr>
              <a:t>How well a company is able to pay current liabilities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An attractive current ratio shows that a company‘s balance sheet is healthy and has solvency.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>
                <a:solidFill>
                  <a:srgbClr val="FF0000"/>
                </a:solidFill>
              </a:rPr>
              <a:t>Quick ratio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A solvency metric to determine a firm's ability to pay down current liabilities with its cash, short term equivalents, and accounts receivables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051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 coverage ratio: income statement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490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 coverage ratio: income statement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4701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2adc4f1d3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02adc4f1d3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 coverage ratio: income statement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934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3901f63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3901f63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102adc4f1d3_0_2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102adc4f1d3_0_2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02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3901f63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3901f63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formula/ go out of range, above one, does not indicate good finance health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difference: *inventory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7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3901f63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3901f63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Debt to equity: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4058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3901f63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3901f63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3901f63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3901f63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Together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Financial debt: Amount of non-operational debt that a company has. This can be thought of as debt that is non-critical for a company's operations.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Financial Debt to EBITDA: is a representation of financial debt size compared to earnings before interest, taxes, depreciation, and amortization (EBITDA). Financial debt represents the amount of obligations the firm owes that are non-operational in nature. A ratio of one indicates the financial debt is the same size as EBITDA.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369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1" name="Google Shape;7131;g102adc4f490_1_4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2" name="Google Shape;7132;g102adc4f490_1_4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30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102adc4f490_0_28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102adc4f490_0_28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175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02adc4f1d3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102adc4f1d3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678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02adc4f1d3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102adc4f1d3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197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02af55662a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02af55662a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63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03901f637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03901f637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26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02adc4f1d3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02adc4f1d3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1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02adc4f1d3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02adc4f1d3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Low risk: easier to fix, not impact the business </a:t>
            </a:r>
          </a:p>
          <a:p>
            <a:pPr marL="0" indent="0">
              <a:buNone/>
            </a:pPr>
            <a:r>
              <a:rPr lang="en-US"/>
              <a:t>High risk: more structure change to fix the issue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9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03901f637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03901f637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1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02adc4f1d3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02adc4f1d3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Solvency: balance sheet/ ratios from income statement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3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02adc4f1d3_0_1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02adc4f1d3_0_1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32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102adc4f4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5" name="Google Shape;2915;g102adc4f4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16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66" name="Google Shape;366;p1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1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4" name="Google Shape;394;p14"/>
          <p:cNvSpPr txBox="1">
            <a:spLocks noGrp="1"/>
          </p:cNvSpPr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4"/>
          <p:cNvSpPr txBox="1">
            <a:spLocks noGrp="1"/>
          </p:cNvSpPr>
          <p:nvPr>
            <p:ph type="subTitle" idx="1"/>
          </p:nvPr>
        </p:nvSpPr>
        <p:spPr>
          <a:xfrm>
            <a:off x="1409766" y="3199450"/>
            <a:ext cx="37023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subTitle" idx="1"/>
          </p:nvPr>
        </p:nvSpPr>
        <p:spPr>
          <a:xfrm>
            <a:off x="1753106" y="4221413"/>
            <a:ext cx="40461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5"/>
          <p:cNvSpPr txBox="1">
            <a:spLocks noGrp="1"/>
          </p:cNvSpPr>
          <p:nvPr>
            <p:ph type="title" idx="2" hasCustomPrompt="1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00" name="Google Shape;400;p1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01" name="Google Shape;401;p1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1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1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1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1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1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1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1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1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1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1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1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1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1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>
            <a:spLocks noGrp="1"/>
          </p:cNvSpPr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subTitle" idx="1"/>
          </p:nvPr>
        </p:nvSpPr>
        <p:spPr>
          <a:xfrm>
            <a:off x="3584933" y="4092975"/>
            <a:ext cx="39714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title" idx="2" hasCustomPrompt="1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33" name="Google Shape;433;p1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34" name="Google Shape;434;p1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1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1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1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1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1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1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1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1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1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1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_1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>
            <a:spLocks noGrp="1"/>
          </p:cNvSpPr>
          <p:nvPr>
            <p:ph type="title"/>
          </p:nvPr>
        </p:nvSpPr>
        <p:spPr>
          <a:xfrm>
            <a:off x="1226712" y="3008714"/>
            <a:ext cx="27168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subTitle" idx="1"/>
          </p:nvPr>
        </p:nvSpPr>
        <p:spPr>
          <a:xfrm>
            <a:off x="4082486" y="3525589"/>
            <a:ext cx="40284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title" idx="2" hasCustomPrompt="1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6" name="Google Shape;466;p1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67" name="Google Shape;467;p1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2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97" name="Google Shape;497;p1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5" name="Google Shape;525;p18"/>
          <p:cNvSpPr txBox="1">
            <a:spLocks noGrp="1"/>
          </p:cNvSpPr>
          <p:nvPr>
            <p:ph type="title"/>
          </p:nvPr>
        </p:nvSpPr>
        <p:spPr>
          <a:xfrm>
            <a:off x="4491304" y="965525"/>
            <a:ext cx="3549600" cy="19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6" name="Google Shape;526;p18"/>
          <p:cNvSpPr txBox="1">
            <a:spLocks noGrp="1"/>
          </p:cNvSpPr>
          <p:nvPr>
            <p:ph type="subTitle" idx="1"/>
          </p:nvPr>
        </p:nvSpPr>
        <p:spPr>
          <a:xfrm>
            <a:off x="4120960" y="3324128"/>
            <a:ext cx="3080700" cy="10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2_1_1_1_1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25" name="Google Shape;625;p2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2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2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2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2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2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2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2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2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2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2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2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2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2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2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2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3" name="Google Shape;653;p22"/>
          <p:cNvSpPr txBox="1">
            <a:spLocks noGrp="1"/>
          </p:cNvSpPr>
          <p:nvPr>
            <p:ph type="title"/>
          </p:nvPr>
        </p:nvSpPr>
        <p:spPr>
          <a:xfrm flipH="1">
            <a:off x="5542609" y="1904025"/>
            <a:ext cx="2806500" cy="7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4" name="Google Shape;654;p22"/>
          <p:cNvSpPr txBox="1">
            <a:spLocks noGrp="1"/>
          </p:cNvSpPr>
          <p:nvPr>
            <p:ph type="subTitle" idx="1"/>
          </p:nvPr>
        </p:nvSpPr>
        <p:spPr>
          <a:xfrm flipH="1">
            <a:off x="4341613" y="2973925"/>
            <a:ext cx="3854700" cy="7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89" name="Google Shape;689;p2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2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2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2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2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2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2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2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2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2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2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2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2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2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2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2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2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2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2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2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2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2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2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2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7" name="Google Shape;717;p24"/>
          <p:cNvSpPr txBox="1">
            <a:spLocks noGrp="1"/>
          </p:cNvSpPr>
          <p:nvPr>
            <p:ph type="title"/>
          </p:nvPr>
        </p:nvSpPr>
        <p:spPr>
          <a:xfrm>
            <a:off x="3265501" y="3717475"/>
            <a:ext cx="30147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4"/>
          <p:cNvSpPr txBox="1">
            <a:spLocks noGrp="1"/>
          </p:cNvSpPr>
          <p:nvPr>
            <p:ph type="subTitle" idx="1"/>
          </p:nvPr>
        </p:nvSpPr>
        <p:spPr>
          <a:xfrm>
            <a:off x="713226" y="1440492"/>
            <a:ext cx="56310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10" name="Google Shape;910;p3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3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3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3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3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3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3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3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3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3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3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3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3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3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3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3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3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3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3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3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3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3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3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3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3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3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3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8" name="Google Shape;938;p30"/>
          <p:cNvSpPr txBox="1">
            <a:spLocks noGrp="1"/>
          </p:cNvSpPr>
          <p:nvPr>
            <p:ph type="subTitle" idx="1"/>
          </p:nvPr>
        </p:nvSpPr>
        <p:spPr>
          <a:xfrm>
            <a:off x="1890383" y="2233804"/>
            <a:ext cx="22578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30"/>
          <p:cNvSpPr txBox="1">
            <a:spLocks noGrp="1"/>
          </p:cNvSpPr>
          <p:nvPr>
            <p:ph type="title"/>
          </p:nvPr>
        </p:nvSpPr>
        <p:spPr>
          <a:xfrm>
            <a:off x="1951733" y="1834972"/>
            <a:ext cx="21351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30"/>
          <p:cNvSpPr txBox="1">
            <a:spLocks noGrp="1"/>
          </p:cNvSpPr>
          <p:nvPr>
            <p:ph type="subTitle" idx="2"/>
          </p:nvPr>
        </p:nvSpPr>
        <p:spPr>
          <a:xfrm>
            <a:off x="5605713" y="2233804"/>
            <a:ext cx="22578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30"/>
          <p:cNvSpPr txBox="1">
            <a:spLocks noGrp="1"/>
          </p:cNvSpPr>
          <p:nvPr>
            <p:ph type="title" idx="3"/>
          </p:nvPr>
        </p:nvSpPr>
        <p:spPr>
          <a:xfrm>
            <a:off x="5667063" y="1834972"/>
            <a:ext cx="21351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30"/>
          <p:cNvSpPr txBox="1">
            <a:spLocks noGrp="1"/>
          </p:cNvSpPr>
          <p:nvPr>
            <p:ph type="subTitle" idx="4"/>
          </p:nvPr>
        </p:nvSpPr>
        <p:spPr>
          <a:xfrm>
            <a:off x="1890383" y="3980222"/>
            <a:ext cx="22578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30"/>
          <p:cNvSpPr txBox="1">
            <a:spLocks noGrp="1"/>
          </p:cNvSpPr>
          <p:nvPr>
            <p:ph type="title" idx="5"/>
          </p:nvPr>
        </p:nvSpPr>
        <p:spPr>
          <a:xfrm>
            <a:off x="1951733" y="3574247"/>
            <a:ext cx="21351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30"/>
          <p:cNvSpPr txBox="1">
            <a:spLocks noGrp="1"/>
          </p:cNvSpPr>
          <p:nvPr>
            <p:ph type="subTitle" idx="6"/>
          </p:nvPr>
        </p:nvSpPr>
        <p:spPr>
          <a:xfrm>
            <a:off x="5605713" y="3980222"/>
            <a:ext cx="22578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30"/>
          <p:cNvSpPr txBox="1">
            <a:spLocks noGrp="1"/>
          </p:cNvSpPr>
          <p:nvPr>
            <p:ph type="title" idx="7"/>
          </p:nvPr>
        </p:nvSpPr>
        <p:spPr>
          <a:xfrm>
            <a:off x="5667063" y="3574247"/>
            <a:ext cx="21351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30"/>
          <p:cNvSpPr txBox="1">
            <a:spLocks noGrp="1"/>
          </p:cNvSpPr>
          <p:nvPr>
            <p:ph type="title" idx="8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2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88" name="Google Shape;988;p3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3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3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3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3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3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3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3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3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3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3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3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3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3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3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3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3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3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3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3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6" name="Google Shape;1016;p32"/>
          <p:cNvSpPr txBox="1">
            <a:spLocks noGrp="1"/>
          </p:cNvSpPr>
          <p:nvPr>
            <p:ph type="subTitle" idx="1"/>
          </p:nvPr>
        </p:nvSpPr>
        <p:spPr>
          <a:xfrm>
            <a:off x="814731" y="2249724"/>
            <a:ext cx="22578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32"/>
          <p:cNvSpPr txBox="1">
            <a:spLocks noGrp="1"/>
          </p:cNvSpPr>
          <p:nvPr>
            <p:ph type="title"/>
          </p:nvPr>
        </p:nvSpPr>
        <p:spPr>
          <a:xfrm>
            <a:off x="724881" y="1862797"/>
            <a:ext cx="24375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32"/>
          <p:cNvSpPr txBox="1">
            <a:spLocks noGrp="1"/>
          </p:cNvSpPr>
          <p:nvPr>
            <p:ph type="subTitle" idx="2"/>
          </p:nvPr>
        </p:nvSpPr>
        <p:spPr>
          <a:xfrm>
            <a:off x="3443100" y="2249724"/>
            <a:ext cx="22578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32"/>
          <p:cNvSpPr txBox="1">
            <a:spLocks noGrp="1"/>
          </p:cNvSpPr>
          <p:nvPr>
            <p:ph type="title" idx="3"/>
          </p:nvPr>
        </p:nvSpPr>
        <p:spPr>
          <a:xfrm>
            <a:off x="3353250" y="1862797"/>
            <a:ext cx="24375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32"/>
          <p:cNvSpPr txBox="1">
            <a:spLocks noGrp="1"/>
          </p:cNvSpPr>
          <p:nvPr>
            <p:ph type="subTitle" idx="4"/>
          </p:nvPr>
        </p:nvSpPr>
        <p:spPr>
          <a:xfrm>
            <a:off x="6071469" y="2249724"/>
            <a:ext cx="22578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2"/>
          <p:cNvSpPr txBox="1">
            <a:spLocks noGrp="1"/>
          </p:cNvSpPr>
          <p:nvPr>
            <p:ph type="title" idx="5"/>
          </p:nvPr>
        </p:nvSpPr>
        <p:spPr>
          <a:xfrm>
            <a:off x="5981619" y="1862797"/>
            <a:ext cx="24375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32"/>
          <p:cNvSpPr txBox="1">
            <a:spLocks noGrp="1"/>
          </p:cNvSpPr>
          <p:nvPr>
            <p:ph type="subTitle" idx="6"/>
          </p:nvPr>
        </p:nvSpPr>
        <p:spPr>
          <a:xfrm>
            <a:off x="814731" y="3849224"/>
            <a:ext cx="22578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2"/>
          <p:cNvSpPr txBox="1">
            <a:spLocks noGrp="1"/>
          </p:cNvSpPr>
          <p:nvPr>
            <p:ph type="title" idx="7"/>
          </p:nvPr>
        </p:nvSpPr>
        <p:spPr>
          <a:xfrm>
            <a:off x="724881" y="3462297"/>
            <a:ext cx="24375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32"/>
          <p:cNvSpPr txBox="1">
            <a:spLocks noGrp="1"/>
          </p:cNvSpPr>
          <p:nvPr>
            <p:ph type="subTitle" idx="8"/>
          </p:nvPr>
        </p:nvSpPr>
        <p:spPr>
          <a:xfrm>
            <a:off x="3443100" y="3849224"/>
            <a:ext cx="22578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2"/>
          <p:cNvSpPr txBox="1">
            <a:spLocks noGrp="1"/>
          </p:cNvSpPr>
          <p:nvPr>
            <p:ph type="title" idx="9"/>
          </p:nvPr>
        </p:nvSpPr>
        <p:spPr>
          <a:xfrm>
            <a:off x="3353250" y="3462297"/>
            <a:ext cx="24375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32"/>
          <p:cNvSpPr txBox="1">
            <a:spLocks noGrp="1"/>
          </p:cNvSpPr>
          <p:nvPr>
            <p:ph type="subTitle" idx="13"/>
          </p:nvPr>
        </p:nvSpPr>
        <p:spPr>
          <a:xfrm>
            <a:off x="6071469" y="3849224"/>
            <a:ext cx="22578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2"/>
          <p:cNvSpPr txBox="1">
            <a:spLocks noGrp="1"/>
          </p:cNvSpPr>
          <p:nvPr>
            <p:ph type="title" idx="14"/>
          </p:nvPr>
        </p:nvSpPr>
        <p:spPr>
          <a:xfrm>
            <a:off x="5981619" y="3462297"/>
            <a:ext cx="24375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32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93" name="Google Shape;1093;p3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3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3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3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3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3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3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3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3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3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3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3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3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3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3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3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3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3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3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3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1" name="Google Shape;1121;p35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2501525" y="4080204"/>
            <a:ext cx="41409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2_1_1_1_1_1_1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3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86" name="Google Shape;1186;p3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3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3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3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3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3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3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3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3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3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3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3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3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3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3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3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3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3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3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3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3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3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4" name="Google Shape;1214;p38"/>
          <p:cNvGrpSpPr/>
          <p:nvPr/>
        </p:nvGrpSpPr>
        <p:grpSpPr>
          <a:xfrm>
            <a:off x="4597100" y="3143900"/>
            <a:ext cx="3829551" cy="1421618"/>
            <a:chOff x="717098" y="770484"/>
            <a:chExt cx="3682261" cy="1366940"/>
          </a:xfrm>
        </p:grpSpPr>
        <p:sp>
          <p:nvSpPr>
            <p:cNvPr id="1215" name="Google Shape;1215;p38"/>
            <p:cNvSpPr/>
            <p:nvPr/>
          </p:nvSpPr>
          <p:spPr>
            <a:xfrm>
              <a:off x="717459" y="1000724"/>
              <a:ext cx="3681900" cy="1136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717098" y="770484"/>
              <a:ext cx="36819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7" name="Google Shape;1217;p3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18" name="Google Shape;1218;p3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19" name="Google Shape;1219;p3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20" name="Google Shape;1220;p3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1" name="Google Shape;1221;p3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22" name="Google Shape;1222;p3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25" name="Google Shape;1225;p3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26" name="Google Shape;1226;p38"/>
          <p:cNvSpPr txBox="1">
            <a:spLocks noGrp="1"/>
          </p:cNvSpPr>
          <p:nvPr>
            <p:ph type="title"/>
          </p:nvPr>
        </p:nvSpPr>
        <p:spPr>
          <a:xfrm>
            <a:off x="873125" y="885100"/>
            <a:ext cx="3755400" cy="13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7" name="Google Shape;1227;p38"/>
          <p:cNvSpPr txBox="1">
            <a:spLocks noGrp="1"/>
          </p:cNvSpPr>
          <p:nvPr>
            <p:ph type="subTitle" idx="1"/>
          </p:nvPr>
        </p:nvSpPr>
        <p:spPr>
          <a:xfrm>
            <a:off x="982237" y="2452125"/>
            <a:ext cx="28704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8" name="Google Shape;1228;p38"/>
          <p:cNvSpPr txBox="1"/>
          <p:nvPr/>
        </p:nvSpPr>
        <p:spPr>
          <a:xfrm>
            <a:off x="4656900" y="3470650"/>
            <a:ext cx="367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3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31" name="Google Shape;1231;p3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3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3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3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3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3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3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3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3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3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3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3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3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3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3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3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3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3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3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3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3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3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3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3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5" name="Google Shape;75;p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" name="Google Shape;76;p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1340406" y="1244475"/>
            <a:ext cx="51579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4" name="Google Shape;264;p9"/>
          <p:cNvSpPr txBox="1">
            <a:spLocks noGrp="1"/>
          </p:cNvSpPr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subTitle" idx="1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>
            <a:spLocks noGrp="1"/>
          </p:cNvSpPr>
          <p:nvPr>
            <p:ph type="body" idx="1"/>
          </p:nvPr>
        </p:nvSpPr>
        <p:spPr>
          <a:xfrm>
            <a:off x="932194" y="1604794"/>
            <a:ext cx="3324300" cy="22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 b="1">
                <a:latin typeface="Overpass Mono"/>
                <a:ea typeface="Overpass Mono"/>
                <a:cs typeface="Overpass Mono"/>
                <a:sym typeface="Overpass Mono"/>
              </a:defRPr>
            </a:lvl1pPr>
          </a:lstStyle>
          <a:p>
            <a:endParaRPr/>
          </a:p>
        </p:txBody>
      </p:sp>
      <p:grpSp>
        <p:nvGrpSpPr>
          <p:cNvPr id="268" name="Google Shape;268;p10"/>
          <p:cNvGrpSpPr/>
          <p:nvPr/>
        </p:nvGrpSpPr>
        <p:grpSpPr>
          <a:xfrm>
            <a:off x="-685941" y="-6843"/>
            <a:ext cx="5525713" cy="5150400"/>
            <a:chOff x="-685941" y="-6843"/>
            <a:chExt cx="5525713" cy="5150400"/>
          </a:xfrm>
        </p:grpSpPr>
        <p:cxnSp>
          <p:nvCxnSpPr>
            <p:cNvPr id="269" name="Google Shape;269;p10"/>
            <p:cNvCxnSpPr/>
            <p:nvPr/>
          </p:nvCxnSpPr>
          <p:spPr>
            <a:xfrm rot="10800000">
              <a:off x="-128" y="180250"/>
              <a:ext cx="483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" name="Google Shape;270;p10"/>
            <p:cNvGrpSpPr/>
            <p:nvPr/>
          </p:nvGrpSpPr>
          <p:grpSpPr>
            <a:xfrm>
              <a:off x="-685941" y="-6843"/>
              <a:ext cx="5449513" cy="5150400"/>
              <a:chOff x="-685941" y="-6843"/>
              <a:chExt cx="5449513" cy="5150400"/>
            </a:xfrm>
          </p:grpSpPr>
          <p:cxnSp>
            <p:nvCxnSpPr>
              <p:cNvPr id="271" name="Google Shape;271;p10"/>
              <p:cNvCxnSpPr/>
              <p:nvPr/>
            </p:nvCxnSpPr>
            <p:spPr>
              <a:xfrm>
                <a:off x="285325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10"/>
              <p:cNvCxnSpPr/>
              <p:nvPr/>
            </p:nvCxnSpPr>
            <p:spPr>
              <a:xfrm>
                <a:off x="790471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10"/>
              <p:cNvCxnSpPr/>
              <p:nvPr/>
            </p:nvCxnSpPr>
            <p:spPr>
              <a:xfrm>
                <a:off x="1295616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10"/>
              <p:cNvCxnSpPr/>
              <p:nvPr/>
            </p:nvCxnSpPr>
            <p:spPr>
              <a:xfrm>
                <a:off x="1800762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0"/>
              <p:cNvCxnSpPr/>
              <p:nvPr/>
            </p:nvCxnSpPr>
            <p:spPr>
              <a:xfrm>
                <a:off x="2305907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10"/>
              <p:cNvCxnSpPr/>
              <p:nvPr/>
            </p:nvCxnSpPr>
            <p:spPr>
              <a:xfrm>
                <a:off x="2811053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10"/>
              <p:cNvCxnSpPr/>
              <p:nvPr/>
            </p:nvCxnSpPr>
            <p:spPr>
              <a:xfrm>
                <a:off x="3316199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10"/>
              <p:cNvCxnSpPr/>
              <p:nvPr/>
            </p:nvCxnSpPr>
            <p:spPr>
              <a:xfrm>
                <a:off x="3821344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10"/>
              <p:cNvCxnSpPr/>
              <p:nvPr/>
            </p:nvCxnSpPr>
            <p:spPr>
              <a:xfrm rot="10800000">
                <a:off x="-76328" y="691669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10"/>
              <p:cNvCxnSpPr/>
              <p:nvPr/>
            </p:nvCxnSpPr>
            <p:spPr>
              <a:xfrm rot="10800000">
                <a:off x="-152528" y="1203089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10"/>
              <p:cNvCxnSpPr/>
              <p:nvPr/>
            </p:nvCxnSpPr>
            <p:spPr>
              <a:xfrm rot="10800000">
                <a:off x="-228728" y="1714508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10"/>
              <p:cNvCxnSpPr/>
              <p:nvPr/>
            </p:nvCxnSpPr>
            <p:spPr>
              <a:xfrm rot="10800000">
                <a:off x="-304928" y="2225928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0"/>
              <p:cNvCxnSpPr/>
              <p:nvPr/>
            </p:nvCxnSpPr>
            <p:spPr>
              <a:xfrm rot="10800000">
                <a:off x="-381128" y="2737347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 rot="10800000">
                <a:off x="-457347" y="3248767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 rot="10800000">
                <a:off x="-533547" y="3760186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 rot="10800000">
                <a:off x="-609701" y="4271606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10"/>
              <p:cNvCxnSpPr/>
              <p:nvPr/>
            </p:nvCxnSpPr>
            <p:spPr>
              <a:xfrm rot="10800000">
                <a:off x="-685941" y="4783025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90" name="Google Shape;290;p1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8" name="Google Shape;318;p11"/>
          <p:cNvSpPr txBox="1">
            <a:spLocks noGrp="1"/>
          </p:cNvSpPr>
          <p:nvPr>
            <p:ph type="title" hasCustomPrompt="1"/>
          </p:nvPr>
        </p:nvSpPr>
        <p:spPr>
          <a:xfrm>
            <a:off x="1238074" y="3127715"/>
            <a:ext cx="35421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9" name="Google Shape;319;p11"/>
          <p:cNvSpPr txBox="1">
            <a:spLocks noGrp="1"/>
          </p:cNvSpPr>
          <p:nvPr>
            <p:ph type="subTitle" idx="1"/>
          </p:nvPr>
        </p:nvSpPr>
        <p:spPr>
          <a:xfrm>
            <a:off x="4971725" y="3455825"/>
            <a:ext cx="32505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23" name="Google Shape;323;p1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1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1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2"/>
          </p:nvPr>
        </p:nvSpPr>
        <p:spPr>
          <a:xfrm>
            <a:off x="2019200" y="1661975"/>
            <a:ext cx="19107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"/>
          </p:nvPr>
        </p:nvSpPr>
        <p:spPr>
          <a:xfrm>
            <a:off x="2019185" y="2326308"/>
            <a:ext cx="2322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3" hasCustomPrompt="1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4"/>
          </p:nvPr>
        </p:nvSpPr>
        <p:spPr>
          <a:xfrm>
            <a:off x="2019200" y="3395475"/>
            <a:ext cx="19107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5"/>
          </p:nvPr>
        </p:nvSpPr>
        <p:spPr>
          <a:xfrm>
            <a:off x="2019185" y="4059858"/>
            <a:ext cx="2322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6" hasCustomPrompt="1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7"/>
          </p:nvPr>
        </p:nvSpPr>
        <p:spPr>
          <a:xfrm>
            <a:off x="5724425" y="1661975"/>
            <a:ext cx="19107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8"/>
          </p:nvPr>
        </p:nvSpPr>
        <p:spPr>
          <a:xfrm>
            <a:off x="5724410" y="2326308"/>
            <a:ext cx="2322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13"/>
          </p:nvPr>
        </p:nvSpPr>
        <p:spPr>
          <a:xfrm>
            <a:off x="5724425" y="3395475"/>
            <a:ext cx="19107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4"/>
          </p:nvPr>
        </p:nvSpPr>
        <p:spPr>
          <a:xfrm>
            <a:off x="5724410" y="4059858"/>
            <a:ext cx="2322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6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70" r:id="rId16"/>
    <p:sldLayoutId id="2147483676" r:id="rId17"/>
    <p:sldLayoutId id="2147483678" r:id="rId18"/>
    <p:sldLayoutId id="2147483681" r:id="rId19"/>
    <p:sldLayoutId id="2147483684" r:id="rId20"/>
    <p:sldLayoutId id="2147483685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43"/>
          <p:cNvGrpSpPr/>
          <p:nvPr/>
        </p:nvGrpSpPr>
        <p:grpSpPr>
          <a:xfrm>
            <a:off x="820258" y="757413"/>
            <a:ext cx="5128475" cy="3356250"/>
            <a:chOff x="717125" y="770497"/>
            <a:chExt cx="5128475" cy="3356250"/>
          </a:xfrm>
        </p:grpSpPr>
        <p:sp>
          <p:nvSpPr>
            <p:cNvPr id="1270" name="Google Shape;1270;p43"/>
            <p:cNvSpPr/>
            <p:nvPr/>
          </p:nvSpPr>
          <p:spPr>
            <a:xfrm>
              <a:off x="717700" y="1000747"/>
              <a:ext cx="5127900" cy="31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717125" y="770497"/>
              <a:ext cx="51276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4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73" name="Google Shape;1273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74" name="Google Shape;1274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5" name="Google Shape;1275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77" name="Google Shape;1277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80" name="Google Shape;1280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81" name="Google Shape;1281;p43"/>
          <p:cNvGrpSpPr/>
          <p:nvPr/>
        </p:nvGrpSpPr>
        <p:grpSpPr>
          <a:xfrm>
            <a:off x="1033421" y="3845600"/>
            <a:ext cx="4423800" cy="692875"/>
            <a:chOff x="949425" y="3693200"/>
            <a:chExt cx="4423800" cy="692875"/>
          </a:xfrm>
        </p:grpSpPr>
        <p:grpSp>
          <p:nvGrpSpPr>
            <p:cNvPr id="1282" name="Google Shape;1282;p43"/>
            <p:cNvGrpSpPr/>
            <p:nvPr/>
          </p:nvGrpSpPr>
          <p:grpSpPr>
            <a:xfrm>
              <a:off x="949425" y="3693200"/>
              <a:ext cx="4423800" cy="228900"/>
              <a:chOff x="717138" y="770523"/>
              <a:chExt cx="4423800" cy="228900"/>
            </a:xfrm>
          </p:grpSpPr>
          <p:sp>
            <p:nvSpPr>
              <p:cNvPr id="1283" name="Google Shape;1283;p43"/>
              <p:cNvSpPr/>
              <p:nvPr/>
            </p:nvSpPr>
            <p:spPr>
              <a:xfrm>
                <a:off x="717138" y="770523"/>
                <a:ext cx="4423800" cy="228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4" name="Google Shape;1284;p43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285" name="Google Shape;1285;p43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286" name="Google Shape;1286;p43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287" name="Google Shape;1287;p43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8" name="Google Shape;1288;p43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289" name="Google Shape;1289;p43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43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91" name="Google Shape;1291;p43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292" name="Google Shape;1292;p43"/>
            <p:cNvSpPr/>
            <p:nvPr/>
          </p:nvSpPr>
          <p:spPr>
            <a:xfrm>
              <a:off x="949425" y="3925275"/>
              <a:ext cx="4423800" cy="46080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43"/>
          <p:cNvSpPr txBox="1">
            <a:spLocks noGrp="1"/>
          </p:cNvSpPr>
          <p:nvPr>
            <p:ph type="ctrTitle"/>
          </p:nvPr>
        </p:nvSpPr>
        <p:spPr>
          <a:xfrm>
            <a:off x="1033421" y="1293575"/>
            <a:ext cx="4537006" cy="24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Liquidity vs Solvency</a:t>
            </a:r>
            <a:endParaRPr/>
          </a:p>
        </p:txBody>
      </p:sp>
      <p:sp>
        <p:nvSpPr>
          <p:cNvPr id="1294" name="Google Shape;1294;p43"/>
          <p:cNvSpPr txBox="1">
            <a:spLocks noGrp="1"/>
          </p:cNvSpPr>
          <p:nvPr>
            <p:ph type="subTitle" idx="1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LANGUAGE of BUSINESS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26. 11. 2022</a:t>
            </a:r>
            <a:endParaRPr/>
          </a:p>
        </p:txBody>
      </p:sp>
      <p:grpSp>
        <p:nvGrpSpPr>
          <p:cNvPr id="1295" name="Google Shape;1295;p43"/>
          <p:cNvGrpSpPr/>
          <p:nvPr/>
        </p:nvGrpSpPr>
        <p:grpSpPr>
          <a:xfrm>
            <a:off x="5570427" y="1384788"/>
            <a:ext cx="3035134" cy="2896325"/>
            <a:chOff x="717125" y="770510"/>
            <a:chExt cx="3035134" cy="2896325"/>
          </a:xfrm>
        </p:grpSpPr>
        <p:sp>
          <p:nvSpPr>
            <p:cNvPr id="1296" name="Google Shape;1296;p43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" name="Google Shape;1298;p4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99" name="Google Shape;1299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00" name="Google Shape;1300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01" name="Google Shape;1301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2" name="Google Shape;1302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03" name="Google Shape;1303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6" name="Google Shape;1306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07" name="Google Shape;1307;p43"/>
          <p:cNvGrpSpPr/>
          <p:nvPr/>
        </p:nvGrpSpPr>
        <p:grpSpPr>
          <a:xfrm>
            <a:off x="5829298" y="1808656"/>
            <a:ext cx="2517393" cy="2257187"/>
            <a:chOff x="6801850" y="3605680"/>
            <a:chExt cx="2654358" cy="2379994"/>
          </a:xfrm>
        </p:grpSpPr>
        <p:sp>
          <p:nvSpPr>
            <p:cNvPr id="1308" name="Google Shape;1308;p43"/>
            <p:cNvSpPr/>
            <p:nvPr/>
          </p:nvSpPr>
          <p:spPr>
            <a:xfrm>
              <a:off x="6989655" y="3605680"/>
              <a:ext cx="2466553" cy="2372581"/>
            </a:xfrm>
            <a:custGeom>
              <a:avLst/>
              <a:gdLst/>
              <a:ahLst/>
              <a:cxnLst/>
              <a:rect l="l" t="t" r="r" b="b"/>
              <a:pathLst>
                <a:path w="56459" h="54308" extrusionOk="0">
                  <a:moveTo>
                    <a:pt x="29295" y="0"/>
                  </a:moveTo>
                  <a:cubicBezTo>
                    <a:pt x="18300" y="0"/>
                    <a:pt x="8408" y="6620"/>
                    <a:pt x="4186" y="16778"/>
                  </a:cubicBezTo>
                  <a:cubicBezTo>
                    <a:pt x="1" y="26898"/>
                    <a:pt x="2321" y="38577"/>
                    <a:pt x="10082" y="46338"/>
                  </a:cubicBezTo>
                  <a:cubicBezTo>
                    <a:pt x="15278" y="51533"/>
                    <a:pt x="22229" y="54308"/>
                    <a:pt x="29304" y="54308"/>
                  </a:cubicBezTo>
                  <a:cubicBezTo>
                    <a:pt x="32798" y="54308"/>
                    <a:pt x="36323" y="53631"/>
                    <a:pt x="39681" y="52235"/>
                  </a:cubicBezTo>
                  <a:cubicBezTo>
                    <a:pt x="49839" y="48012"/>
                    <a:pt x="56458" y="38121"/>
                    <a:pt x="56458" y="27164"/>
                  </a:cubicBezTo>
                  <a:cubicBezTo>
                    <a:pt x="56458" y="12137"/>
                    <a:pt x="44284" y="0"/>
                    <a:pt x="292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252250" y="4944426"/>
              <a:ext cx="653259" cy="504460"/>
            </a:xfrm>
            <a:custGeom>
              <a:avLst/>
              <a:gdLst/>
              <a:ahLst/>
              <a:cxnLst/>
              <a:rect l="l" t="t" r="r" b="b"/>
              <a:pathLst>
                <a:path w="14953" h="11547" extrusionOk="0">
                  <a:moveTo>
                    <a:pt x="5807" y="0"/>
                  </a:moveTo>
                  <a:cubicBezTo>
                    <a:pt x="5717" y="0"/>
                    <a:pt x="5631" y="19"/>
                    <a:pt x="5555" y="57"/>
                  </a:cubicBezTo>
                  <a:cubicBezTo>
                    <a:pt x="5498" y="38"/>
                    <a:pt x="5431" y="29"/>
                    <a:pt x="5365" y="29"/>
                  </a:cubicBezTo>
                  <a:cubicBezTo>
                    <a:pt x="5298" y="29"/>
                    <a:pt x="5232" y="38"/>
                    <a:pt x="5175" y="57"/>
                  </a:cubicBezTo>
                  <a:lnTo>
                    <a:pt x="952" y="1313"/>
                  </a:lnTo>
                  <a:cubicBezTo>
                    <a:pt x="343" y="1503"/>
                    <a:pt x="1" y="2150"/>
                    <a:pt x="191" y="2720"/>
                  </a:cubicBezTo>
                  <a:lnTo>
                    <a:pt x="229" y="2834"/>
                  </a:lnTo>
                  <a:lnTo>
                    <a:pt x="2588" y="11546"/>
                  </a:lnTo>
                  <a:lnTo>
                    <a:pt x="8713" y="10938"/>
                  </a:lnTo>
                  <a:lnTo>
                    <a:pt x="7648" y="5003"/>
                  </a:lnTo>
                  <a:lnTo>
                    <a:pt x="7648" y="5003"/>
                  </a:lnTo>
                  <a:cubicBezTo>
                    <a:pt x="8142" y="5459"/>
                    <a:pt x="8523" y="5764"/>
                    <a:pt x="8523" y="5764"/>
                  </a:cubicBezTo>
                  <a:lnTo>
                    <a:pt x="14800" y="6715"/>
                  </a:lnTo>
                  <a:lnTo>
                    <a:pt x="14952" y="5459"/>
                  </a:lnTo>
                  <a:lnTo>
                    <a:pt x="9968" y="3595"/>
                  </a:lnTo>
                  <a:cubicBezTo>
                    <a:pt x="9968" y="3595"/>
                    <a:pt x="7419" y="628"/>
                    <a:pt x="6088" y="57"/>
                  </a:cubicBezTo>
                  <a:cubicBezTo>
                    <a:pt x="5993" y="19"/>
                    <a:pt x="5898" y="0"/>
                    <a:pt x="58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7330360" y="4909478"/>
              <a:ext cx="88161" cy="90957"/>
            </a:xfrm>
            <a:custGeom>
              <a:avLst/>
              <a:gdLst/>
              <a:ahLst/>
              <a:cxnLst/>
              <a:rect l="l" t="t" r="r" b="b"/>
              <a:pathLst>
                <a:path w="2018" h="2082" extrusionOk="0">
                  <a:moveTo>
                    <a:pt x="1223" y="1"/>
                  </a:moveTo>
                  <a:cubicBezTo>
                    <a:pt x="1184" y="1"/>
                    <a:pt x="1144" y="7"/>
                    <a:pt x="1104" y="20"/>
                  </a:cubicBezTo>
                  <a:lnTo>
                    <a:pt x="343" y="248"/>
                  </a:lnTo>
                  <a:cubicBezTo>
                    <a:pt x="115" y="324"/>
                    <a:pt x="1" y="591"/>
                    <a:pt x="77" y="819"/>
                  </a:cubicBezTo>
                  <a:lnTo>
                    <a:pt x="343" y="1732"/>
                  </a:lnTo>
                  <a:cubicBezTo>
                    <a:pt x="410" y="1965"/>
                    <a:pt x="593" y="2082"/>
                    <a:pt x="816" y="2082"/>
                  </a:cubicBezTo>
                  <a:cubicBezTo>
                    <a:pt x="848" y="2082"/>
                    <a:pt x="881" y="2079"/>
                    <a:pt x="914" y="2075"/>
                  </a:cubicBezTo>
                  <a:lnTo>
                    <a:pt x="1637" y="1846"/>
                  </a:lnTo>
                  <a:cubicBezTo>
                    <a:pt x="1865" y="1770"/>
                    <a:pt x="2017" y="1504"/>
                    <a:pt x="1903" y="1276"/>
                  </a:cubicBezTo>
                  <a:lnTo>
                    <a:pt x="1637" y="363"/>
                  </a:lnTo>
                  <a:cubicBezTo>
                    <a:pt x="1574" y="143"/>
                    <a:pt x="1407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7237309" y="4770732"/>
              <a:ext cx="201137" cy="172915"/>
            </a:xfrm>
            <a:custGeom>
              <a:avLst/>
              <a:gdLst/>
              <a:ahLst/>
              <a:cxnLst/>
              <a:rect l="l" t="t" r="r" b="b"/>
              <a:pathLst>
                <a:path w="4604" h="3958" extrusionOk="0">
                  <a:moveTo>
                    <a:pt x="2663" y="0"/>
                  </a:moveTo>
                  <a:cubicBezTo>
                    <a:pt x="0" y="0"/>
                    <a:pt x="0" y="3957"/>
                    <a:pt x="2663" y="3957"/>
                  </a:cubicBezTo>
                  <a:cubicBezTo>
                    <a:pt x="3729" y="3957"/>
                    <a:pt x="4604" y="3843"/>
                    <a:pt x="4604" y="2778"/>
                  </a:cubicBezTo>
                  <a:cubicBezTo>
                    <a:pt x="4604" y="1674"/>
                    <a:pt x="3729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235824" y="4755180"/>
              <a:ext cx="287376" cy="185235"/>
            </a:xfrm>
            <a:custGeom>
              <a:avLst/>
              <a:gdLst/>
              <a:ahLst/>
              <a:cxnLst/>
              <a:rect l="l" t="t" r="r" b="b"/>
              <a:pathLst>
                <a:path w="6578" h="4240" extrusionOk="0">
                  <a:moveTo>
                    <a:pt x="2074" y="0"/>
                  </a:moveTo>
                  <a:cubicBezTo>
                    <a:pt x="1913" y="0"/>
                    <a:pt x="1799" y="5"/>
                    <a:pt x="1746" y="14"/>
                  </a:cubicBezTo>
                  <a:cubicBezTo>
                    <a:pt x="1328" y="90"/>
                    <a:pt x="339" y="1155"/>
                    <a:pt x="186" y="1916"/>
                  </a:cubicBezTo>
                  <a:cubicBezTo>
                    <a:pt x="1" y="2660"/>
                    <a:pt x="723" y="4239"/>
                    <a:pt x="1466" y="4239"/>
                  </a:cubicBezTo>
                  <a:cubicBezTo>
                    <a:pt x="1484" y="4239"/>
                    <a:pt x="1501" y="4239"/>
                    <a:pt x="1518" y="4237"/>
                  </a:cubicBezTo>
                  <a:cubicBezTo>
                    <a:pt x="2262" y="4125"/>
                    <a:pt x="2242" y="3323"/>
                    <a:pt x="1956" y="3323"/>
                  </a:cubicBezTo>
                  <a:cubicBezTo>
                    <a:pt x="1950" y="3323"/>
                    <a:pt x="1943" y="3323"/>
                    <a:pt x="1936" y="3324"/>
                  </a:cubicBezTo>
                  <a:cubicBezTo>
                    <a:pt x="1594" y="3324"/>
                    <a:pt x="1252" y="3096"/>
                    <a:pt x="1404" y="2715"/>
                  </a:cubicBezTo>
                  <a:cubicBezTo>
                    <a:pt x="1518" y="2449"/>
                    <a:pt x="1746" y="2297"/>
                    <a:pt x="2013" y="2297"/>
                  </a:cubicBezTo>
                  <a:cubicBezTo>
                    <a:pt x="2127" y="2259"/>
                    <a:pt x="1936" y="1612"/>
                    <a:pt x="1936" y="1612"/>
                  </a:cubicBezTo>
                  <a:lnTo>
                    <a:pt x="6578" y="204"/>
                  </a:lnTo>
                  <a:cubicBezTo>
                    <a:pt x="6578" y="204"/>
                    <a:pt x="3199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357227" y="4876451"/>
              <a:ext cx="144387" cy="143382"/>
            </a:xfrm>
            <a:custGeom>
              <a:avLst/>
              <a:gdLst/>
              <a:ahLst/>
              <a:cxnLst/>
              <a:rect l="l" t="t" r="r" b="b"/>
              <a:pathLst>
                <a:path w="3305" h="3282" extrusionOk="0">
                  <a:moveTo>
                    <a:pt x="1022" y="319"/>
                  </a:moveTo>
                  <a:cubicBezTo>
                    <a:pt x="1232" y="319"/>
                    <a:pt x="1438" y="449"/>
                    <a:pt x="1554" y="624"/>
                  </a:cubicBezTo>
                  <a:lnTo>
                    <a:pt x="413" y="966"/>
                  </a:lnTo>
                  <a:cubicBezTo>
                    <a:pt x="375" y="700"/>
                    <a:pt x="565" y="434"/>
                    <a:pt x="831" y="358"/>
                  </a:cubicBezTo>
                  <a:cubicBezTo>
                    <a:pt x="894" y="331"/>
                    <a:pt x="958" y="319"/>
                    <a:pt x="1022" y="319"/>
                  </a:cubicBezTo>
                  <a:close/>
                  <a:moveTo>
                    <a:pt x="1037" y="0"/>
                  </a:moveTo>
                  <a:cubicBezTo>
                    <a:pt x="520" y="0"/>
                    <a:pt x="0" y="425"/>
                    <a:pt x="71" y="1080"/>
                  </a:cubicBezTo>
                  <a:cubicBezTo>
                    <a:pt x="71" y="1080"/>
                    <a:pt x="322" y="3281"/>
                    <a:pt x="1454" y="3281"/>
                  </a:cubicBezTo>
                  <a:cubicBezTo>
                    <a:pt x="1567" y="3281"/>
                    <a:pt x="1689" y="3259"/>
                    <a:pt x="1821" y="3211"/>
                  </a:cubicBezTo>
                  <a:cubicBezTo>
                    <a:pt x="3304" y="2678"/>
                    <a:pt x="1859" y="548"/>
                    <a:pt x="1859" y="548"/>
                  </a:cubicBezTo>
                  <a:cubicBezTo>
                    <a:pt x="1683" y="167"/>
                    <a:pt x="1360" y="0"/>
                    <a:pt x="10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67234" y="5422216"/>
              <a:ext cx="370645" cy="523595"/>
            </a:xfrm>
            <a:custGeom>
              <a:avLst/>
              <a:gdLst/>
              <a:ahLst/>
              <a:cxnLst/>
              <a:rect l="l" t="t" r="r" b="b"/>
              <a:pathLst>
                <a:path w="8484" h="11985" extrusionOk="0">
                  <a:moveTo>
                    <a:pt x="8370" y="1"/>
                  </a:moveTo>
                  <a:cubicBezTo>
                    <a:pt x="8370" y="1"/>
                    <a:pt x="2245" y="457"/>
                    <a:pt x="2245" y="609"/>
                  </a:cubicBezTo>
                  <a:cubicBezTo>
                    <a:pt x="2245" y="1484"/>
                    <a:pt x="3120" y="6012"/>
                    <a:pt x="3120" y="6012"/>
                  </a:cubicBezTo>
                  <a:lnTo>
                    <a:pt x="0" y="10044"/>
                  </a:lnTo>
                  <a:lnTo>
                    <a:pt x="647" y="11110"/>
                  </a:lnTo>
                  <a:lnTo>
                    <a:pt x="5364" y="7001"/>
                  </a:lnTo>
                  <a:lnTo>
                    <a:pt x="5288" y="1827"/>
                  </a:lnTo>
                  <a:lnTo>
                    <a:pt x="6125" y="1827"/>
                  </a:lnTo>
                  <a:cubicBezTo>
                    <a:pt x="6430" y="5441"/>
                    <a:pt x="7305" y="11985"/>
                    <a:pt x="7305" y="11985"/>
                  </a:cubicBezTo>
                  <a:lnTo>
                    <a:pt x="8484" y="1198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586315" y="5944084"/>
              <a:ext cx="114723" cy="39930"/>
            </a:xfrm>
            <a:custGeom>
              <a:avLst/>
              <a:gdLst/>
              <a:ahLst/>
              <a:cxnLst/>
              <a:rect l="l" t="t" r="r" b="b"/>
              <a:pathLst>
                <a:path w="2626" h="914" extrusionOk="0">
                  <a:moveTo>
                    <a:pt x="1" y="1"/>
                  </a:moveTo>
                  <a:lnTo>
                    <a:pt x="1" y="914"/>
                  </a:lnTo>
                  <a:lnTo>
                    <a:pt x="2397" y="914"/>
                  </a:lnTo>
                  <a:cubicBezTo>
                    <a:pt x="2550" y="914"/>
                    <a:pt x="2626" y="571"/>
                    <a:pt x="2473" y="495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233989" y="5860994"/>
              <a:ext cx="76497" cy="111709"/>
            </a:xfrm>
            <a:custGeom>
              <a:avLst/>
              <a:gdLst/>
              <a:ahLst/>
              <a:cxnLst/>
              <a:rect l="l" t="t" r="r" b="b"/>
              <a:pathLst>
                <a:path w="1751" h="2557" extrusionOk="0">
                  <a:moveTo>
                    <a:pt x="761" y="0"/>
                  </a:moveTo>
                  <a:lnTo>
                    <a:pt x="0" y="495"/>
                  </a:lnTo>
                  <a:lnTo>
                    <a:pt x="1332" y="2511"/>
                  </a:lnTo>
                  <a:cubicBezTo>
                    <a:pt x="1353" y="2543"/>
                    <a:pt x="1394" y="2557"/>
                    <a:pt x="1442" y="2557"/>
                  </a:cubicBezTo>
                  <a:cubicBezTo>
                    <a:pt x="1570" y="2557"/>
                    <a:pt x="1750" y="2459"/>
                    <a:pt x="1750" y="2321"/>
                  </a:cubicBezTo>
                  <a:lnTo>
                    <a:pt x="1408" y="9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558050" y="5074871"/>
              <a:ext cx="51595" cy="139669"/>
            </a:xfrm>
            <a:custGeom>
              <a:avLst/>
              <a:gdLst/>
              <a:ahLst/>
              <a:cxnLst/>
              <a:rect l="l" t="t" r="r" b="b"/>
              <a:pathLst>
                <a:path w="1181" h="3197" extrusionOk="0">
                  <a:moveTo>
                    <a:pt x="77" y="1"/>
                  </a:moveTo>
                  <a:lnTo>
                    <a:pt x="1" y="39"/>
                  </a:lnTo>
                  <a:lnTo>
                    <a:pt x="1066" y="3196"/>
                  </a:lnTo>
                  <a:lnTo>
                    <a:pt x="1180" y="315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8696544" y="4680172"/>
              <a:ext cx="59852" cy="72303"/>
            </a:xfrm>
            <a:custGeom>
              <a:avLst/>
              <a:gdLst/>
              <a:ahLst/>
              <a:cxnLst/>
              <a:rect l="l" t="t" r="r" b="b"/>
              <a:pathLst>
                <a:path w="1370" h="1655" extrusionOk="0">
                  <a:moveTo>
                    <a:pt x="856" y="1"/>
                  </a:moveTo>
                  <a:cubicBezTo>
                    <a:pt x="626" y="1"/>
                    <a:pt x="341" y="210"/>
                    <a:pt x="190" y="285"/>
                  </a:cubicBezTo>
                  <a:cubicBezTo>
                    <a:pt x="0" y="399"/>
                    <a:pt x="76" y="1084"/>
                    <a:pt x="228" y="1351"/>
                  </a:cubicBezTo>
                  <a:lnTo>
                    <a:pt x="419" y="1655"/>
                  </a:lnTo>
                  <a:lnTo>
                    <a:pt x="1370" y="1122"/>
                  </a:lnTo>
                  <a:lnTo>
                    <a:pt x="1141" y="209"/>
                  </a:lnTo>
                  <a:cubicBezTo>
                    <a:pt x="1077" y="55"/>
                    <a:pt x="97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8914230" y="5370710"/>
              <a:ext cx="270994" cy="575102"/>
            </a:xfrm>
            <a:custGeom>
              <a:avLst/>
              <a:gdLst/>
              <a:ahLst/>
              <a:cxnLst/>
              <a:rect l="l" t="t" r="r" b="b"/>
              <a:pathLst>
                <a:path w="6203" h="13164" extrusionOk="0">
                  <a:moveTo>
                    <a:pt x="1" y="0"/>
                  </a:moveTo>
                  <a:lnTo>
                    <a:pt x="191" y="13164"/>
                  </a:lnTo>
                  <a:lnTo>
                    <a:pt x="1370" y="13164"/>
                  </a:lnTo>
                  <a:cubicBezTo>
                    <a:pt x="1370" y="13164"/>
                    <a:pt x="2245" y="6544"/>
                    <a:pt x="2588" y="2892"/>
                  </a:cubicBezTo>
                  <a:lnTo>
                    <a:pt x="3387" y="2892"/>
                  </a:lnTo>
                  <a:lnTo>
                    <a:pt x="3653" y="13164"/>
                  </a:lnTo>
                  <a:lnTo>
                    <a:pt x="4832" y="13164"/>
                  </a:lnTo>
                  <a:cubicBezTo>
                    <a:pt x="4832" y="13164"/>
                    <a:pt x="6202" y="2854"/>
                    <a:pt x="6164" y="837"/>
                  </a:cubicBezTo>
                  <a:cubicBezTo>
                    <a:pt x="6202" y="571"/>
                    <a:pt x="6202" y="267"/>
                    <a:pt x="62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8879325" y="4958537"/>
              <a:ext cx="344126" cy="412235"/>
            </a:xfrm>
            <a:custGeom>
              <a:avLst/>
              <a:gdLst/>
              <a:ahLst/>
              <a:cxnLst/>
              <a:rect l="l" t="t" r="r" b="b"/>
              <a:pathLst>
                <a:path w="7877" h="9436" extrusionOk="0">
                  <a:moveTo>
                    <a:pt x="1485" y="0"/>
                  </a:moveTo>
                  <a:cubicBezTo>
                    <a:pt x="648" y="0"/>
                    <a:pt x="1" y="571"/>
                    <a:pt x="39" y="1218"/>
                  </a:cubicBezTo>
                  <a:lnTo>
                    <a:pt x="800" y="9435"/>
                  </a:lnTo>
                  <a:lnTo>
                    <a:pt x="7001" y="9435"/>
                  </a:lnTo>
                  <a:lnTo>
                    <a:pt x="7800" y="1218"/>
                  </a:lnTo>
                  <a:cubicBezTo>
                    <a:pt x="7876" y="571"/>
                    <a:pt x="7229" y="0"/>
                    <a:pt x="63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9266599" y="4616566"/>
              <a:ext cx="54871" cy="66143"/>
            </a:xfrm>
            <a:custGeom>
              <a:avLst/>
              <a:gdLst/>
              <a:ahLst/>
              <a:cxnLst/>
              <a:rect l="l" t="t" r="r" b="b"/>
              <a:pathLst>
                <a:path w="1256" h="1514" extrusionOk="0">
                  <a:moveTo>
                    <a:pt x="385" y="1"/>
                  </a:moveTo>
                  <a:cubicBezTo>
                    <a:pt x="190" y="1"/>
                    <a:pt x="19" y="67"/>
                    <a:pt x="0" y="296"/>
                  </a:cubicBezTo>
                  <a:lnTo>
                    <a:pt x="0" y="1247"/>
                  </a:lnTo>
                  <a:lnTo>
                    <a:pt x="1065" y="1513"/>
                  </a:lnTo>
                  <a:lnTo>
                    <a:pt x="1180" y="1133"/>
                  </a:lnTo>
                  <a:cubicBezTo>
                    <a:pt x="1256" y="828"/>
                    <a:pt x="1142" y="182"/>
                    <a:pt x="913" y="105"/>
                  </a:cubicBezTo>
                  <a:cubicBezTo>
                    <a:pt x="799" y="67"/>
                    <a:pt x="580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8857745" y="5945744"/>
              <a:ext cx="116384" cy="39930"/>
            </a:xfrm>
            <a:custGeom>
              <a:avLst/>
              <a:gdLst/>
              <a:ahLst/>
              <a:cxnLst/>
              <a:rect l="l" t="t" r="r" b="b"/>
              <a:pathLst>
                <a:path w="2664" h="914" extrusionOk="0">
                  <a:moveTo>
                    <a:pt x="1446" y="1"/>
                  </a:moveTo>
                  <a:lnTo>
                    <a:pt x="153" y="495"/>
                  </a:lnTo>
                  <a:cubicBezTo>
                    <a:pt x="0" y="571"/>
                    <a:pt x="76" y="914"/>
                    <a:pt x="229" y="914"/>
                  </a:cubicBezTo>
                  <a:lnTo>
                    <a:pt x="2663" y="91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9012305" y="5945744"/>
              <a:ext cx="114723" cy="39930"/>
            </a:xfrm>
            <a:custGeom>
              <a:avLst/>
              <a:gdLst/>
              <a:ahLst/>
              <a:cxnLst/>
              <a:rect l="l" t="t" r="r" b="b"/>
              <a:pathLst>
                <a:path w="2626" h="914" extrusionOk="0">
                  <a:moveTo>
                    <a:pt x="1446" y="1"/>
                  </a:moveTo>
                  <a:lnTo>
                    <a:pt x="115" y="495"/>
                  </a:lnTo>
                  <a:cubicBezTo>
                    <a:pt x="0" y="571"/>
                    <a:pt x="39" y="914"/>
                    <a:pt x="191" y="914"/>
                  </a:cubicBezTo>
                  <a:lnTo>
                    <a:pt x="2626" y="91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8708864" y="4668115"/>
              <a:ext cx="652516" cy="702670"/>
            </a:xfrm>
            <a:custGeom>
              <a:avLst/>
              <a:gdLst/>
              <a:ahLst/>
              <a:cxnLst/>
              <a:rect l="l" t="t" r="r" b="b"/>
              <a:pathLst>
                <a:path w="14936" h="16084" extrusionOk="0">
                  <a:moveTo>
                    <a:pt x="12887" y="1"/>
                  </a:moveTo>
                  <a:cubicBezTo>
                    <a:pt x="12785" y="1"/>
                    <a:pt x="12720" y="10"/>
                    <a:pt x="12729" y="29"/>
                  </a:cubicBezTo>
                  <a:lnTo>
                    <a:pt x="12425" y="4061"/>
                  </a:lnTo>
                  <a:cubicBezTo>
                    <a:pt x="12425" y="4061"/>
                    <a:pt x="10523" y="6534"/>
                    <a:pt x="10294" y="6648"/>
                  </a:cubicBezTo>
                  <a:lnTo>
                    <a:pt x="5349" y="6648"/>
                  </a:lnTo>
                  <a:cubicBezTo>
                    <a:pt x="5196" y="6648"/>
                    <a:pt x="5044" y="6648"/>
                    <a:pt x="4892" y="6686"/>
                  </a:cubicBezTo>
                  <a:cubicBezTo>
                    <a:pt x="3941" y="6192"/>
                    <a:pt x="2419" y="5317"/>
                    <a:pt x="2419" y="5317"/>
                  </a:cubicBezTo>
                  <a:lnTo>
                    <a:pt x="1126" y="1360"/>
                  </a:lnTo>
                  <a:cubicBezTo>
                    <a:pt x="1126" y="1348"/>
                    <a:pt x="1112" y="1342"/>
                    <a:pt x="1089" y="1342"/>
                  </a:cubicBezTo>
                  <a:cubicBezTo>
                    <a:pt x="894" y="1342"/>
                    <a:pt x="1" y="1727"/>
                    <a:pt x="137" y="1931"/>
                  </a:cubicBezTo>
                  <a:cubicBezTo>
                    <a:pt x="365" y="2349"/>
                    <a:pt x="137" y="5811"/>
                    <a:pt x="1354" y="7143"/>
                  </a:cubicBezTo>
                  <a:cubicBezTo>
                    <a:pt x="1811" y="7600"/>
                    <a:pt x="3180" y="8817"/>
                    <a:pt x="4093" y="9540"/>
                  </a:cubicBezTo>
                  <a:lnTo>
                    <a:pt x="4702" y="16083"/>
                  </a:lnTo>
                  <a:lnTo>
                    <a:pt x="10865" y="16083"/>
                  </a:lnTo>
                  <a:lnTo>
                    <a:pt x="11550" y="9083"/>
                  </a:lnTo>
                  <a:cubicBezTo>
                    <a:pt x="12463" y="8018"/>
                    <a:pt x="13338" y="6839"/>
                    <a:pt x="14099" y="5621"/>
                  </a:cubicBezTo>
                  <a:cubicBezTo>
                    <a:pt x="14936" y="4023"/>
                    <a:pt x="13718" y="752"/>
                    <a:pt x="13832" y="295"/>
                  </a:cubicBezTo>
                  <a:cubicBezTo>
                    <a:pt x="13890" y="93"/>
                    <a:pt x="13206" y="1"/>
                    <a:pt x="1288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9004004" y="4891960"/>
              <a:ext cx="91438" cy="103190"/>
            </a:xfrm>
            <a:custGeom>
              <a:avLst/>
              <a:gdLst/>
              <a:ahLst/>
              <a:cxnLst/>
              <a:rect l="l" t="t" r="r" b="b"/>
              <a:pathLst>
                <a:path w="2093" h="2362" extrusionOk="0">
                  <a:moveTo>
                    <a:pt x="1620" y="1"/>
                  </a:moveTo>
                  <a:cubicBezTo>
                    <a:pt x="1557" y="1"/>
                    <a:pt x="1497" y="3"/>
                    <a:pt x="1446" y="3"/>
                  </a:cubicBezTo>
                  <a:lnTo>
                    <a:pt x="647" y="3"/>
                  </a:lnTo>
                  <a:cubicBezTo>
                    <a:pt x="419" y="3"/>
                    <a:pt x="0" y="231"/>
                    <a:pt x="0" y="459"/>
                  </a:cubicBezTo>
                  <a:lnTo>
                    <a:pt x="0" y="1410"/>
                  </a:lnTo>
                  <a:cubicBezTo>
                    <a:pt x="0" y="1943"/>
                    <a:pt x="419" y="2361"/>
                    <a:pt x="951" y="2361"/>
                  </a:cubicBezTo>
                  <a:lnTo>
                    <a:pt x="989" y="2361"/>
                  </a:lnTo>
                  <a:cubicBezTo>
                    <a:pt x="2093" y="2361"/>
                    <a:pt x="2093" y="1639"/>
                    <a:pt x="2093" y="1448"/>
                  </a:cubicBezTo>
                  <a:lnTo>
                    <a:pt x="2093" y="231"/>
                  </a:lnTo>
                  <a:cubicBezTo>
                    <a:pt x="2093" y="24"/>
                    <a:pt x="1840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8960799" y="4744783"/>
              <a:ext cx="215991" cy="182657"/>
            </a:xfrm>
            <a:custGeom>
              <a:avLst/>
              <a:gdLst/>
              <a:ahLst/>
              <a:cxnLst/>
              <a:rect l="l" t="t" r="r" b="b"/>
              <a:pathLst>
                <a:path w="4944" h="4181" extrusionOk="0">
                  <a:moveTo>
                    <a:pt x="2103" y="1"/>
                  </a:moveTo>
                  <a:cubicBezTo>
                    <a:pt x="1896" y="1"/>
                    <a:pt x="1677" y="32"/>
                    <a:pt x="1446" y="100"/>
                  </a:cubicBezTo>
                  <a:cubicBezTo>
                    <a:pt x="381" y="404"/>
                    <a:pt x="0" y="2306"/>
                    <a:pt x="343" y="3372"/>
                  </a:cubicBezTo>
                  <a:cubicBezTo>
                    <a:pt x="517" y="3983"/>
                    <a:pt x="880" y="4181"/>
                    <a:pt x="1359" y="4181"/>
                  </a:cubicBezTo>
                  <a:cubicBezTo>
                    <a:pt x="1714" y="4181"/>
                    <a:pt x="2133" y="4072"/>
                    <a:pt x="2587" y="3942"/>
                  </a:cubicBezTo>
                  <a:cubicBezTo>
                    <a:pt x="4943" y="3249"/>
                    <a:pt x="4207" y="1"/>
                    <a:pt x="21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8914230" y="4722459"/>
              <a:ext cx="252688" cy="175449"/>
            </a:xfrm>
            <a:custGeom>
              <a:avLst/>
              <a:gdLst/>
              <a:ahLst/>
              <a:cxnLst/>
              <a:rect l="l" t="t" r="r" b="b"/>
              <a:pathLst>
                <a:path w="5784" h="4016" extrusionOk="0">
                  <a:moveTo>
                    <a:pt x="3347" y="1"/>
                  </a:moveTo>
                  <a:cubicBezTo>
                    <a:pt x="3334" y="1"/>
                    <a:pt x="3322" y="1"/>
                    <a:pt x="3311" y="2"/>
                  </a:cubicBezTo>
                  <a:cubicBezTo>
                    <a:pt x="2892" y="40"/>
                    <a:pt x="1" y="1600"/>
                    <a:pt x="1" y="1600"/>
                  </a:cubicBezTo>
                  <a:lnTo>
                    <a:pt x="3615" y="1600"/>
                  </a:lnTo>
                  <a:cubicBezTo>
                    <a:pt x="3615" y="1600"/>
                    <a:pt x="3615" y="2285"/>
                    <a:pt x="3729" y="2285"/>
                  </a:cubicBezTo>
                  <a:cubicBezTo>
                    <a:pt x="3788" y="2265"/>
                    <a:pt x="3852" y="2256"/>
                    <a:pt x="3918" y="2256"/>
                  </a:cubicBezTo>
                  <a:cubicBezTo>
                    <a:pt x="4107" y="2256"/>
                    <a:pt x="4311" y="2334"/>
                    <a:pt x="4452" y="2475"/>
                  </a:cubicBezTo>
                  <a:cubicBezTo>
                    <a:pt x="4718" y="2817"/>
                    <a:pt x="4414" y="3160"/>
                    <a:pt x="4110" y="3236"/>
                  </a:cubicBezTo>
                  <a:cubicBezTo>
                    <a:pt x="3796" y="3306"/>
                    <a:pt x="3962" y="4015"/>
                    <a:pt x="4578" y="4015"/>
                  </a:cubicBezTo>
                  <a:cubicBezTo>
                    <a:pt x="4634" y="4015"/>
                    <a:pt x="4693" y="4009"/>
                    <a:pt x="4756" y="3997"/>
                  </a:cubicBezTo>
                  <a:cubicBezTo>
                    <a:pt x="5517" y="3845"/>
                    <a:pt x="5784" y="2057"/>
                    <a:pt x="5403" y="1372"/>
                  </a:cubicBezTo>
                  <a:cubicBezTo>
                    <a:pt x="5032" y="704"/>
                    <a:pt x="383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6801850" y="3763560"/>
              <a:ext cx="2647725" cy="2154056"/>
            </a:xfrm>
            <a:custGeom>
              <a:avLst/>
              <a:gdLst/>
              <a:ahLst/>
              <a:cxnLst/>
              <a:rect l="l" t="t" r="r" b="b"/>
              <a:pathLst>
                <a:path w="60606" h="49306" extrusionOk="0">
                  <a:moveTo>
                    <a:pt x="60605" y="1"/>
                  </a:moveTo>
                  <a:lnTo>
                    <a:pt x="40518" y="5707"/>
                  </a:lnTo>
                  <a:lnTo>
                    <a:pt x="46795" y="11528"/>
                  </a:lnTo>
                  <a:lnTo>
                    <a:pt x="24729" y="34393"/>
                  </a:lnTo>
                  <a:lnTo>
                    <a:pt x="17463" y="27050"/>
                  </a:lnTo>
                  <a:lnTo>
                    <a:pt x="1" y="45844"/>
                  </a:lnTo>
                  <a:lnTo>
                    <a:pt x="3805" y="49306"/>
                  </a:lnTo>
                  <a:lnTo>
                    <a:pt x="17577" y="34278"/>
                  </a:lnTo>
                  <a:lnTo>
                    <a:pt x="21343" y="37931"/>
                  </a:lnTo>
                  <a:lnTo>
                    <a:pt x="21305" y="37969"/>
                  </a:lnTo>
                  <a:lnTo>
                    <a:pt x="24882" y="41431"/>
                  </a:lnTo>
                  <a:lnTo>
                    <a:pt x="50409" y="14876"/>
                  </a:lnTo>
                  <a:lnTo>
                    <a:pt x="56763" y="20773"/>
                  </a:lnTo>
                  <a:lnTo>
                    <a:pt x="6060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7246876" y="5013965"/>
              <a:ext cx="455442" cy="283095"/>
            </a:xfrm>
            <a:custGeom>
              <a:avLst/>
              <a:gdLst/>
              <a:ahLst/>
              <a:cxnLst/>
              <a:rect l="l" t="t" r="r" b="b"/>
              <a:pathLst>
                <a:path w="10425" h="6480" extrusionOk="0">
                  <a:moveTo>
                    <a:pt x="844" y="0"/>
                  </a:moveTo>
                  <a:cubicBezTo>
                    <a:pt x="815" y="0"/>
                    <a:pt x="787" y="4"/>
                    <a:pt x="761" y="12"/>
                  </a:cubicBezTo>
                  <a:cubicBezTo>
                    <a:pt x="0" y="240"/>
                    <a:pt x="228" y="1305"/>
                    <a:pt x="609" y="2561"/>
                  </a:cubicBezTo>
                  <a:cubicBezTo>
                    <a:pt x="989" y="3816"/>
                    <a:pt x="3386" y="6479"/>
                    <a:pt x="3386" y="6479"/>
                  </a:cubicBezTo>
                  <a:lnTo>
                    <a:pt x="10272" y="6061"/>
                  </a:lnTo>
                  <a:lnTo>
                    <a:pt x="10424" y="4805"/>
                  </a:lnTo>
                  <a:lnTo>
                    <a:pt x="4794" y="4121"/>
                  </a:lnTo>
                  <a:cubicBezTo>
                    <a:pt x="4794" y="4121"/>
                    <a:pt x="1820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7685612" y="5222022"/>
              <a:ext cx="74837" cy="58192"/>
            </a:xfrm>
            <a:custGeom>
              <a:avLst/>
              <a:gdLst/>
              <a:ahLst/>
              <a:cxnLst/>
              <a:rect l="l" t="t" r="r" b="b"/>
              <a:pathLst>
                <a:path w="1713" h="1332" extrusionOk="0">
                  <a:moveTo>
                    <a:pt x="191" y="0"/>
                  </a:moveTo>
                  <a:lnTo>
                    <a:pt x="1" y="1332"/>
                  </a:lnTo>
                  <a:cubicBezTo>
                    <a:pt x="1" y="1332"/>
                    <a:pt x="1485" y="1104"/>
                    <a:pt x="1637" y="761"/>
                  </a:cubicBezTo>
                  <a:cubicBezTo>
                    <a:pt x="1713" y="609"/>
                    <a:pt x="1675" y="381"/>
                    <a:pt x="1523" y="305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7898755" y="5182906"/>
              <a:ext cx="74837" cy="54871"/>
            </a:xfrm>
            <a:custGeom>
              <a:avLst/>
              <a:gdLst/>
              <a:ahLst/>
              <a:cxnLst/>
              <a:rect l="l" t="t" r="r" b="b"/>
              <a:pathLst>
                <a:path w="1713" h="1256" extrusionOk="0">
                  <a:moveTo>
                    <a:pt x="115" y="0"/>
                  </a:moveTo>
                  <a:lnTo>
                    <a:pt x="1" y="1256"/>
                  </a:lnTo>
                  <a:cubicBezTo>
                    <a:pt x="1" y="1256"/>
                    <a:pt x="1447" y="1218"/>
                    <a:pt x="1637" y="875"/>
                  </a:cubicBezTo>
                  <a:cubicBezTo>
                    <a:pt x="1713" y="647"/>
                    <a:pt x="1637" y="419"/>
                    <a:pt x="1485" y="26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7356965" y="4350258"/>
              <a:ext cx="187856" cy="162911"/>
            </a:xfrm>
            <a:custGeom>
              <a:avLst/>
              <a:gdLst/>
              <a:ahLst/>
              <a:cxnLst/>
              <a:rect l="l" t="t" r="r" b="b"/>
              <a:pathLst>
                <a:path w="4300" h="3729" extrusionOk="0">
                  <a:moveTo>
                    <a:pt x="0" y="0"/>
                  </a:moveTo>
                  <a:lnTo>
                    <a:pt x="0" y="3729"/>
                  </a:lnTo>
                  <a:lnTo>
                    <a:pt x="4299" y="3729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7543110" y="4222259"/>
              <a:ext cx="187856" cy="290915"/>
            </a:xfrm>
            <a:custGeom>
              <a:avLst/>
              <a:gdLst/>
              <a:ahLst/>
              <a:cxnLst/>
              <a:rect l="l" t="t" r="r" b="b"/>
              <a:pathLst>
                <a:path w="4300" h="6659" extrusionOk="0">
                  <a:moveTo>
                    <a:pt x="0" y="1"/>
                  </a:moveTo>
                  <a:lnTo>
                    <a:pt x="0" y="6659"/>
                  </a:lnTo>
                  <a:lnTo>
                    <a:pt x="4299" y="6659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7729255" y="4089324"/>
              <a:ext cx="187856" cy="423856"/>
            </a:xfrm>
            <a:custGeom>
              <a:avLst/>
              <a:gdLst/>
              <a:ahLst/>
              <a:cxnLst/>
              <a:rect l="l" t="t" r="r" b="b"/>
              <a:pathLst>
                <a:path w="4300" h="9702" extrusionOk="0">
                  <a:moveTo>
                    <a:pt x="0" y="0"/>
                  </a:moveTo>
                  <a:lnTo>
                    <a:pt x="0" y="9702"/>
                  </a:lnTo>
                  <a:lnTo>
                    <a:pt x="4299" y="9702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7915400" y="3958005"/>
              <a:ext cx="186196" cy="555181"/>
            </a:xfrm>
            <a:custGeom>
              <a:avLst/>
              <a:gdLst/>
              <a:ahLst/>
              <a:cxnLst/>
              <a:rect l="l" t="t" r="r" b="b"/>
              <a:pathLst>
                <a:path w="4262" h="12708" extrusionOk="0">
                  <a:moveTo>
                    <a:pt x="0" y="1"/>
                  </a:moveTo>
                  <a:lnTo>
                    <a:pt x="0" y="12708"/>
                  </a:lnTo>
                  <a:lnTo>
                    <a:pt x="4261" y="12708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8101544" y="3826729"/>
              <a:ext cx="186196" cy="686462"/>
            </a:xfrm>
            <a:custGeom>
              <a:avLst/>
              <a:gdLst/>
              <a:ahLst/>
              <a:cxnLst/>
              <a:rect l="l" t="t" r="r" b="b"/>
              <a:pathLst>
                <a:path w="4262" h="15713" extrusionOk="0">
                  <a:moveTo>
                    <a:pt x="0" y="0"/>
                  </a:moveTo>
                  <a:lnTo>
                    <a:pt x="0" y="15713"/>
                  </a:lnTo>
                  <a:lnTo>
                    <a:pt x="4261" y="15713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53835DE-FDEA-4DA5-654B-E42D2A5302DB}"/>
              </a:ext>
            </a:extLst>
          </p:cNvPr>
          <p:cNvSpPr txBox="1"/>
          <p:nvPr/>
        </p:nvSpPr>
        <p:spPr>
          <a:xfrm>
            <a:off x="3636071" y="4941749"/>
            <a:ext cx="5593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dk1"/>
                </a:solidFill>
                <a:latin typeface="Overpass Mono"/>
                <a:sym typeface="Overpass Mono"/>
              </a:rPr>
              <a:t>P</a:t>
            </a:r>
            <a:r>
              <a:rPr lang="en-US" sz="1200" b="1">
                <a:solidFill>
                  <a:schemeClr val="dk1"/>
                </a:solidFill>
                <a:latin typeface="Overpass Mono"/>
              </a:rPr>
              <a:t>ei-</a:t>
            </a:r>
            <a:r>
              <a:rPr lang="en-US" sz="1200" b="1" err="1">
                <a:solidFill>
                  <a:schemeClr val="dk1"/>
                </a:solidFill>
                <a:latin typeface="Overpass Mono"/>
              </a:rPr>
              <a:t>Hsun</a:t>
            </a:r>
            <a:r>
              <a:rPr lang="en-US" sz="1200" b="1">
                <a:solidFill>
                  <a:schemeClr val="dk1"/>
                </a:solidFill>
                <a:latin typeface="Overpass Mono"/>
              </a:rPr>
              <a:t> Chen, Ian Du, </a:t>
            </a:r>
            <a:r>
              <a:rPr lang="en-US" sz="1200" b="1" err="1">
                <a:solidFill>
                  <a:schemeClr val="dk1"/>
                </a:solidFill>
                <a:latin typeface="Overpass Mono"/>
              </a:rPr>
              <a:t>Lida</a:t>
            </a:r>
            <a:r>
              <a:rPr lang="en-US" sz="1200" b="1">
                <a:solidFill>
                  <a:schemeClr val="dk1"/>
                </a:solidFill>
                <a:latin typeface="Overpass Mono"/>
              </a:rPr>
              <a:t> Khachatryan, Jessica Olivares</a:t>
            </a:r>
          </a:p>
          <a:p>
            <a:endParaRPr 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334DA-6DB7-320A-20DE-939898336DF7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Liquidity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F304C7-8984-C871-1870-CF124AB37C5A}"/>
              </a:ext>
            </a:extLst>
          </p:cNvPr>
          <p:cNvGrpSpPr/>
          <p:nvPr/>
        </p:nvGrpSpPr>
        <p:grpSpPr>
          <a:xfrm>
            <a:off x="715202" y="4017485"/>
            <a:ext cx="3668620" cy="996230"/>
            <a:chOff x="-192849" y="3526050"/>
            <a:chExt cx="3668620" cy="996230"/>
          </a:xfrm>
        </p:grpSpPr>
        <p:sp>
          <p:nvSpPr>
            <p:cNvPr id="20" name="Google Shape;2066;p53">
              <a:extLst>
                <a:ext uri="{FF2B5EF4-FFF2-40B4-BE49-F238E27FC236}">
                  <a16:creationId xmlns:a16="http://schemas.microsoft.com/office/drawing/2014/main" id="{4B804F82-B0DD-D828-C613-93E138BA4031}"/>
                </a:ext>
              </a:extLst>
            </p:cNvPr>
            <p:cNvSpPr/>
            <p:nvPr/>
          </p:nvSpPr>
          <p:spPr>
            <a:xfrm>
              <a:off x="-192563" y="3792614"/>
              <a:ext cx="3668334" cy="72966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67;p53">
              <a:extLst>
                <a:ext uri="{FF2B5EF4-FFF2-40B4-BE49-F238E27FC236}">
                  <a16:creationId xmlns:a16="http://schemas.microsoft.com/office/drawing/2014/main" id="{612F30D6-483A-2C31-053F-FE2B5FF67362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068;p53">
              <a:extLst>
                <a:ext uri="{FF2B5EF4-FFF2-40B4-BE49-F238E27FC236}">
                  <a16:creationId xmlns:a16="http://schemas.microsoft.com/office/drawing/2014/main" id="{249AC13F-1F38-18B7-A481-52FA39D3F73C}"/>
                </a:ext>
              </a:extLst>
            </p:cNvPr>
            <p:cNvGrpSpPr/>
            <p:nvPr/>
          </p:nvGrpSpPr>
          <p:grpSpPr>
            <a:xfrm>
              <a:off x="-86063" y="3601404"/>
              <a:ext cx="560931" cy="117040"/>
              <a:chOff x="965750" y="594475"/>
              <a:chExt cx="374100" cy="101100"/>
            </a:xfrm>
          </p:grpSpPr>
          <p:grpSp>
            <p:nvGrpSpPr>
              <p:cNvPr id="23" name="Google Shape;2069;p53">
                <a:extLst>
                  <a:ext uri="{FF2B5EF4-FFF2-40B4-BE49-F238E27FC236}">
                    <a16:creationId xmlns:a16="http://schemas.microsoft.com/office/drawing/2014/main" id="{D0966848-D5B0-E78A-4E2E-F7827C92A3CA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" name="Google Shape;2070;p53">
                  <a:extLst>
                    <a:ext uri="{FF2B5EF4-FFF2-40B4-BE49-F238E27FC236}">
                      <a16:creationId xmlns:a16="http://schemas.microsoft.com/office/drawing/2014/main" id="{A9ABD0EB-54BB-95D6-B6B1-4036854C099A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" name="Google Shape;2071;p53">
                  <a:extLst>
                    <a:ext uri="{FF2B5EF4-FFF2-40B4-BE49-F238E27FC236}">
                      <a16:creationId xmlns:a16="http://schemas.microsoft.com/office/drawing/2014/main" id="{5AAEE237-B9C3-F8FD-715E-7E724E45595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2072;p53">
                  <a:extLst>
                    <a:ext uri="{FF2B5EF4-FFF2-40B4-BE49-F238E27FC236}">
                      <a16:creationId xmlns:a16="http://schemas.microsoft.com/office/drawing/2014/main" id="{2ECB370C-43FB-CF1F-17CD-0D297203678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Google Shape;2073;p53">
                <a:extLst>
                  <a:ext uri="{FF2B5EF4-FFF2-40B4-BE49-F238E27FC236}">
                    <a16:creationId xmlns:a16="http://schemas.microsoft.com/office/drawing/2014/main" id="{53C428B2-1CE2-75DD-87DE-DCFF51BDCD0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074;p53">
                <a:extLst>
                  <a:ext uri="{FF2B5EF4-FFF2-40B4-BE49-F238E27FC236}">
                    <a16:creationId xmlns:a16="http://schemas.microsoft.com/office/drawing/2014/main" id="{EAD73813-DF47-2497-D442-23673506BF17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075;p53">
                <a:extLst>
                  <a:ext uri="{FF2B5EF4-FFF2-40B4-BE49-F238E27FC236}">
                    <a16:creationId xmlns:a16="http://schemas.microsoft.com/office/drawing/2014/main" id="{B9554420-5775-24F8-50BE-4B6B524CC66D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2076;p53">
                <a:extLst>
                  <a:ext uri="{FF2B5EF4-FFF2-40B4-BE49-F238E27FC236}">
                    <a16:creationId xmlns:a16="http://schemas.microsoft.com/office/drawing/2014/main" id="{8CD9492D-84E5-40D6-5662-A47EB91B067D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6" y="4278267"/>
                <a:ext cx="3668333" cy="735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Overpass Mono"/>
                    <a:sym typeface="Overpass Mono"/>
                  </a:rPr>
                  <a:t>Cash Ratio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Equivalents</m:t>
                          </m:r>
                        </m:num>
                        <m:den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𝐶𝑢𝑟𝑟𝑒𝑛𝑡</m:t>
                          </m:r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kumimoji="0" lang="en-US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𝑖𝑎𝑏𝑖𝑙𝑖𝑡𝑖𝑒𝑠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6" y="4278267"/>
                <a:ext cx="3668333" cy="735448"/>
              </a:xfrm>
              <a:prstGeom prst="rect">
                <a:avLst/>
              </a:prstGeom>
              <a:blipFill>
                <a:blip r:embed="rId3"/>
                <a:stretch>
                  <a:fillRect t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EABD6C5-43B4-B01D-E232-CA7149648D43}"/>
              </a:ext>
            </a:extLst>
          </p:cNvPr>
          <p:cNvGrpSpPr/>
          <p:nvPr/>
        </p:nvGrpSpPr>
        <p:grpSpPr>
          <a:xfrm>
            <a:off x="715202" y="1239400"/>
            <a:ext cx="3668620" cy="996230"/>
            <a:chOff x="-192849" y="3526050"/>
            <a:chExt cx="3668620" cy="996230"/>
          </a:xfrm>
        </p:grpSpPr>
        <p:sp>
          <p:nvSpPr>
            <p:cNvPr id="32" name="Google Shape;2066;p53">
              <a:extLst>
                <a:ext uri="{FF2B5EF4-FFF2-40B4-BE49-F238E27FC236}">
                  <a16:creationId xmlns:a16="http://schemas.microsoft.com/office/drawing/2014/main" id="{E844F75B-68DB-ECA7-F5F4-07ED70243D74}"/>
                </a:ext>
              </a:extLst>
            </p:cNvPr>
            <p:cNvSpPr/>
            <p:nvPr/>
          </p:nvSpPr>
          <p:spPr>
            <a:xfrm>
              <a:off x="-192563" y="3792614"/>
              <a:ext cx="3668334" cy="72966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67;p53">
              <a:extLst>
                <a:ext uri="{FF2B5EF4-FFF2-40B4-BE49-F238E27FC236}">
                  <a16:creationId xmlns:a16="http://schemas.microsoft.com/office/drawing/2014/main" id="{F2293CE9-87EA-7255-3409-60EDE4FA2EF2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2068;p53">
              <a:extLst>
                <a:ext uri="{FF2B5EF4-FFF2-40B4-BE49-F238E27FC236}">
                  <a16:creationId xmlns:a16="http://schemas.microsoft.com/office/drawing/2014/main" id="{BE960763-2656-8BC5-3C5E-5AF3034B78EE}"/>
                </a:ext>
              </a:extLst>
            </p:cNvPr>
            <p:cNvGrpSpPr/>
            <p:nvPr/>
          </p:nvGrpSpPr>
          <p:grpSpPr>
            <a:xfrm>
              <a:off x="-86059" y="3601404"/>
              <a:ext cx="560933" cy="117040"/>
              <a:chOff x="965750" y="594475"/>
              <a:chExt cx="374100" cy="101100"/>
            </a:xfrm>
          </p:grpSpPr>
          <p:grpSp>
            <p:nvGrpSpPr>
              <p:cNvPr id="36" name="Google Shape;2069;p53">
                <a:extLst>
                  <a:ext uri="{FF2B5EF4-FFF2-40B4-BE49-F238E27FC236}">
                    <a16:creationId xmlns:a16="http://schemas.microsoft.com/office/drawing/2014/main" id="{5301FA12-2DF2-F375-27D8-6E953F38FC54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1" name="Google Shape;2070;p53">
                  <a:extLst>
                    <a:ext uri="{FF2B5EF4-FFF2-40B4-BE49-F238E27FC236}">
                      <a16:creationId xmlns:a16="http://schemas.microsoft.com/office/drawing/2014/main" id="{166C1053-81CA-E391-7602-627C6DB9DA7E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" name="Google Shape;2071;p53">
                  <a:extLst>
                    <a:ext uri="{FF2B5EF4-FFF2-40B4-BE49-F238E27FC236}">
                      <a16:creationId xmlns:a16="http://schemas.microsoft.com/office/drawing/2014/main" id="{24B0DE2A-9D7C-D991-804B-2DE392F507C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2072;p53">
                  <a:extLst>
                    <a:ext uri="{FF2B5EF4-FFF2-40B4-BE49-F238E27FC236}">
                      <a16:creationId xmlns:a16="http://schemas.microsoft.com/office/drawing/2014/main" id="{77DC2A3F-35FC-BD9F-9EF3-8E1370DE86C3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Google Shape;2073;p53">
                <a:extLst>
                  <a:ext uri="{FF2B5EF4-FFF2-40B4-BE49-F238E27FC236}">
                    <a16:creationId xmlns:a16="http://schemas.microsoft.com/office/drawing/2014/main" id="{93951315-C1B8-BB3F-6F5E-7345ED1E52D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74;p53">
                <a:extLst>
                  <a:ext uri="{FF2B5EF4-FFF2-40B4-BE49-F238E27FC236}">
                    <a16:creationId xmlns:a16="http://schemas.microsoft.com/office/drawing/2014/main" id="{744310B7-D9EF-FA94-FF31-AB98FAD4D055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75;p53">
                <a:extLst>
                  <a:ext uri="{FF2B5EF4-FFF2-40B4-BE49-F238E27FC236}">
                    <a16:creationId xmlns:a16="http://schemas.microsoft.com/office/drawing/2014/main" id="{F70EBFC2-2B33-28A4-8518-7AA37A439A37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2076;p53">
                <a:extLst>
                  <a:ext uri="{FF2B5EF4-FFF2-40B4-BE49-F238E27FC236}">
                    <a16:creationId xmlns:a16="http://schemas.microsoft.com/office/drawing/2014/main" id="{8D704BF2-3EB4-4949-34F1-7B102DFD8390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78" name="Google Shape;2078;p53"/>
          <p:cNvSpPr txBox="1">
            <a:spLocks noGrp="1"/>
          </p:cNvSpPr>
          <p:nvPr>
            <p:ph type="title"/>
          </p:nvPr>
        </p:nvSpPr>
        <p:spPr>
          <a:xfrm>
            <a:off x="715201" y="1573850"/>
            <a:ext cx="3668333" cy="650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Tx/>
              <a:buFont typeface="Arial"/>
              <a:defRPr/>
            </a:pPr>
            <a:r>
              <a:rPr lang="en-US" sz="2000">
                <a:solidFill>
                  <a:schemeClr val="accent6"/>
                </a:solidFill>
              </a:rPr>
              <a:t>Current Ratio</a:t>
            </a:r>
            <a:br>
              <a:rPr lang="en-US" sz="2000">
                <a:solidFill>
                  <a:schemeClr val="accent6"/>
                </a:solidFill>
              </a:rPr>
            </a:br>
            <a:br>
              <a:rPr lang="en-US" sz="2000"/>
            </a:br>
            <a:endParaRPr lang="en-US" sz="105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4ABDBE7D-CCBB-10FF-1430-893882DDAF8A}"/>
                  </a:ext>
                </a:extLst>
              </p:cNvPr>
              <p:cNvSpPr txBox="1"/>
              <p:nvPr/>
            </p:nvSpPr>
            <p:spPr>
              <a:xfrm>
                <a:off x="1771109" y="1768046"/>
                <a:ext cx="1556516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Current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𝐴𝑠𝑠𝑒𝑡𝑠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SG" i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4ABDBE7D-CCBB-10FF-1430-893882DD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9" y="1768046"/>
                <a:ext cx="1556516" cy="404791"/>
              </a:xfrm>
              <a:prstGeom prst="rect">
                <a:avLst/>
              </a:prstGeom>
              <a:blipFill>
                <a:blip r:embed="rId4"/>
                <a:stretch>
                  <a:fillRect l="-1961" r="-11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E979D332-C9B1-10A5-2FAA-E42B5A5E9591}"/>
              </a:ext>
            </a:extLst>
          </p:cNvPr>
          <p:cNvGrpSpPr/>
          <p:nvPr/>
        </p:nvGrpSpPr>
        <p:grpSpPr>
          <a:xfrm>
            <a:off x="4490324" y="1241503"/>
            <a:ext cx="3935965" cy="3797042"/>
            <a:chOff x="4490324" y="1241503"/>
            <a:chExt cx="3935965" cy="3797042"/>
          </a:xfrm>
        </p:grpSpPr>
        <p:sp>
          <p:nvSpPr>
            <p:cNvPr id="46" name="Google Shape;1418;p45">
              <a:extLst>
                <a:ext uri="{FF2B5EF4-FFF2-40B4-BE49-F238E27FC236}">
                  <a16:creationId xmlns:a16="http://schemas.microsoft.com/office/drawing/2014/main" id="{3C7E9CB8-06EF-F229-90BB-F15528D0BDEA}"/>
                </a:ext>
              </a:extLst>
            </p:cNvPr>
            <p:cNvSpPr/>
            <p:nvPr/>
          </p:nvSpPr>
          <p:spPr>
            <a:xfrm>
              <a:off x="4490325" y="1241503"/>
              <a:ext cx="3935964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419;p45">
              <a:extLst>
                <a:ext uri="{FF2B5EF4-FFF2-40B4-BE49-F238E27FC236}">
                  <a16:creationId xmlns:a16="http://schemas.microsoft.com/office/drawing/2014/main" id="{880F0C1E-871F-1B07-F6D6-FFBD248D16BB}"/>
                </a:ext>
              </a:extLst>
            </p:cNvPr>
            <p:cNvGrpSpPr/>
            <p:nvPr/>
          </p:nvGrpSpPr>
          <p:grpSpPr>
            <a:xfrm>
              <a:off x="4561507" y="1306584"/>
              <a:ext cx="374100" cy="101100"/>
              <a:chOff x="965750" y="594475"/>
              <a:chExt cx="374100" cy="101100"/>
            </a:xfrm>
          </p:grpSpPr>
          <p:grpSp>
            <p:nvGrpSpPr>
              <p:cNvPr id="49" name="Google Shape;1420;p45">
                <a:extLst>
                  <a:ext uri="{FF2B5EF4-FFF2-40B4-BE49-F238E27FC236}">
                    <a16:creationId xmlns:a16="http://schemas.microsoft.com/office/drawing/2014/main" id="{C020008B-E8D5-F6AE-757A-251709605F36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4" name="Google Shape;1421;p45">
                  <a:extLst>
                    <a:ext uri="{FF2B5EF4-FFF2-40B4-BE49-F238E27FC236}">
                      <a16:creationId xmlns:a16="http://schemas.microsoft.com/office/drawing/2014/main" id="{82FB0509-CB0E-36CF-FC92-5469AD66E55F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1422;p45">
                  <a:extLst>
                    <a:ext uri="{FF2B5EF4-FFF2-40B4-BE49-F238E27FC236}">
                      <a16:creationId xmlns:a16="http://schemas.microsoft.com/office/drawing/2014/main" id="{C51C11DA-939E-B9CF-D474-CF48E0FC762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3" name="Google Shape;1423;p45">
                  <a:extLst>
                    <a:ext uri="{FF2B5EF4-FFF2-40B4-BE49-F238E27FC236}">
                      <a16:creationId xmlns:a16="http://schemas.microsoft.com/office/drawing/2014/main" id="{0F6178BB-DC71-6098-5284-FFE460E3719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0" name="Google Shape;1424;p45">
                <a:extLst>
                  <a:ext uri="{FF2B5EF4-FFF2-40B4-BE49-F238E27FC236}">
                    <a16:creationId xmlns:a16="http://schemas.microsoft.com/office/drawing/2014/main" id="{59183D50-C929-87D1-42C7-E3AD11AA53E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25;p45">
                <a:extLst>
                  <a:ext uri="{FF2B5EF4-FFF2-40B4-BE49-F238E27FC236}">
                    <a16:creationId xmlns:a16="http://schemas.microsoft.com/office/drawing/2014/main" id="{7C48836D-7992-D108-C382-F83E75DDF8B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26;p45">
                <a:extLst>
                  <a:ext uri="{FF2B5EF4-FFF2-40B4-BE49-F238E27FC236}">
                    <a16:creationId xmlns:a16="http://schemas.microsoft.com/office/drawing/2014/main" id="{CA1B119E-1AAD-BFE0-99AE-2D15B34D040D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" name="Google Shape;1427;p45">
                <a:extLst>
                  <a:ext uri="{FF2B5EF4-FFF2-40B4-BE49-F238E27FC236}">
                    <a16:creationId xmlns:a16="http://schemas.microsoft.com/office/drawing/2014/main" id="{619F9882-319B-4138-AB33-9BA3A85F0916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" name="Google Shape;1505;p47">
              <a:extLst>
                <a:ext uri="{FF2B5EF4-FFF2-40B4-BE49-F238E27FC236}">
                  <a16:creationId xmlns:a16="http://schemas.microsoft.com/office/drawing/2014/main" id="{13F2F26F-E286-CBD4-E2DA-77883C9FB392}"/>
                </a:ext>
              </a:extLst>
            </p:cNvPr>
            <p:cNvSpPr/>
            <p:nvPr/>
          </p:nvSpPr>
          <p:spPr>
            <a:xfrm>
              <a:off x="4490324" y="1465997"/>
              <a:ext cx="3935965" cy="35725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73BAE3-A125-E29A-C7B2-45732565B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619" y="1694896"/>
            <a:ext cx="3798442" cy="3137585"/>
          </a:xfrm>
          <a:prstGeom prst="rect">
            <a:avLst/>
          </a:prstGeom>
        </p:spPr>
      </p:pic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44E0CF43-9048-E8B1-BF54-748B9F729C14}"/>
              </a:ext>
            </a:extLst>
          </p:cNvPr>
          <p:cNvGrpSpPr/>
          <p:nvPr/>
        </p:nvGrpSpPr>
        <p:grpSpPr>
          <a:xfrm>
            <a:off x="715202" y="2322295"/>
            <a:ext cx="3668620" cy="1608526"/>
            <a:chOff x="-192849" y="3526050"/>
            <a:chExt cx="3668620" cy="1608526"/>
          </a:xfrm>
        </p:grpSpPr>
        <p:sp>
          <p:nvSpPr>
            <p:cNvPr id="2065" name="Google Shape;2066;p53">
              <a:extLst>
                <a:ext uri="{FF2B5EF4-FFF2-40B4-BE49-F238E27FC236}">
                  <a16:creationId xmlns:a16="http://schemas.microsoft.com/office/drawing/2014/main" id="{1E4D3CA4-CC8C-DC7F-AA0C-8779D96A4030}"/>
                </a:ext>
              </a:extLst>
            </p:cNvPr>
            <p:cNvSpPr/>
            <p:nvPr/>
          </p:nvSpPr>
          <p:spPr>
            <a:xfrm>
              <a:off x="-192563" y="3792613"/>
              <a:ext cx="3668334" cy="13419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6" name="Google Shape;2067;p53">
              <a:extLst>
                <a:ext uri="{FF2B5EF4-FFF2-40B4-BE49-F238E27FC236}">
                  <a16:creationId xmlns:a16="http://schemas.microsoft.com/office/drawing/2014/main" id="{ABC4FEC2-FDA9-EF13-A729-C4ADB1E5CB67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67" name="Google Shape;2068;p53">
              <a:extLst>
                <a:ext uri="{FF2B5EF4-FFF2-40B4-BE49-F238E27FC236}">
                  <a16:creationId xmlns:a16="http://schemas.microsoft.com/office/drawing/2014/main" id="{8B3E0D07-0B2C-DA92-6880-FF4FAED842A4}"/>
                </a:ext>
              </a:extLst>
            </p:cNvPr>
            <p:cNvGrpSpPr/>
            <p:nvPr/>
          </p:nvGrpSpPr>
          <p:grpSpPr>
            <a:xfrm>
              <a:off x="-86062" y="3601404"/>
              <a:ext cx="560931" cy="117040"/>
              <a:chOff x="965750" y="594475"/>
              <a:chExt cx="374100" cy="101100"/>
            </a:xfrm>
          </p:grpSpPr>
          <p:grpSp>
            <p:nvGrpSpPr>
              <p:cNvPr id="2068" name="Google Shape;2069;p53">
                <a:extLst>
                  <a:ext uri="{FF2B5EF4-FFF2-40B4-BE49-F238E27FC236}">
                    <a16:creationId xmlns:a16="http://schemas.microsoft.com/office/drawing/2014/main" id="{12FFC567-1C1D-4F33-1BF2-7D28A5391D2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3" name="Google Shape;2070;p53">
                  <a:extLst>
                    <a:ext uri="{FF2B5EF4-FFF2-40B4-BE49-F238E27FC236}">
                      <a16:creationId xmlns:a16="http://schemas.microsoft.com/office/drawing/2014/main" id="{F8145E11-19C9-4A72-A5EC-2280BD6A7724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4" name="Google Shape;2071;p53">
                  <a:extLst>
                    <a:ext uri="{FF2B5EF4-FFF2-40B4-BE49-F238E27FC236}">
                      <a16:creationId xmlns:a16="http://schemas.microsoft.com/office/drawing/2014/main" id="{B9082E54-2821-AB15-322D-7ECBCB175E3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5" name="Google Shape;2072;p53">
                  <a:extLst>
                    <a:ext uri="{FF2B5EF4-FFF2-40B4-BE49-F238E27FC236}">
                      <a16:creationId xmlns:a16="http://schemas.microsoft.com/office/drawing/2014/main" id="{28CAACE8-3F2C-FBE4-9AAD-691ABDA35A96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9" name="Google Shape;2073;p53">
                <a:extLst>
                  <a:ext uri="{FF2B5EF4-FFF2-40B4-BE49-F238E27FC236}">
                    <a16:creationId xmlns:a16="http://schemas.microsoft.com/office/drawing/2014/main" id="{71609C9A-DFA6-5CDC-04A6-13E083E35606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4;p53">
                <a:extLst>
                  <a:ext uri="{FF2B5EF4-FFF2-40B4-BE49-F238E27FC236}">
                    <a16:creationId xmlns:a16="http://schemas.microsoft.com/office/drawing/2014/main" id="{EEF6E29D-63C0-31BE-3622-540EC60B6D4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5;p53">
                <a:extLst>
                  <a:ext uri="{FF2B5EF4-FFF2-40B4-BE49-F238E27FC236}">
                    <a16:creationId xmlns:a16="http://schemas.microsoft.com/office/drawing/2014/main" id="{3100FCE7-BBBA-22C4-7598-91B4007C6D9B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72" name="Google Shape;2076;p53">
                <a:extLst>
                  <a:ext uri="{FF2B5EF4-FFF2-40B4-BE49-F238E27FC236}">
                    <a16:creationId xmlns:a16="http://schemas.microsoft.com/office/drawing/2014/main" id="{B3B9094D-47A2-49B4-CCDE-C0D57586E24B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2084;p53">
                <a:extLst>
                  <a:ext uri="{FF2B5EF4-FFF2-40B4-BE49-F238E27FC236}">
                    <a16:creationId xmlns:a16="http://schemas.microsoft.com/office/drawing/2014/main" id="{E061007F-E457-8883-FAA6-0AD8A9E01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7" y="2583967"/>
                <a:ext cx="3668333" cy="1349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000000"/>
                  </a:buClr>
                  <a:buSzTx/>
                  <a:buFont typeface="Arial"/>
                  <a:buNone/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Quick Ratio</a:t>
                </a:r>
                <a:br>
                  <a:rPr lang="en-US">
                    <a:solidFill>
                      <a:schemeClr val="accent6"/>
                    </a:solidFill>
                  </a:rPr>
                </a:br>
                <a:r>
                  <a:rPr lang="en-US" sz="1600">
                    <a:solidFill>
                      <a:schemeClr val="accent6"/>
                    </a:solidFill>
                  </a:rPr>
                  <a:t>(Acid-test Ratio)</a:t>
                </a:r>
                <a:br>
                  <a:rPr lang="en-US" sz="1600">
                    <a:solidFill>
                      <a:schemeClr val="accent6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𝐶𝑎𝑠h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𝐸𝑞𝑢𝑖𝑣𝑎𝑙𝑒𝑛𝑡𝑠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𝑎𝑛𝑑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𝐴𝑐𝑐𝑜𝑢𝑛𝑡𝑠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𝑅𝑒𝑐𝑒𝑖𝑣𝑎𝑏𝑙𝑒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𝐶𝑢𝑟𝑟𝑒𝑛𝑡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𝑖𝑎𝑏𝑖𝑙𝑖𝑡𝑖𝑒𝑠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Google Shape;2084;p53">
                <a:extLst>
                  <a:ext uri="{FF2B5EF4-FFF2-40B4-BE49-F238E27FC236}">
                    <a16:creationId xmlns:a16="http://schemas.microsoft.com/office/drawing/2014/main" id="{E061007F-E457-8883-FAA6-0AD8A9E01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7" y="2583967"/>
                <a:ext cx="3668333" cy="134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1231991-A215-FCD0-8355-F9FA86A61DB2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1042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Liquidity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2079;p53">
            <a:extLst>
              <a:ext uri="{FF2B5EF4-FFF2-40B4-BE49-F238E27FC236}">
                <a16:creationId xmlns:a16="http://schemas.microsoft.com/office/drawing/2014/main" id="{8A0645C7-4AAF-B990-5F5D-9936966BB34D}"/>
              </a:ext>
            </a:extLst>
          </p:cNvPr>
          <p:cNvSpPr txBox="1">
            <a:spLocks/>
          </p:cNvSpPr>
          <p:nvPr/>
        </p:nvSpPr>
        <p:spPr>
          <a:xfrm>
            <a:off x="243786" y="2398174"/>
            <a:ext cx="2628172" cy="39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Montserrat"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F304C7-8984-C871-1870-CF124AB37C5A}"/>
              </a:ext>
            </a:extLst>
          </p:cNvPr>
          <p:cNvGrpSpPr/>
          <p:nvPr/>
        </p:nvGrpSpPr>
        <p:grpSpPr>
          <a:xfrm>
            <a:off x="715202" y="4017485"/>
            <a:ext cx="3668620" cy="996230"/>
            <a:chOff x="-192849" y="3526050"/>
            <a:chExt cx="3668620" cy="996230"/>
          </a:xfrm>
        </p:grpSpPr>
        <p:sp>
          <p:nvSpPr>
            <p:cNvPr id="20" name="Google Shape;2066;p53">
              <a:extLst>
                <a:ext uri="{FF2B5EF4-FFF2-40B4-BE49-F238E27FC236}">
                  <a16:creationId xmlns:a16="http://schemas.microsoft.com/office/drawing/2014/main" id="{4B804F82-B0DD-D828-C613-93E138BA4031}"/>
                </a:ext>
              </a:extLst>
            </p:cNvPr>
            <p:cNvSpPr/>
            <p:nvPr/>
          </p:nvSpPr>
          <p:spPr>
            <a:xfrm>
              <a:off x="-192563" y="3792614"/>
              <a:ext cx="3668334" cy="72966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67;p53">
              <a:extLst>
                <a:ext uri="{FF2B5EF4-FFF2-40B4-BE49-F238E27FC236}">
                  <a16:creationId xmlns:a16="http://schemas.microsoft.com/office/drawing/2014/main" id="{612F30D6-483A-2C31-053F-FE2B5FF67362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068;p53">
              <a:extLst>
                <a:ext uri="{FF2B5EF4-FFF2-40B4-BE49-F238E27FC236}">
                  <a16:creationId xmlns:a16="http://schemas.microsoft.com/office/drawing/2014/main" id="{249AC13F-1F38-18B7-A481-52FA39D3F73C}"/>
                </a:ext>
              </a:extLst>
            </p:cNvPr>
            <p:cNvGrpSpPr/>
            <p:nvPr/>
          </p:nvGrpSpPr>
          <p:grpSpPr>
            <a:xfrm>
              <a:off x="-86059" y="3601404"/>
              <a:ext cx="560933" cy="117040"/>
              <a:chOff x="965750" y="594475"/>
              <a:chExt cx="374100" cy="101100"/>
            </a:xfrm>
          </p:grpSpPr>
          <p:grpSp>
            <p:nvGrpSpPr>
              <p:cNvPr id="23" name="Google Shape;2069;p53">
                <a:extLst>
                  <a:ext uri="{FF2B5EF4-FFF2-40B4-BE49-F238E27FC236}">
                    <a16:creationId xmlns:a16="http://schemas.microsoft.com/office/drawing/2014/main" id="{D0966848-D5B0-E78A-4E2E-F7827C92A3CA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" name="Google Shape;2070;p53">
                  <a:extLst>
                    <a:ext uri="{FF2B5EF4-FFF2-40B4-BE49-F238E27FC236}">
                      <a16:creationId xmlns:a16="http://schemas.microsoft.com/office/drawing/2014/main" id="{A9ABD0EB-54BB-95D6-B6B1-4036854C099A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" name="Google Shape;2071;p53">
                  <a:extLst>
                    <a:ext uri="{FF2B5EF4-FFF2-40B4-BE49-F238E27FC236}">
                      <a16:creationId xmlns:a16="http://schemas.microsoft.com/office/drawing/2014/main" id="{5AAEE237-B9C3-F8FD-715E-7E724E45595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2072;p53">
                  <a:extLst>
                    <a:ext uri="{FF2B5EF4-FFF2-40B4-BE49-F238E27FC236}">
                      <a16:creationId xmlns:a16="http://schemas.microsoft.com/office/drawing/2014/main" id="{2ECB370C-43FB-CF1F-17CD-0D297203678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Google Shape;2073;p53">
                <a:extLst>
                  <a:ext uri="{FF2B5EF4-FFF2-40B4-BE49-F238E27FC236}">
                    <a16:creationId xmlns:a16="http://schemas.microsoft.com/office/drawing/2014/main" id="{53C428B2-1CE2-75DD-87DE-DCFF51BDCD0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074;p53">
                <a:extLst>
                  <a:ext uri="{FF2B5EF4-FFF2-40B4-BE49-F238E27FC236}">
                    <a16:creationId xmlns:a16="http://schemas.microsoft.com/office/drawing/2014/main" id="{EAD73813-DF47-2497-D442-23673506BF17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075;p53">
                <a:extLst>
                  <a:ext uri="{FF2B5EF4-FFF2-40B4-BE49-F238E27FC236}">
                    <a16:creationId xmlns:a16="http://schemas.microsoft.com/office/drawing/2014/main" id="{B9554420-5775-24F8-50BE-4B6B524CC66D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2076;p53">
                <a:extLst>
                  <a:ext uri="{FF2B5EF4-FFF2-40B4-BE49-F238E27FC236}">
                    <a16:creationId xmlns:a16="http://schemas.microsoft.com/office/drawing/2014/main" id="{8CD9492D-84E5-40D6-5662-A47EB91B067D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ABD6C5-43B4-B01D-E232-CA7149648D43}"/>
              </a:ext>
            </a:extLst>
          </p:cNvPr>
          <p:cNvGrpSpPr/>
          <p:nvPr/>
        </p:nvGrpSpPr>
        <p:grpSpPr>
          <a:xfrm>
            <a:off x="715202" y="1239400"/>
            <a:ext cx="3668620" cy="996230"/>
            <a:chOff x="-192849" y="3526050"/>
            <a:chExt cx="3668620" cy="996230"/>
          </a:xfrm>
        </p:grpSpPr>
        <p:sp>
          <p:nvSpPr>
            <p:cNvPr id="32" name="Google Shape;2066;p53">
              <a:extLst>
                <a:ext uri="{FF2B5EF4-FFF2-40B4-BE49-F238E27FC236}">
                  <a16:creationId xmlns:a16="http://schemas.microsoft.com/office/drawing/2014/main" id="{E844F75B-68DB-ECA7-F5F4-07ED70243D74}"/>
                </a:ext>
              </a:extLst>
            </p:cNvPr>
            <p:cNvSpPr/>
            <p:nvPr/>
          </p:nvSpPr>
          <p:spPr>
            <a:xfrm>
              <a:off x="-192563" y="3792614"/>
              <a:ext cx="3668334" cy="72966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67;p53">
              <a:extLst>
                <a:ext uri="{FF2B5EF4-FFF2-40B4-BE49-F238E27FC236}">
                  <a16:creationId xmlns:a16="http://schemas.microsoft.com/office/drawing/2014/main" id="{F2293CE9-87EA-7255-3409-60EDE4FA2EF2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2068;p53">
              <a:extLst>
                <a:ext uri="{FF2B5EF4-FFF2-40B4-BE49-F238E27FC236}">
                  <a16:creationId xmlns:a16="http://schemas.microsoft.com/office/drawing/2014/main" id="{BE960763-2656-8BC5-3C5E-5AF3034B78EE}"/>
                </a:ext>
              </a:extLst>
            </p:cNvPr>
            <p:cNvGrpSpPr/>
            <p:nvPr/>
          </p:nvGrpSpPr>
          <p:grpSpPr>
            <a:xfrm>
              <a:off x="-86059" y="3601404"/>
              <a:ext cx="560933" cy="117040"/>
              <a:chOff x="965750" y="594475"/>
              <a:chExt cx="374100" cy="101100"/>
            </a:xfrm>
          </p:grpSpPr>
          <p:grpSp>
            <p:nvGrpSpPr>
              <p:cNvPr id="36" name="Google Shape;2069;p53">
                <a:extLst>
                  <a:ext uri="{FF2B5EF4-FFF2-40B4-BE49-F238E27FC236}">
                    <a16:creationId xmlns:a16="http://schemas.microsoft.com/office/drawing/2014/main" id="{5301FA12-2DF2-F375-27D8-6E953F38FC54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1" name="Google Shape;2070;p53">
                  <a:extLst>
                    <a:ext uri="{FF2B5EF4-FFF2-40B4-BE49-F238E27FC236}">
                      <a16:creationId xmlns:a16="http://schemas.microsoft.com/office/drawing/2014/main" id="{166C1053-81CA-E391-7602-627C6DB9DA7E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" name="Google Shape;2071;p53">
                  <a:extLst>
                    <a:ext uri="{FF2B5EF4-FFF2-40B4-BE49-F238E27FC236}">
                      <a16:creationId xmlns:a16="http://schemas.microsoft.com/office/drawing/2014/main" id="{24B0DE2A-9D7C-D991-804B-2DE392F507C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2072;p53">
                  <a:extLst>
                    <a:ext uri="{FF2B5EF4-FFF2-40B4-BE49-F238E27FC236}">
                      <a16:creationId xmlns:a16="http://schemas.microsoft.com/office/drawing/2014/main" id="{77DC2A3F-35FC-BD9F-9EF3-8E1370DE86C3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Google Shape;2073;p53">
                <a:extLst>
                  <a:ext uri="{FF2B5EF4-FFF2-40B4-BE49-F238E27FC236}">
                    <a16:creationId xmlns:a16="http://schemas.microsoft.com/office/drawing/2014/main" id="{93951315-C1B8-BB3F-6F5E-7345ED1E52D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74;p53">
                <a:extLst>
                  <a:ext uri="{FF2B5EF4-FFF2-40B4-BE49-F238E27FC236}">
                    <a16:creationId xmlns:a16="http://schemas.microsoft.com/office/drawing/2014/main" id="{744310B7-D9EF-FA94-FF31-AB98FAD4D055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75;p53">
                <a:extLst>
                  <a:ext uri="{FF2B5EF4-FFF2-40B4-BE49-F238E27FC236}">
                    <a16:creationId xmlns:a16="http://schemas.microsoft.com/office/drawing/2014/main" id="{F70EBFC2-2B33-28A4-8518-7AA37A439A37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2076;p53">
                <a:extLst>
                  <a:ext uri="{FF2B5EF4-FFF2-40B4-BE49-F238E27FC236}">
                    <a16:creationId xmlns:a16="http://schemas.microsoft.com/office/drawing/2014/main" id="{8D704BF2-3EB4-4949-34F1-7B102DFD8390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78" name="Google Shape;2078;p53"/>
          <p:cNvSpPr txBox="1">
            <a:spLocks noGrp="1"/>
          </p:cNvSpPr>
          <p:nvPr>
            <p:ph type="title"/>
          </p:nvPr>
        </p:nvSpPr>
        <p:spPr>
          <a:xfrm>
            <a:off x="715201" y="1573850"/>
            <a:ext cx="3668333" cy="650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Tx/>
              <a:buFont typeface="Arial"/>
              <a:defRPr/>
            </a:pPr>
            <a:r>
              <a:rPr lang="en-US" sz="2000">
                <a:solidFill>
                  <a:schemeClr val="accent6"/>
                </a:solidFill>
              </a:rPr>
              <a:t>Current Ratio</a:t>
            </a:r>
            <a:br>
              <a:rPr lang="en-US" sz="2000">
                <a:solidFill>
                  <a:schemeClr val="accent6"/>
                </a:solidFill>
              </a:rPr>
            </a:br>
            <a:br>
              <a:rPr lang="en-US" sz="2000"/>
            </a:br>
            <a:endParaRPr lang="en-US" sz="105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4ABDBE7D-CCBB-10FF-1430-893882DDAF8A}"/>
                  </a:ext>
                </a:extLst>
              </p:cNvPr>
              <p:cNvSpPr txBox="1"/>
              <p:nvPr/>
            </p:nvSpPr>
            <p:spPr>
              <a:xfrm>
                <a:off x="1771109" y="1768046"/>
                <a:ext cx="1556516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Current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𝐴𝑠𝑠𝑒𝑡𝑠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SG" i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4ABDBE7D-CCBB-10FF-1430-893882DD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9" y="1768046"/>
                <a:ext cx="1556516" cy="404791"/>
              </a:xfrm>
              <a:prstGeom prst="rect">
                <a:avLst/>
              </a:prstGeom>
              <a:blipFill>
                <a:blip r:embed="rId3"/>
                <a:stretch>
                  <a:fillRect l="-1961" r="-11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E979D332-C9B1-10A5-2FAA-E42B5A5E9591}"/>
              </a:ext>
            </a:extLst>
          </p:cNvPr>
          <p:cNvGrpSpPr/>
          <p:nvPr/>
        </p:nvGrpSpPr>
        <p:grpSpPr>
          <a:xfrm>
            <a:off x="4490324" y="1241503"/>
            <a:ext cx="3935965" cy="3797042"/>
            <a:chOff x="4490324" y="1241503"/>
            <a:chExt cx="3935965" cy="3797042"/>
          </a:xfrm>
        </p:grpSpPr>
        <p:sp>
          <p:nvSpPr>
            <p:cNvPr id="46" name="Google Shape;1418;p45">
              <a:extLst>
                <a:ext uri="{FF2B5EF4-FFF2-40B4-BE49-F238E27FC236}">
                  <a16:creationId xmlns:a16="http://schemas.microsoft.com/office/drawing/2014/main" id="{3C7E9CB8-06EF-F229-90BB-F15528D0BDEA}"/>
                </a:ext>
              </a:extLst>
            </p:cNvPr>
            <p:cNvSpPr/>
            <p:nvPr/>
          </p:nvSpPr>
          <p:spPr>
            <a:xfrm>
              <a:off x="4490325" y="1241503"/>
              <a:ext cx="3935964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419;p45">
              <a:extLst>
                <a:ext uri="{FF2B5EF4-FFF2-40B4-BE49-F238E27FC236}">
                  <a16:creationId xmlns:a16="http://schemas.microsoft.com/office/drawing/2014/main" id="{880F0C1E-871F-1B07-F6D6-FFBD248D16BB}"/>
                </a:ext>
              </a:extLst>
            </p:cNvPr>
            <p:cNvGrpSpPr/>
            <p:nvPr/>
          </p:nvGrpSpPr>
          <p:grpSpPr>
            <a:xfrm>
              <a:off x="4561507" y="1306584"/>
              <a:ext cx="374100" cy="101100"/>
              <a:chOff x="965750" y="594475"/>
              <a:chExt cx="374100" cy="101100"/>
            </a:xfrm>
          </p:grpSpPr>
          <p:grpSp>
            <p:nvGrpSpPr>
              <p:cNvPr id="49" name="Google Shape;1420;p45">
                <a:extLst>
                  <a:ext uri="{FF2B5EF4-FFF2-40B4-BE49-F238E27FC236}">
                    <a16:creationId xmlns:a16="http://schemas.microsoft.com/office/drawing/2014/main" id="{C020008B-E8D5-F6AE-757A-251709605F36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4" name="Google Shape;1421;p45">
                  <a:extLst>
                    <a:ext uri="{FF2B5EF4-FFF2-40B4-BE49-F238E27FC236}">
                      <a16:creationId xmlns:a16="http://schemas.microsoft.com/office/drawing/2014/main" id="{82FB0509-CB0E-36CF-FC92-5469AD66E55F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1422;p45">
                  <a:extLst>
                    <a:ext uri="{FF2B5EF4-FFF2-40B4-BE49-F238E27FC236}">
                      <a16:creationId xmlns:a16="http://schemas.microsoft.com/office/drawing/2014/main" id="{C51C11DA-939E-B9CF-D474-CF48E0FC762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3" name="Google Shape;1423;p45">
                  <a:extLst>
                    <a:ext uri="{FF2B5EF4-FFF2-40B4-BE49-F238E27FC236}">
                      <a16:creationId xmlns:a16="http://schemas.microsoft.com/office/drawing/2014/main" id="{0F6178BB-DC71-6098-5284-FFE460E3719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0" name="Google Shape;1424;p45">
                <a:extLst>
                  <a:ext uri="{FF2B5EF4-FFF2-40B4-BE49-F238E27FC236}">
                    <a16:creationId xmlns:a16="http://schemas.microsoft.com/office/drawing/2014/main" id="{59183D50-C929-87D1-42C7-E3AD11AA53E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25;p45">
                <a:extLst>
                  <a:ext uri="{FF2B5EF4-FFF2-40B4-BE49-F238E27FC236}">
                    <a16:creationId xmlns:a16="http://schemas.microsoft.com/office/drawing/2014/main" id="{7C48836D-7992-D108-C382-F83E75DDF8B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26;p45">
                <a:extLst>
                  <a:ext uri="{FF2B5EF4-FFF2-40B4-BE49-F238E27FC236}">
                    <a16:creationId xmlns:a16="http://schemas.microsoft.com/office/drawing/2014/main" id="{CA1B119E-1AAD-BFE0-99AE-2D15B34D040D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" name="Google Shape;1427;p45">
                <a:extLst>
                  <a:ext uri="{FF2B5EF4-FFF2-40B4-BE49-F238E27FC236}">
                    <a16:creationId xmlns:a16="http://schemas.microsoft.com/office/drawing/2014/main" id="{619F9882-319B-4138-AB33-9BA3A85F0916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" name="Google Shape;1505;p47">
              <a:extLst>
                <a:ext uri="{FF2B5EF4-FFF2-40B4-BE49-F238E27FC236}">
                  <a16:creationId xmlns:a16="http://schemas.microsoft.com/office/drawing/2014/main" id="{13F2F26F-E286-CBD4-E2DA-77883C9FB392}"/>
                </a:ext>
              </a:extLst>
            </p:cNvPr>
            <p:cNvSpPr/>
            <p:nvPr/>
          </p:nvSpPr>
          <p:spPr>
            <a:xfrm>
              <a:off x="4490324" y="1465997"/>
              <a:ext cx="3935965" cy="35725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73BAE3-A125-E29A-C7B2-45732565B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619" y="1694896"/>
            <a:ext cx="3798442" cy="3137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737408-C992-23E8-9117-39FCA23F68E4}"/>
              </a:ext>
            </a:extLst>
          </p:cNvPr>
          <p:cNvSpPr/>
          <p:nvPr/>
        </p:nvSpPr>
        <p:spPr>
          <a:xfrm>
            <a:off x="4769509" y="2235630"/>
            <a:ext cx="3544237" cy="652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44E0CF43-9048-E8B1-BF54-748B9F729C14}"/>
              </a:ext>
            </a:extLst>
          </p:cNvPr>
          <p:cNvGrpSpPr/>
          <p:nvPr/>
        </p:nvGrpSpPr>
        <p:grpSpPr>
          <a:xfrm>
            <a:off x="715202" y="2322295"/>
            <a:ext cx="3668620" cy="1608526"/>
            <a:chOff x="-192849" y="3526050"/>
            <a:chExt cx="3668620" cy="1608526"/>
          </a:xfrm>
        </p:grpSpPr>
        <p:sp>
          <p:nvSpPr>
            <p:cNvPr id="2065" name="Google Shape;2066;p53">
              <a:extLst>
                <a:ext uri="{FF2B5EF4-FFF2-40B4-BE49-F238E27FC236}">
                  <a16:creationId xmlns:a16="http://schemas.microsoft.com/office/drawing/2014/main" id="{1E4D3CA4-CC8C-DC7F-AA0C-8779D96A4030}"/>
                </a:ext>
              </a:extLst>
            </p:cNvPr>
            <p:cNvSpPr/>
            <p:nvPr/>
          </p:nvSpPr>
          <p:spPr>
            <a:xfrm>
              <a:off x="-192563" y="3792613"/>
              <a:ext cx="3668334" cy="13419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6" name="Google Shape;2067;p53">
              <a:extLst>
                <a:ext uri="{FF2B5EF4-FFF2-40B4-BE49-F238E27FC236}">
                  <a16:creationId xmlns:a16="http://schemas.microsoft.com/office/drawing/2014/main" id="{ABC4FEC2-FDA9-EF13-A729-C4ADB1E5CB67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67" name="Google Shape;2068;p53">
              <a:extLst>
                <a:ext uri="{FF2B5EF4-FFF2-40B4-BE49-F238E27FC236}">
                  <a16:creationId xmlns:a16="http://schemas.microsoft.com/office/drawing/2014/main" id="{8B3E0D07-0B2C-DA92-6880-FF4FAED842A4}"/>
                </a:ext>
              </a:extLst>
            </p:cNvPr>
            <p:cNvGrpSpPr/>
            <p:nvPr/>
          </p:nvGrpSpPr>
          <p:grpSpPr>
            <a:xfrm>
              <a:off x="-86063" y="3601404"/>
              <a:ext cx="560931" cy="117040"/>
              <a:chOff x="965750" y="594475"/>
              <a:chExt cx="374100" cy="101100"/>
            </a:xfrm>
          </p:grpSpPr>
          <p:grpSp>
            <p:nvGrpSpPr>
              <p:cNvPr id="2068" name="Google Shape;2069;p53">
                <a:extLst>
                  <a:ext uri="{FF2B5EF4-FFF2-40B4-BE49-F238E27FC236}">
                    <a16:creationId xmlns:a16="http://schemas.microsoft.com/office/drawing/2014/main" id="{12FFC567-1C1D-4F33-1BF2-7D28A5391D2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3" name="Google Shape;2070;p53">
                  <a:extLst>
                    <a:ext uri="{FF2B5EF4-FFF2-40B4-BE49-F238E27FC236}">
                      <a16:creationId xmlns:a16="http://schemas.microsoft.com/office/drawing/2014/main" id="{F8145E11-19C9-4A72-A5EC-2280BD6A7724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4" name="Google Shape;2071;p53">
                  <a:extLst>
                    <a:ext uri="{FF2B5EF4-FFF2-40B4-BE49-F238E27FC236}">
                      <a16:creationId xmlns:a16="http://schemas.microsoft.com/office/drawing/2014/main" id="{B9082E54-2821-AB15-322D-7ECBCB175E3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5" name="Google Shape;2072;p53">
                  <a:extLst>
                    <a:ext uri="{FF2B5EF4-FFF2-40B4-BE49-F238E27FC236}">
                      <a16:creationId xmlns:a16="http://schemas.microsoft.com/office/drawing/2014/main" id="{28CAACE8-3F2C-FBE4-9AAD-691ABDA35A96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9" name="Google Shape;2073;p53">
                <a:extLst>
                  <a:ext uri="{FF2B5EF4-FFF2-40B4-BE49-F238E27FC236}">
                    <a16:creationId xmlns:a16="http://schemas.microsoft.com/office/drawing/2014/main" id="{71609C9A-DFA6-5CDC-04A6-13E083E35606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4;p53">
                <a:extLst>
                  <a:ext uri="{FF2B5EF4-FFF2-40B4-BE49-F238E27FC236}">
                    <a16:creationId xmlns:a16="http://schemas.microsoft.com/office/drawing/2014/main" id="{EEF6E29D-63C0-31BE-3622-540EC60B6D4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5;p53">
                <a:extLst>
                  <a:ext uri="{FF2B5EF4-FFF2-40B4-BE49-F238E27FC236}">
                    <a16:creationId xmlns:a16="http://schemas.microsoft.com/office/drawing/2014/main" id="{3100FCE7-BBBA-22C4-7598-91B4007C6D9B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72" name="Google Shape;2076;p53">
                <a:extLst>
                  <a:ext uri="{FF2B5EF4-FFF2-40B4-BE49-F238E27FC236}">
                    <a16:creationId xmlns:a16="http://schemas.microsoft.com/office/drawing/2014/main" id="{B3B9094D-47A2-49B4-CCDE-C0D57586E24B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2078;p53">
                <a:extLst>
                  <a:ext uri="{FF2B5EF4-FFF2-40B4-BE49-F238E27FC236}">
                    <a16:creationId xmlns:a16="http://schemas.microsoft.com/office/drawing/2014/main" id="{B2BB5547-3F23-61D8-1CD7-D511ED766B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6" y="4278267"/>
                <a:ext cx="3668333" cy="735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Overpass Mono"/>
                    <a:sym typeface="Overpass Mono"/>
                  </a:rPr>
                  <a:t>Cash Ratio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𝐸𝑞𝑢𝑖𝑣𝑎𝑙𝑒𝑛𝑡𝑠</m:t>
                          </m:r>
                        </m:num>
                        <m:den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𝐶𝑢𝑟𝑟𝑒𝑛𝑡</m:t>
                          </m:r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kumimoji="0" lang="en-US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𝑖𝑎𝑏𝑖𝑙𝑖𝑡𝑖𝑒𝑠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9" name="Google Shape;2078;p53">
                <a:extLst>
                  <a:ext uri="{FF2B5EF4-FFF2-40B4-BE49-F238E27FC236}">
                    <a16:creationId xmlns:a16="http://schemas.microsoft.com/office/drawing/2014/main" id="{B2BB5547-3F23-61D8-1CD7-D511ED766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6" y="4278267"/>
                <a:ext cx="3668333" cy="735448"/>
              </a:xfrm>
              <a:prstGeom prst="rect">
                <a:avLst/>
              </a:prstGeom>
              <a:blipFill>
                <a:blip r:embed="rId5"/>
                <a:stretch>
                  <a:fillRect t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2084;p53">
                <a:extLst>
                  <a:ext uri="{FF2B5EF4-FFF2-40B4-BE49-F238E27FC236}">
                    <a16:creationId xmlns:a16="http://schemas.microsoft.com/office/drawing/2014/main" id="{D6C903C1-3A7B-8C81-6959-62B511BF7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7" y="2583967"/>
                <a:ext cx="3668333" cy="1349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000000"/>
                  </a:buClr>
                  <a:buSzTx/>
                  <a:buFont typeface="Arial"/>
                  <a:buNone/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Quick Ratio</a:t>
                </a:r>
                <a:br>
                  <a:rPr lang="en-US">
                    <a:solidFill>
                      <a:schemeClr val="accent6"/>
                    </a:solidFill>
                  </a:rPr>
                </a:br>
                <a:r>
                  <a:rPr lang="en-US" sz="1600">
                    <a:solidFill>
                      <a:schemeClr val="accent6"/>
                    </a:solidFill>
                  </a:rPr>
                  <a:t>(Acid-test Ratio)</a:t>
                </a:r>
                <a:br>
                  <a:rPr lang="en-US" sz="1600">
                    <a:solidFill>
                      <a:schemeClr val="accent6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𝐶𝑎𝑠h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𝐸𝑞𝑢𝑖𝑣𝑎𝑙𝑒𝑛𝑡𝑠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𝑎𝑛𝑑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𝐴𝑐𝑐𝑜𝑢𝑛𝑡𝑠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𝑅𝑒𝑐𝑒𝑖𝑣𝑎𝑏𝑙𝑒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𝐶𝑢𝑟𝑟𝑒𝑛𝑡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𝑖𝑎𝑏𝑖𝑙𝑖𝑡𝑖𝑒𝑠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Google Shape;2084;p53">
                <a:extLst>
                  <a:ext uri="{FF2B5EF4-FFF2-40B4-BE49-F238E27FC236}">
                    <a16:creationId xmlns:a16="http://schemas.microsoft.com/office/drawing/2014/main" id="{D6C903C1-3A7B-8C81-6959-62B511BF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7" y="2583967"/>
                <a:ext cx="3668333" cy="134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3">
            <a:extLst>
              <a:ext uri="{FF2B5EF4-FFF2-40B4-BE49-F238E27FC236}">
                <a16:creationId xmlns:a16="http://schemas.microsoft.com/office/drawing/2014/main" id="{6C93AB1A-F156-EE89-2523-47A5FB9D1426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4788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Liquidity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2079;p53">
            <a:extLst>
              <a:ext uri="{FF2B5EF4-FFF2-40B4-BE49-F238E27FC236}">
                <a16:creationId xmlns:a16="http://schemas.microsoft.com/office/drawing/2014/main" id="{8A0645C7-4AAF-B990-5F5D-9936966BB34D}"/>
              </a:ext>
            </a:extLst>
          </p:cNvPr>
          <p:cNvSpPr txBox="1">
            <a:spLocks/>
          </p:cNvSpPr>
          <p:nvPr/>
        </p:nvSpPr>
        <p:spPr>
          <a:xfrm>
            <a:off x="243786" y="2398174"/>
            <a:ext cx="2628172" cy="39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Montserrat"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F304C7-8984-C871-1870-CF124AB37C5A}"/>
              </a:ext>
            </a:extLst>
          </p:cNvPr>
          <p:cNvGrpSpPr/>
          <p:nvPr/>
        </p:nvGrpSpPr>
        <p:grpSpPr>
          <a:xfrm>
            <a:off x="715202" y="4017485"/>
            <a:ext cx="3668620" cy="996230"/>
            <a:chOff x="-192849" y="3526050"/>
            <a:chExt cx="3668620" cy="996230"/>
          </a:xfrm>
        </p:grpSpPr>
        <p:sp>
          <p:nvSpPr>
            <p:cNvPr id="20" name="Google Shape;2066;p53">
              <a:extLst>
                <a:ext uri="{FF2B5EF4-FFF2-40B4-BE49-F238E27FC236}">
                  <a16:creationId xmlns:a16="http://schemas.microsoft.com/office/drawing/2014/main" id="{4B804F82-B0DD-D828-C613-93E138BA4031}"/>
                </a:ext>
              </a:extLst>
            </p:cNvPr>
            <p:cNvSpPr/>
            <p:nvPr/>
          </p:nvSpPr>
          <p:spPr>
            <a:xfrm>
              <a:off x="-192563" y="3792614"/>
              <a:ext cx="3668334" cy="72966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67;p53">
              <a:extLst>
                <a:ext uri="{FF2B5EF4-FFF2-40B4-BE49-F238E27FC236}">
                  <a16:creationId xmlns:a16="http://schemas.microsoft.com/office/drawing/2014/main" id="{612F30D6-483A-2C31-053F-FE2B5FF67362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068;p53">
              <a:extLst>
                <a:ext uri="{FF2B5EF4-FFF2-40B4-BE49-F238E27FC236}">
                  <a16:creationId xmlns:a16="http://schemas.microsoft.com/office/drawing/2014/main" id="{249AC13F-1F38-18B7-A481-52FA39D3F73C}"/>
                </a:ext>
              </a:extLst>
            </p:cNvPr>
            <p:cNvGrpSpPr/>
            <p:nvPr/>
          </p:nvGrpSpPr>
          <p:grpSpPr>
            <a:xfrm>
              <a:off x="-86059" y="3601404"/>
              <a:ext cx="560933" cy="117040"/>
              <a:chOff x="965750" y="594475"/>
              <a:chExt cx="374100" cy="101100"/>
            </a:xfrm>
          </p:grpSpPr>
          <p:grpSp>
            <p:nvGrpSpPr>
              <p:cNvPr id="23" name="Google Shape;2069;p53">
                <a:extLst>
                  <a:ext uri="{FF2B5EF4-FFF2-40B4-BE49-F238E27FC236}">
                    <a16:creationId xmlns:a16="http://schemas.microsoft.com/office/drawing/2014/main" id="{D0966848-D5B0-E78A-4E2E-F7827C92A3CA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" name="Google Shape;2070;p53">
                  <a:extLst>
                    <a:ext uri="{FF2B5EF4-FFF2-40B4-BE49-F238E27FC236}">
                      <a16:creationId xmlns:a16="http://schemas.microsoft.com/office/drawing/2014/main" id="{A9ABD0EB-54BB-95D6-B6B1-4036854C099A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" name="Google Shape;2071;p53">
                  <a:extLst>
                    <a:ext uri="{FF2B5EF4-FFF2-40B4-BE49-F238E27FC236}">
                      <a16:creationId xmlns:a16="http://schemas.microsoft.com/office/drawing/2014/main" id="{5AAEE237-B9C3-F8FD-715E-7E724E45595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2072;p53">
                  <a:extLst>
                    <a:ext uri="{FF2B5EF4-FFF2-40B4-BE49-F238E27FC236}">
                      <a16:creationId xmlns:a16="http://schemas.microsoft.com/office/drawing/2014/main" id="{2ECB370C-43FB-CF1F-17CD-0D297203678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Google Shape;2073;p53">
                <a:extLst>
                  <a:ext uri="{FF2B5EF4-FFF2-40B4-BE49-F238E27FC236}">
                    <a16:creationId xmlns:a16="http://schemas.microsoft.com/office/drawing/2014/main" id="{53C428B2-1CE2-75DD-87DE-DCFF51BDCD0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074;p53">
                <a:extLst>
                  <a:ext uri="{FF2B5EF4-FFF2-40B4-BE49-F238E27FC236}">
                    <a16:creationId xmlns:a16="http://schemas.microsoft.com/office/drawing/2014/main" id="{EAD73813-DF47-2497-D442-23673506BF17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075;p53">
                <a:extLst>
                  <a:ext uri="{FF2B5EF4-FFF2-40B4-BE49-F238E27FC236}">
                    <a16:creationId xmlns:a16="http://schemas.microsoft.com/office/drawing/2014/main" id="{B9554420-5775-24F8-50BE-4B6B524CC66D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2076;p53">
                <a:extLst>
                  <a:ext uri="{FF2B5EF4-FFF2-40B4-BE49-F238E27FC236}">
                    <a16:creationId xmlns:a16="http://schemas.microsoft.com/office/drawing/2014/main" id="{8CD9492D-84E5-40D6-5662-A47EB91B067D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ABD6C5-43B4-B01D-E232-CA7149648D43}"/>
              </a:ext>
            </a:extLst>
          </p:cNvPr>
          <p:cNvGrpSpPr/>
          <p:nvPr/>
        </p:nvGrpSpPr>
        <p:grpSpPr>
          <a:xfrm>
            <a:off x="715202" y="1239400"/>
            <a:ext cx="3668620" cy="996230"/>
            <a:chOff x="-192849" y="3526050"/>
            <a:chExt cx="3668620" cy="996230"/>
          </a:xfrm>
        </p:grpSpPr>
        <p:sp>
          <p:nvSpPr>
            <p:cNvPr id="32" name="Google Shape;2066;p53">
              <a:extLst>
                <a:ext uri="{FF2B5EF4-FFF2-40B4-BE49-F238E27FC236}">
                  <a16:creationId xmlns:a16="http://schemas.microsoft.com/office/drawing/2014/main" id="{E844F75B-68DB-ECA7-F5F4-07ED70243D74}"/>
                </a:ext>
              </a:extLst>
            </p:cNvPr>
            <p:cNvSpPr/>
            <p:nvPr/>
          </p:nvSpPr>
          <p:spPr>
            <a:xfrm>
              <a:off x="-192563" y="3792614"/>
              <a:ext cx="3668334" cy="72966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67;p53">
              <a:extLst>
                <a:ext uri="{FF2B5EF4-FFF2-40B4-BE49-F238E27FC236}">
                  <a16:creationId xmlns:a16="http://schemas.microsoft.com/office/drawing/2014/main" id="{F2293CE9-87EA-7255-3409-60EDE4FA2EF2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2068;p53">
              <a:extLst>
                <a:ext uri="{FF2B5EF4-FFF2-40B4-BE49-F238E27FC236}">
                  <a16:creationId xmlns:a16="http://schemas.microsoft.com/office/drawing/2014/main" id="{BE960763-2656-8BC5-3C5E-5AF3034B78EE}"/>
                </a:ext>
              </a:extLst>
            </p:cNvPr>
            <p:cNvGrpSpPr/>
            <p:nvPr/>
          </p:nvGrpSpPr>
          <p:grpSpPr>
            <a:xfrm>
              <a:off x="-86059" y="3601404"/>
              <a:ext cx="560933" cy="117040"/>
              <a:chOff x="965750" y="594475"/>
              <a:chExt cx="374100" cy="101100"/>
            </a:xfrm>
          </p:grpSpPr>
          <p:grpSp>
            <p:nvGrpSpPr>
              <p:cNvPr id="36" name="Google Shape;2069;p53">
                <a:extLst>
                  <a:ext uri="{FF2B5EF4-FFF2-40B4-BE49-F238E27FC236}">
                    <a16:creationId xmlns:a16="http://schemas.microsoft.com/office/drawing/2014/main" id="{5301FA12-2DF2-F375-27D8-6E953F38FC54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1" name="Google Shape;2070;p53">
                  <a:extLst>
                    <a:ext uri="{FF2B5EF4-FFF2-40B4-BE49-F238E27FC236}">
                      <a16:creationId xmlns:a16="http://schemas.microsoft.com/office/drawing/2014/main" id="{166C1053-81CA-E391-7602-627C6DB9DA7E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" name="Google Shape;2071;p53">
                  <a:extLst>
                    <a:ext uri="{FF2B5EF4-FFF2-40B4-BE49-F238E27FC236}">
                      <a16:creationId xmlns:a16="http://schemas.microsoft.com/office/drawing/2014/main" id="{24B0DE2A-9D7C-D991-804B-2DE392F507C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2072;p53">
                  <a:extLst>
                    <a:ext uri="{FF2B5EF4-FFF2-40B4-BE49-F238E27FC236}">
                      <a16:creationId xmlns:a16="http://schemas.microsoft.com/office/drawing/2014/main" id="{77DC2A3F-35FC-BD9F-9EF3-8E1370DE86C3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Google Shape;2073;p53">
                <a:extLst>
                  <a:ext uri="{FF2B5EF4-FFF2-40B4-BE49-F238E27FC236}">
                    <a16:creationId xmlns:a16="http://schemas.microsoft.com/office/drawing/2014/main" id="{93951315-C1B8-BB3F-6F5E-7345ED1E52D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74;p53">
                <a:extLst>
                  <a:ext uri="{FF2B5EF4-FFF2-40B4-BE49-F238E27FC236}">
                    <a16:creationId xmlns:a16="http://schemas.microsoft.com/office/drawing/2014/main" id="{744310B7-D9EF-FA94-FF31-AB98FAD4D055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75;p53">
                <a:extLst>
                  <a:ext uri="{FF2B5EF4-FFF2-40B4-BE49-F238E27FC236}">
                    <a16:creationId xmlns:a16="http://schemas.microsoft.com/office/drawing/2014/main" id="{F70EBFC2-2B33-28A4-8518-7AA37A439A37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2076;p53">
                <a:extLst>
                  <a:ext uri="{FF2B5EF4-FFF2-40B4-BE49-F238E27FC236}">
                    <a16:creationId xmlns:a16="http://schemas.microsoft.com/office/drawing/2014/main" id="{8D704BF2-3EB4-4949-34F1-7B102DFD8390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78" name="Google Shape;2078;p53"/>
          <p:cNvSpPr txBox="1">
            <a:spLocks noGrp="1"/>
          </p:cNvSpPr>
          <p:nvPr>
            <p:ph type="title"/>
          </p:nvPr>
        </p:nvSpPr>
        <p:spPr>
          <a:xfrm>
            <a:off x="715201" y="1573850"/>
            <a:ext cx="3668333" cy="650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Tx/>
              <a:buFont typeface="Arial"/>
              <a:defRPr/>
            </a:pPr>
            <a:r>
              <a:rPr lang="en-US" sz="2000">
                <a:solidFill>
                  <a:schemeClr val="accent6"/>
                </a:solidFill>
              </a:rPr>
              <a:t>Current Ratio</a:t>
            </a:r>
            <a:br>
              <a:rPr lang="en-US" sz="2000">
                <a:solidFill>
                  <a:schemeClr val="accent6"/>
                </a:solidFill>
              </a:rPr>
            </a:br>
            <a:br>
              <a:rPr lang="en-US" sz="2000"/>
            </a:br>
            <a:endParaRPr lang="en-US" sz="105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4ABDBE7D-CCBB-10FF-1430-893882DDAF8A}"/>
                  </a:ext>
                </a:extLst>
              </p:cNvPr>
              <p:cNvSpPr txBox="1"/>
              <p:nvPr/>
            </p:nvSpPr>
            <p:spPr>
              <a:xfrm>
                <a:off x="1771109" y="1768046"/>
                <a:ext cx="1556516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Current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𝐴𝑠𝑠𝑒𝑡𝑠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SG" i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4ABDBE7D-CCBB-10FF-1430-893882DD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9" y="1768046"/>
                <a:ext cx="1556516" cy="404791"/>
              </a:xfrm>
              <a:prstGeom prst="rect">
                <a:avLst/>
              </a:prstGeom>
              <a:blipFill>
                <a:blip r:embed="rId3"/>
                <a:stretch>
                  <a:fillRect l="-1961" r="-11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E979D332-C9B1-10A5-2FAA-E42B5A5E9591}"/>
              </a:ext>
            </a:extLst>
          </p:cNvPr>
          <p:cNvGrpSpPr/>
          <p:nvPr/>
        </p:nvGrpSpPr>
        <p:grpSpPr>
          <a:xfrm>
            <a:off x="4490324" y="1241503"/>
            <a:ext cx="3935965" cy="3797042"/>
            <a:chOff x="4490324" y="1241503"/>
            <a:chExt cx="3935965" cy="3797042"/>
          </a:xfrm>
        </p:grpSpPr>
        <p:sp>
          <p:nvSpPr>
            <p:cNvPr id="46" name="Google Shape;1418;p45">
              <a:extLst>
                <a:ext uri="{FF2B5EF4-FFF2-40B4-BE49-F238E27FC236}">
                  <a16:creationId xmlns:a16="http://schemas.microsoft.com/office/drawing/2014/main" id="{3C7E9CB8-06EF-F229-90BB-F15528D0BDEA}"/>
                </a:ext>
              </a:extLst>
            </p:cNvPr>
            <p:cNvSpPr/>
            <p:nvPr/>
          </p:nvSpPr>
          <p:spPr>
            <a:xfrm>
              <a:off x="4490325" y="1241503"/>
              <a:ext cx="3935964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419;p45">
              <a:extLst>
                <a:ext uri="{FF2B5EF4-FFF2-40B4-BE49-F238E27FC236}">
                  <a16:creationId xmlns:a16="http://schemas.microsoft.com/office/drawing/2014/main" id="{880F0C1E-871F-1B07-F6D6-FFBD248D16BB}"/>
                </a:ext>
              </a:extLst>
            </p:cNvPr>
            <p:cNvGrpSpPr/>
            <p:nvPr/>
          </p:nvGrpSpPr>
          <p:grpSpPr>
            <a:xfrm>
              <a:off x="4561507" y="1306584"/>
              <a:ext cx="374100" cy="101100"/>
              <a:chOff x="965750" y="594475"/>
              <a:chExt cx="374100" cy="101100"/>
            </a:xfrm>
          </p:grpSpPr>
          <p:grpSp>
            <p:nvGrpSpPr>
              <p:cNvPr id="49" name="Google Shape;1420;p45">
                <a:extLst>
                  <a:ext uri="{FF2B5EF4-FFF2-40B4-BE49-F238E27FC236}">
                    <a16:creationId xmlns:a16="http://schemas.microsoft.com/office/drawing/2014/main" id="{C020008B-E8D5-F6AE-757A-251709605F36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4" name="Google Shape;1421;p45">
                  <a:extLst>
                    <a:ext uri="{FF2B5EF4-FFF2-40B4-BE49-F238E27FC236}">
                      <a16:creationId xmlns:a16="http://schemas.microsoft.com/office/drawing/2014/main" id="{82FB0509-CB0E-36CF-FC92-5469AD66E55F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1422;p45">
                  <a:extLst>
                    <a:ext uri="{FF2B5EF4-FFF2-40B4-BE49-F238E27FC236}">
                      <a16:creationId xmlns:a16="http://schemas.microsoft.com/office/drawing/2014/main" id="{C51C11DA-939E-B9CF-D474-CF48E0FC762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3" name="Google Shape;1423;p45">
                  <a:extLst>
                    <a:ext uri="{FF2B5EF4-FFF2-40B4-BE49-F238E27FC236}">
                      <a16:creationId xmlns:a16="http://schemas.microsoft.com/office/drawing/2014/main" id="{0F6178BB-DC71-6098-5284-FFE460E3719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0" name="Google Shape;1424;p45">
                <a:extLst>
                  <a:ext uri="{FF2B5EF4-FFF2-40B4-BE49-F238E27FC236}">
                    <a16:creationId xmlns:a16="http://schemas.microsoft.com/office/drawing/2014/main" id="{59183D50-C929-87D1-42C7-E3AD11AA53E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25;p45">
                <a:extLst>
                  <a:ext uri="{FF2B5EF4-FFF2-40B4-BE49-F238E27FC236}">
                    <a16:creationId xmlns:a16="http://schemas.microsoft.com/office/drawing/2014/main" id="{7C48836D-7992-D108-C382-F83E75DDF8B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26;p45">
                <a:extLst>
                  <a:ext uri="{FF2B5EF4-FFF2-40B4-BE49-F238E27FC236}">
                    <a16:creationId xmlns:a16="http://schemas.microsoft.com/office/drawing/2014/main" id="{CA1B119E-1AAD-BFE0-99AE-2D15B34D040D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" name="Google Shape;1427;p45">
                <a:extLst>
                  <a:ext uri="{FF2B5EF4-FFF2-40B4-BE49-F238E27FC236}">
                    <a16:creationId xmlns:a16="http://schemas.microsoft.com/office/drawing/2014/main" id="{619F9882-319B-4138-AB33-9BA3A85F0916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" name="Google Shape;1505;p47">
              <a:extLst>
                <a:ext uri="{FF2B5EF4-FFF2-40B4-BE49-F238E27FC236}">
                  <a16:creationId xmlns:a16="http://schemas.microsoft.com/office/drawing/2014/main" id="{13F2F26F-E286-CBD4-E2DA-77883C9FB392}"/>
                </a:ext>
              </a:extLst>
            </p:cNvPr>
            <p:cNvSpPr/>
            <p:nvPr/>
          </p:nvSpPr>
          <p:spPr>
            <a:xfrm>
              <a:off x="4490324" y="1465997"/>
              <a:ext cx="3935965" cy="35725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73BAE3-A125-E29A-C7B2-45732565B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619" y="1694896"/>
            <a:ext cx="3798442" cy="3137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737408-C992-23E8-9117-39FCA23F68E4}"/>
              </a:ext>
            </a:extLst>
          </p:cNvPr>
          <p:cNvSpPr/>
          <p:nvPr/>
        </p:nvSpPr>
        <p:spPr>
          <a:xfrm>
            <a:off x="4769509" y="2235630"/>
            <a:ext cx="3544237" cy="451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44E0CF43-9048-E8B1-BF54-748B9F729C14}"/>
              </a:ext>
            </a:extLst>
          </p:cNvPr>
          <p:cNvGrpSpPr/>
          <p:nvPr/>
        </p:nvGrpSpPr>
        <p:grpSpPr>
          <a:xfrm>
            <a:off x="715202" y="2322295"/>
            <a:ext cx="3668620" cy="1608526"/>
            <a:chOff x="-192849" y="3526050"/>
            <a:chExt cx="3668620" cy="1608526"/>
          </a:xfrm>
        </p:grpSpPr>
        <p:sp>
          <p:nvSpPr>
            <p:cNvPr id="2065" name="Google Shape;2066;p53">
              <a:extLst>
                <a:ext uri="{FF2B5EF4-FFF2-40B4-BE49-F238E27FC236}">
                  <a16:creationId xmlns:a16="http://schemas.microsoft.com/office/drawing/2014/main" id="{1E4D3CA4-CC8C-DC7F-AA0C-8779D96A4030}"/>
                </a:ext>
              </a:extLst>
            </p:cNvPr>
            <p:cNvSpPr/>
            <p:nvPr/>
          </p:nvSpPr>
          <p:spPr>
            <a:xfrm>
              <a:off x="-192563" y="3792613"/>
              <a:ext cx="3668334" cy="13419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6" name="Google Shape;2067;p53">
              <a:extLst>
                <a:ext uri="{FF2B5EF4-FFF2-40B4-BE49-F238E27FC236}">
                  <a16:creationId xmlns:a16="http://schemas.microsoft.com/office/drawing/2014/main" id="{ABC4FEC2-FDA9-EF13-A729-C4ADB1E5CB67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67" name="Google Shape;2068;p53">
              <a:extLst>
                <a:ext uri="{FF2B5EF4-FFF2-40B4-BE49-F238E27FC236}">
                  <a16:creationId xmlns:a16="http://schemas.microsoft.com/office/drawing/2014/main" id="{8B3E0D07-0B2C-DA92-6880-FF4FAED842A4}"/>
                </a:ext>
              </a:extLst>
            </p:cNvPr>
            <p:cNvGrpSpPr/>
            <p:nvPr/>
          </p:nvGrpSpPr>
          <p:grpSpPr>
            <a:xfrm>
              <a:off x="-86063" y="3601404"/>
              <a:ext cx="560931" cy="117040"/>
              <a:chOff x="965750" y="594475"/>
              <a:chExt cx="374100" cy="101100"/>
            </a:xfrm>
          </p:grpSpPr>
          <p:grpSp>
            <p:nvGrpSpPr>
              <p:cNvPr id="2068" name="Google Shape;2069;p53">
                <a:extLst>
                  <a:ext uri="{FF2B5EF4-FFF2-40B4-BE49-F238E27FC236}">
                    <a16:creationId xmlns:a16="http://schemas.microsoft.com/office/drawing/2014/main" id="{12FFC567-1C1D-4F33-1BF2-7D28A5391D2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3" name="Google Shape;2070;p53">
                  <a:extLst>
                    <a:ext uri="{FF2B5EF4-FFF2-40B4-BE49-F238E27FC236}">
                      <a16:creationId xmlns:a16="http://schemas.microsoft.com/office/drawing/2014/main" id="{F8145E11-19C9-4A72-A5EC-2280BD6A7724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4" name="Google Shape;2071;p53">
                  <a:extLst>
                    <a:ext uri="{FF2B5EF4-FFF2-40B4-BE49-F238E27FC236}">
                      <a16:creationId xmlns:a16="http://schemas.microsoft.com/office/drawing/2014/main" id="{B9082E54-2821-AB15-322D-7ECBCB175E3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5" name="Google Shape;2072;p53">
                  <a:extLst>
                    <a:ext uri="{FF2B5EF4-FFF2-40B4-BE49-F238E27FC236}">
                      <a16:creationId xmlns:a16="http://schemas.microsoft.com/office/drawing/2014/main" id="{28CAACE8-3F2C-FBE4-9AAD-691ABDA35A96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9" name="Google Shape;2073;p53">
                <a:extLst>
                  <a:ext uri="{FF2B5EF4-FFF2-40B4-BE49-F238E27FC236}">
                    <a16:creationId xmlns:a16="http://schemas.microsoft.com/office/drawing/2014/main" id="{71609C9A-DFA6-5CDC-04A6-13E083E35606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4;p53">
                <a:extLst>
                  <a:ext uri="{FF2B5EF4-FFF2-40B4-BE49-F238E27FC236}">
                    <a16:creationId xmlns:a16="http://schemas.microsoft.com/office/drawing/2014/main" id="{EEF6E29D-63C0-31BE-3622-540EC60B6D4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5;p53">
                <a:extLst>
                  <a:ext uri="{FF2B5EF4-FFF2-40B4-BE49-F238E27FC236}">
                    <a16:creationId xmlns:a16="http://schemas.microsoft.com/office/drawing/2014/main" id="{3100FCE7-BBBA-22C4-7598-91B4007C6D9B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72" name="Google Shape;2076;p53">
                <a:extLst>
                  <a:ext uri="{FF2B5EF4-FFF2-40B4-BE49-F238E27FC236}">
                    <a16:creationId xmlns:a16="http://schemas.microsoft.com/office/drawing/2014/main" id="{B3B9094D-47A2-49B4-CCDE-C0D57586E24B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2078;p53">
                <a:extLst>
                  <a:ext uri="{FF2B5EF4-FFF2-40B4-BE49-F238E27FC236}">
                    <a16:creationId xmlns:a16="http://schemas.microsoft.com/office/drawing/2014/main" id="{1F6F0C35-E0F3-F3E3-EB85-E77366D3D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967" y="4292682"/>
                <a:ext cx="3668333" cy="735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Overpass Mono"/>
                    <a:sym typeface="Overpass Mono"/>
                  </a:rPr>
                  <a:t>Cash Ratio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𝐸𝑞𝑢𝑖𝑣𝑎𝑙𝑒𝑛𝑡𝑠</m:t>
                          </m:r>
                        </m:num>
                        <m:den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𝐶𝑢𝑟𝑟𝑒𝑛𝑡</m:t>
                          </m:r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kumimoji="0" lang="en-US" sz="11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  <m:r>
                            <a:rPr kumimoji="0" lang="en-US" sz="11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𝑖𝑎𝑏𝑖𝑙𝑖𝑡𝑖𝑒𝑠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" name="Google Shape;2078;p53">
                <a:extLst>
                  <a:ext uri="{FF2B5EF4-FFF2-40B4-BE49-F238E27FC236}">
                    <a16:creationId xmlns:a16="http://schemas.microsoft.com/office/drawing/2014/main" id="{1F6F0C35-E0F3-F3E3-EB85-E77366D3D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7" y="4292682"/>
                <a:ext cx="3668333" cy="735448"/>
              </a:xfrm>
              <a:prstGeom prst="rect">
                <a:avLst/>
              </a:prstGeom>
              <a:blipFill>
                <a:blip r:embed="rId5"/>
                <a:stretch>
                  <a:fillRect t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2084;p53">
                <a:extLst>
                  <a:ext uri="{FF2B5EF4-FFF2-40B4-BE49-F238E27FC236}">
                    <a16:creationId xmlns:a16="http://schemas.microsoft.com/office/drawing/2014/main" id="{26B4DC8A-ACA4-4A9F-808B-0506EFAFD8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7" y="2583967"/>
                <a:ext cx="3668333" cy="1349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000000"/>
                  </a:buClr>
                  <a:buSzTx/>
                  <a:buFont typeface="Arial"/>
                  <a:buNone/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Quick Ratio</a:t>
                </a:r>
                <a:br>
                  <a:rPr lang="en-US">
                    <a:solidFill>
                      <a:schemeClr val="accent6"/>
                    </a:solidFill>
                  </a:rPr>
                </a:br>
                <a:r>
                  <a:rPr lang="en-US" sz="1600">
                    <a:solidFill>
                      <a:schemeClr val="accent6"/>
                    </a:solidFill>
                  </a:rPr>
                  <a:t>(Acid-test Ratio)</a:t>
                </a:r>
                <a:br>
                  <a:rPr lang="en-US" sz="1600">
                    <a:solidFill>
                      <a:schemeClr val="accent6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𝐶𝑎𝑠h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𝐸𝑞𝑢𝑖𝑣𝑎𝑙𝑒𝑛𝑡𝑠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𝑎𝑛𝑑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𝐴𝑐𝑐𝑜𝑢𝑛𝑡𝑠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𝑅𝑒𝑐𝑒𝑖𝑣𝑎𝑏𝑙𝑒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𝐶𝑢𝑟𝑟𝑒𝑛𝑡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𝑖𝑎𝑏𝑖𝑙𝑖𝑡𝑖𝑒𝑠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" name="Google Shape;2084;p53">
                <a:extLst>
                  <a:ext uri="{FF2B5EF4-FFF2-40B4-BE49-F238E27FC236}">
                    <a16:creationId xmlns:a16="http://schemas.microsoft.com/office/drawing/2014/main" id="{26B4DC8A-ACA4-4A9F-808B-0506EFAF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7" y="2583967"/>
                <a:ext cx="3668333" cy="134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3">
            <a:extLst>
              <a:ext uri="{FF2B5EF4-FFF2-40B4-BE49-F238E27FC236}">
                <a16:creationId xmlns:a16="http://schemas.microsoft.com/office/drawing/2014/main" id="{2F1F0B6D-5607-DCE8-FAAB-745941CC61D0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8834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Liquidity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2079;p53">
            <a:extLst>
              <a:ext uri="{FF2B5EF4-FFF2-40B4-BE49-F238E27FC236}">
                <a16:creationId xmlns:a16="http://schemas.microsoft.com/office/drawing/2014/main" id="{8A0645C7-4AAF-B990-5F5D-9936966BB34D}"/>
              </a:ext>
            </a:extLst>
          </p:cNvPr>
          <p:cNvSpPr txBox="1">
            <a:spLocks/>
          </p:cNvSpPr>
          <p:nvPr/>
        </p:nvSpPr>
        <p:spPr>
          <a:xfrm>
            <a:off x="243786" y="2398174"/>
            <a:ext cx="2628172" cy="39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Montserrat"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F304C7-8984-C871-1870-CF124AB37C5A}"/>
              </a:ext>
            </a:extLst>
          </p:cNvPr>
          <p:cNvGrpSpPr/>
          <p:nvPr/>
        </p:nvGrpSpPr>
        <p:grpSpPr>
          <a:xfrm>
            <a:off x="715202" y="4017485"/>
            <a:ext cx="3668620" cy="996230"/>
            <a:chOff x="-192849" y="3526050"/>
            <a:chExt cx="3668620" cy="996230"/>
          </a:xfrm>
        </p:grpSpPr>
        <p:sp>
          <p:nvSpPr>
            <p:cNvPr id="20" name="Google Shape;2066;p53">
              <a:extLst>
                <a:ext uri="{FF2B5EF4-FFF2-40B4-BE49-F238E27FC236}">
                  <a16:creationId xmlns:a16="http://schemas.microsoft.com/office/drawing/2014/main" id="{4B804F82-B0DD-D828-C613-93E138BA4031}"/>
                </a:ext>
              </a:extLst>
            </p:cNvPr>
            <p:cNvSpPr/>
            <p:nvPr/>
          </p:nvSpPr>
          <p:spPr>
            <a:xfrm>
              <a:off x="-192563" y="3792614"/>
              <a:ext cx="3668334" cy="72966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67;p53">
              <a:extLst>
                <a:ext uri="{FF2B5EF4-FFF2-40B4-BE49-F238E27FC236}">
                  <a16:creationId xmlns:a16="http://schemas.microsoft.com/office/drawing/2014/main" id="{612F30D6-483A-2C31-053F-FE2B5FF67362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068;p53">
              <a:extLst>
                <a:ext uri="{FF2B5EF4-FFF2-40B4-BE49-F238E27FC236}">
                  <a16:creationId xmlns:a16="http://schemas.microsoft.com/office/drawing/2014/main" id="{249AC13F-1F38-18B7-A481-52FA39D3F73C}"/>
                </a:ext>
              </a:extLst>
            </p:cNvPr>
            <p:cNvGrpSpPr/>
            <p:nvPr/>
          </p:nvGrpSpPr>
          <p:grpSpPr>
            <a:xfrm>
              <a:off x="-86059" y="3601404"/>
              <a:ext cx="560933" cy="117040"/>
              <a:chOff x="965750" y="594475"/>
              <a:chExt cx="374100" cy="101100"/>
            </a:xfrm>
          </p:grpSpPr>
          <p:grpSp>
            <p:nvGrpSpPr>
              <p:cNvPr id="23" name="Google Shape;2069;p53">
                <a:extLst>
                  <a:ext uri="{FF2B5EF4-FFF2-40B4-BE49-F238E27FC236}">
                    <a16:creationId xmlns:a16="http://schemas.microsoft.com/office/drawing/2014/main" id="{D0966848-D5B0-E78A-4E2E-F7827C92A3CA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" name="Google Shape;2070;p53">
                  <a:extLst>
                    <a:ext uri="{FF2B5EF4-FFF2-40B4-BE49-F238E27FC236}">
                      <a16:creationId xmlns:a16="http://schemas.microsoft.com/office/drawing/2014/main" id="{A9ABD0EB-54BB-95D6-B6B1-4036854C099A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" name="Google Shape;2071;p53">
                  <a:extLst>
                    <a:ext uri="{FF2B5EF4-FFF2-40B4-BE49-F238E27FC236}">
                      <a16:creationId xmlns:a16="http://schemas.microsoft.com/office/drawing/2014/main" id="{5AAEE237-B9C3-F8FD-715E-7E724E45595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2072;p53">
                  <a:extLst>
                    <a:ext uri="{FF2B5EF4-FFF2-40B4-BE49-F238E27FC236}">
                      <a16:creationId xmlns:a16="http://schemas.microsoft.com/office/drawing/2014/main" id="{2ECB370C-43FB-CF1F-17CD-0D297203678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Google Shape;2073;p53">
                <a:extLst>
                  <a:ext uri="{FF2B5EF4-FFF2-40B4-BE49-F238E27FC236}">
                    <a16:creationId xmlns:a16="http://schemas.microsoft.com/office/drawing/2014/main" id="{53C428B2-1CE2-75DD-87DE-DCFF51BDCD0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074;p53">
                <a:extLst>
                  <a:ext uri="{FF2B5EF4-FFF2-40B4-BE49-F238E27FC236}">
                    <a16:creationId xmlns:a16="http://schemas.microsoft.com/office/drawing/2014/main" id="{EAD73813-DF47-2497-D442-23673506BF17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075;p53">
                <a:extLst>
                  <a:ext uri="{FF2B5EF4-FFF2-40B4-BE49-F238E27FC236}">
                    <a16:creationId xmlns:a16="http://schemas.microsoft.com/office/drawing/2014/main" id="{B9554420-5775-24F8-50BE-4B6B524CC66D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2076;p53">
                <a:extLst>
                  <a:ext uri="{FF2B5EF4-FFF2-40B4-BE49-F238E27FC236}">
                    <a16:creationId xmlns:a16="http://schemas.microsoft.com/office/drawing/2014/main" id="{8CD9492D-84E5-40D6-5662-A47EB91B067D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6" y="4278267"/>
                <a:ext cx="3668333" cy="735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Overpass Mono"/>
                    <a:sym typeface="Overpass Mono"/>
                  </a:rPr>
                  <a:t>Cash Ratio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Equivalents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𝐶𝑢𝑟𝑟𝑒𝑛𝑡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6" y="4278267"/>
                <a:ext cx="3668333" cy="735448"/>
              </a:xfrm>
              <a:prstGeom prst="rect">
                <a:avLst/>
              </a:prstGeom>
              <a:blipFill>
                <a:blip r:embed="rId3"/>
                <a:stretch>
                  <a:fillRect t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EABD6C5-43B4-B01D-E232-CA7149648D43}"/>
              </a:ext>
            </a:extLst>
          </p:cNvPr>
          <p:cNvGrpSpPr/>
          <p:nvPr/>
        </p:nvGrpSpPr>
        <p:grpSpPr>
          <a:xfrm>
            <a:off x="715202" y="1239400"/>
            <a:ext cx="3668620" cy="996230"/>
            <a:chOff x="-192849" y="3526050"/>
            <a:chExt cx="3668620" cy="996230"/>
          </a:xfrm>
        </p:grpSpPr>
        <p:sp>
          <p:nvSpPr>
            <p:cNvPr id="32" name="Google Shape;2066;p53">
              <a:extLst>
                <a:ext uri="{FF2B5EF4-FFF2-40B4-BE49-F238E27FC236}">
                  <a16:creationId xmlns:a16="http://schemas.microsoft.com/office/drawing/2014/main" id="{E844F75B-68DB-ECA7-F5F4-07ED70243D74}"/>
                </a:ext>
              </a:extLst>
            </p:cNvPr>
            <p:cNvSpPr/>
            <p:nvPr/>
          </p:nvSpPr>
          <p:spPr>
            <a:xfrm>
              <a:off x="-192563" y="3792614"/>
              <a:ext cx="3668334" cy="72966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67;p53">
              <a:extLst>
                <a:ext uri="{FF2B5EF4-FFF2-40B4-BE49-F238E27FC236}">
                  <a16:creationId xmlns:a16="http://schemas.microsoft.com/office/drawing/2014/main" id="{F2293CE9-87EA-7255-3409-60EDE4FA2EF2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2068;p53">
              <a:extLst>
                <a:ext uri="{FF2B5EF4-FFF2-40B4-BE49-F238E27FC236}">
                  <a16:creationId xmlns:a16="http://schemas.microsoft.com/office/drawing/2014/main" id="{BE960763-2656-8BC5-3C5E-5AF3034B78EE}"/>
                </a:ext>
              </a:extLst>
            </p:cNvPr>
            <p:cNvGrpSpPr/>
            <p:nvPr/>
          </p:nvGrpSpPr>
          <p:grpSpPr>
            <a:xfrm>
              <a:off x="-86059" y="3601404"/>
              <a:ext cx="560933" cy="117040"/>
              <a:chOff x="965750" y="594475"/>
              <a:chExt cx="374100" cy="101100"/>
            </a:xfrm>
          </p:grpSpPr>
          <p:grpSp>
            <p:nvGrpSpPr>
              <p:cNvPr id="36" name="Google Shape;2069;p53">
                <a:extLst>
                  <a:ext uri="{FF2B5EF4-FFF2-40B4-BE49-F238E27FC236}">
                    <a16:creationId xmlns:a16="http://schemas.microsoft.com/office/drawing/2014/main" id="{5301FA12-2DF2-F375-27D8-6E953F38FC54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1" name="Google Shape;2070;p53">
                  <a:extLst>
                    <a:ext uri="{FF2B5EF4-FFF2-40B4-BE49-F238E27FC236}">
                      <a16:creationId xmlns:a16="http://schemas.microsoft.com/office/drawing/2014/main" id="{166C1053-81CA-E391-7602-627C6DB9DA7E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" name="Google Shape;2071;p53">
                  <a:extLst>
                    <a:ext uri="{FF2B5EF4-FFF2-40B4-BE49-F238E27FC236}">
                      <a16:creationId xmlns:a16="http://schemas.microsoft.com/office/drawing/2014/main" id="{24B0DE2A-9D7C-D991-804B-2DE392F507C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2072;p53">
                  <a:extLst>
                    <a:ext uri="{FF2B5EF4-FFF2-40B4-BE49-F238E27FC236}">
                      <a16:creationId xmlns:a16="http://schemas.microsoft.com/office/drawing/2014/main" id="{77DC2A3F-35FC-BD9F-9EF3-8E1370DE86C3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Google Shape;2073;p53">
                <a:extLst>
                  <a:ext uri="{FF2B5EF4-FFF2-40B4-BE49-F238E27FC236}">
                    <a16:creationId xmlns:a16="http://schemas.microsoft.com/office/drawing/2014/main" id="{93951315-C1B8-BB3F-6F5E-7345ED1E52D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74;p53">
                <a:extLst>
                  <a:ext uri="{FF2B5EF4-FFF2-40B4-BE49-F238E27FC236}">
                    <a16:creationId xmlns:a16="http://schemas.microsoft.com/office/drawing/2014/main" id="{744310B7-D9EF-FA94-FF31-AB98FAD4D055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75;p53">
                <a:extLst>
                  <a:ext uri="{FF2B5EF4-FFF2-40B4-BE49-F238E27FC236}">
                    <a16:creationId xmlns:a16="http://schemas.microsoft.com/office/drawing/2014/main" id="{F70EBFC2-2B33-28A4-8518-7AA37A439A37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2076;p53">
                <a:extLst>
                  <a:ext uri="{FF2B5EF4-FFF2-40B4-BE49-F238E27FC236}">
                    <a16:creationId xmlns:a16="http://schemas.microsoft.com/office/drawing/2014/main" id="{8D704BF2-3EB4-4949-34F1-7B102DFD8390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78" name="Google Shape;2078;p53"/>
          <p:cNvSpPr txBox="1">
            <a:spLocks noGrp="1"/>
          </p:cNvSpPr>
          <p:nvPr>
            <p:ph type="title"/>
          </p:nvPr>
        </p:nvSpPr>
        <p:spPr>
          <a:xfrm>
            <a:off x="715201" y="1573850"/>
            <a:ext cx="3668333" cy="650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Tx/>
              <a:buFont typeface="Arial"/>
              <a:defRPr/>
            </a:pPr>
            <a:r>
              <a:rPr lang="en-US" sz="2000">
                <a:solidFill>
                  <a:schemeClr val="accent6"/>
                </a:solidFill>
              </a:rPr>
              <a:t>Current Ratio</a:t>
            </a:r>
            <a:br>
              <a:rPr lang="en-US" sz="2000">
                <a:solidFill>
                  <a:schemeClr val="accent6"/>
                </a:solidFill>
              </a:rPr>
            </a:br>
            <a:br>
              <a:rPr lang="en-US" sz="2000"/>
            </a:br>
            <a:endParaRPr lang="en-US" sz="105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4ABDBE7D-CCBB-10FF-1430-893882DDAF8A}"/>
                  </a:ext>
                </a:extLst>
              </p:cNvPr>
              <p:cNvSpPr txBox="1"/>
              <p:nvPr/>
            </p:nvSpPr>
            <p:spPr>
              <a:xfrm>
                <a:off x="1771109" y="1768046"/>
                <a:ext cx="1556516" cy="40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Current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𝐴𝑠𝑠𝑒𝑡𝑠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SG" i="1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4ABDBE7D-CCBB-10FF-1430-893882DD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9" y="1768046"/>
                <a:ext cx="1556516" cy="404791"/>
              </a:xfrm>
              <a:prstGeom prst="rect">
                <a:avLst/>
              </a:prstGeom>
              <a:blipFill>
                <a:blip r:embed="rId4"/>
                <a:stretch>
                  <a:fillRect l="-1961" r="-11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E979D332-C9B1-10A5-2FAA-E42B5A5E9591}"/>
              </a:ext>
            </a:extLst>
          </p:cNvPr>
          <p:cNvGrpSpPr/>
          <p:nvPr/>
        </p:nvGrpSpPr>
        <p:grpSpPr>
          <a:xfrm>
            <a:off x="4490324" y="1241503"/>
            <a:ext cx="3935965" cy="3797042"/>
            <a:chOff x="4490324" y="1241503"/>
            <a:chExt cx="3935965" cy="3797042"/>
          </a:xfrm>
        </p:grpSpPr>
        <p:sp>
          <p:nvSpPr>
            <p:cNvPr id="46" name="Google Shape;1418;p45">
              <a:extLst>
                <a:ext uri="{FF2B5EF4-FFF2-40B4-BE49-F238E27FC236}">
                  <a16:creationId xmlns:a16="http://schemas.microsoft.com/office/drawing/2014/main" id="{3C7E9CB8-06EF-F229-90BB-F15528D0BDEA}"/>
                </a:ext>
              </a:extLst>
            </p:cNvPr>
            <p:cNvSpPr/>
            <p:nvPr/>
          </p:nvSpPr>
          <p:spPr>
            <a:xfrm>
              <a:off x="4490325" y="1241503"/>
              <a:ext cx="3935964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419;p45">
              <a:extLst>
                <a:ext uri="{FF2B5EF4-FFF2-40B4-BE49-F238E27FC236}">
                  <a16:creationId xmlns:a16="http://schemas.microsoft.com/office/drawing/2014/main" id="{880F0C1E-871F-1B07-F6D6-FFBD248D16BB}"/>
                </a:ext>
              </a:extLst>
            </p:cNvPr>
            <p:cNvGrpSpPr/>
            <p:nvPr/>
          </p:nvGrpSpPr>
          <p:grpSpPr>
            <a:xfrm>
              <a:off x="4561507" y="1306584"/>
              <a:ext cx="374100" cy="101100"/>
              <a:chOff x="965750" y="594475"/>
              <a:chExt cx="374100" cy="101100"/>
            </a:xfrm>
          </p:grpSpPr>
          <p:grpSp>
            <p:nvGrpSpPr>
              <p:cNvPr id="49" name="Google Shape;1420;p45">
                <a:extLst>
                  <a:ext uri="{FF2B5EF4-FFF2-40B4-BE49-F238E27FC236}">
                    <a16:creationId xmlns:a16="http://schemas.microsoft.com/office/drawing/2014/main" id="{C020008B-E8D5-F6AE-757A-251709605F36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4" name="Google Shape;1421;p45">
                  <a:extLst>
                    <a:ext uri="{FF2B5EF4-FFF2-40B4-BE49-F238E27FC236}">
                      <a16:creationId xmlns:a16="http://schemas.microsoft.com/office/drawing/2014/main" id="{82FB0509-CB0E-36CF-FC92-5469AD66E55F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1422;p45">
                  <a:extLst>
                    <a:ext uri="{FF2B5EF4-FFF2-40B4-BE49-F238E27FC236}">
                      <a16:creationId xmlns:a16="http://schemas.microsoft.com/office/drawing/2014/main" id="{C51C11DA-939E-B9CF-D474-CF48E0FC762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3" name="Google Shape;1423;p45">
                  <a:extLst>
                    <a:ext uri="{FF2B5EF4-FFF2-40B4-BE49-F238E27FC236}">
                      <a16:creationId xmlns:a16="http://schemas.microsoft.com/office/drawing/2014/main" id="{0F6178BB-DC71-6098-5284-FFE460E3719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0" name="Google Shape;1424;p45">
                <a:extLst>
                  <a:ext uri="{FF2B5EF4-FFF2-40B4-BE49-F238E27FC236}">
                    <a16:creationId xmlns:a16="http://schemas.microsoft.com/office/drawing/2014/main" id="{59183D50-C929-87D1-42C7-E3AD11AA53E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25;p45">
                <a:extLst>
                  <a:ext uri="{FF2B5EF4-FFF2-40B4-BE49-F238E27FC236}">
                    <a16:creationId xmlns:a16="http://schemas.microsoft.com/office/drawing/2014/main" id="{7C48836D-7992-D108-C382-F83E75DDF8B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26;p45">
                <a:extLst>
                  <a:ext uri="{FF2B5EF4-FFF2-40B4-BE49-F238E27FC236}">
                    <a16:creationId xmlns:a16="http://schemas.microsoft.com/office/drawing/2014/main" id="{CA1B119E-1AAD-BFE0-99AE-2D15B34D040D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" name="Google Shape;1427;p45">
                <a:extLst>
                  <a:ext uri="{FF2B5EF4-FFF2-40B4-BE49-F238E27FC236}">
                    <a16:creationId xmlns:a16="http://schemas.microsoft.com/office/drawing/2014/main" id="{619F9882-319B-4138-AB33-9BA3A85F0916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" name="Google Shape;1505;p47">
              <a:extLst>
                <a:ext uri="{FF2B5EF4-FFF2-40B4-BE49-F238E27FC236}">
                  <a16:creationId xmlns:a16="http://schemas.microsoft.com/office/drawing/2014/main" id="{13F2F26F-E286-CBD4-E2DA-77883C9FB392}"/>
                </a:ext>
              </a:extLst>
            </p:cNvPr>
            <p:cNvSpPr/>
            <p:nvPr/>
          </p:nvSpPr>
          <p:spPr>
            <a:xfrm>
              <a:off x="4490324" y="1465997"/>
              <a:ext cx="3935965" cy="35725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73BAE3-A125-E29A-C7B2-45732565B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619" y="1694896"/>
            <a:ext cx="3798442" cy="3137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737408-C992-23E8-9117-39FCA23F68E4}"/>
              </a:ext>
            </a:extLst>
          </p:cNvPr>
          <p:cNvSpPr/>
          <p:nvPr/>
        </p:nvSpPr>
        <p:spPr>
          <a:xfrm>
            <a:off x="4769509" y="2235630"/>
            <a:ext cx="3544237" cy="258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44E0CF43-9048-E8B1-BF54-748B9F729C14}"/>
              </a:ext>
            </a:extLst>
          </p:cNvPr>
          <p:cNvGrpSpPr/>
          <p:nvPr/>
        </p:nvGrpSpPr>
        <p:grpSpPr>
          <a:xfrm>
            <a:off x="715202" y="2322295"/>
            <a:ext cx="3668620" cy="1608526"/>
            <a:chOff x="-192849" y="3526050"/>
            <a:chExt cx="3668620" cy="1608526"/>
          </a:xfrm>
        </p:grpSpPr>
        <p:sp>
          <p:nvSpPr>
            <p:cNvPr id="2065" name="Google Shape;2066;p53">
              <a:extLst>
                <a:ext uri="{FF2B5EF4-FFF2-40B4-BE49-F238E27FC236}">
                  <a16:creationId xmlns:a16="http://schemas.microsoft.com/office/drawing/2014/main" id="{1E4D3CA4-CC8C-DC7F-AA0C-8779D96A4030}"/>
                </a:ext>
              </a:extLst>
            </p:cNvPr>
            <p:cNvSpPr/>
            <p:nvPr/>
          </p:nvSpPr>
          <p:spPr>
            <a:xfrm>
              <a:off x="-192563" y="3792613"/>
              <a:ext cx="3668334" cy="134196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6" name="Google Shape;2067;p53">
              <a:extLst>
                <a:ext uri="{FF2B5EF4-FFF2-40B4-BE49-F238E27FC236}">
                  <a16:creationId xmlns:a16="http://schemas.microsoft.com/office/drawing/2014/main" id="{ABC4FEC2-FDA9-EF13-A729-C4ADB1E5CB67}"/>
                </a:ext>
              </a:extLst>
            </p:cNvPr>
            <p:cNvSpPr/>
            <p:nvPr/>
          </p:nvSpPr>
          <p:spPr>
            <a:xfrm>
              <a:off x="-192849" y="3526050"/>
              <a:ext cx="3668334" cy="26498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67" name="Google Shape;2068;p53">
              <a:extLst>
                <a:ext uri="{FF2B5EF4-FFF2-40B4-BE49-F238E27FC236}">
                  <a16:creationId xmlns:a16="http://schemas.microsoft.com/office/drawing/2014/main" id="{8B3E0D07-0B2C-DA92-6880-FF4FAED842A4}"/>
                </a:ext>
              </a:extLst>
            </p:cNvPr>
            <p:cNvGrpSpPr/>
            <p:nvPr/>
          </p:nvGrpSpPr>
          <p:grpSpPr>
            <a:xfrm>
              <a:off x="-86063" y="3601404"/>
              <a:ext cx="560931" cy="117040"/>
              <a:chOff x="965750" y="594475"/>
              <a:chExt cx="374100" cy="101100"/>
            </a:xfrm>
          </p:grpSpPr>
          <p:grpSp>
            <p:nvGrpSpPr>
              <p:cNvPr id="2068" name="Google Shape;2069;p53">
                <a:extLst>
                  <a:ext uri="{FF2B5EF4-FFF2-40B4-BE49-F238E27FC236}">
                    <a16:creationId xmlns:a16="http://schemas.microsoft.com/office/drawing/2014/main" id="{12FFC567-1C1D-4F33-1BF2-7D28A5391D2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3" name="Google Shape;2070;p53">
                  <a:extLst>
                    <a:ext uri="{FF2B5EF4-FFF2-40B4-BE49-F238E27FC236}">
                      <a16:creationId xmlns:a16="http://schemas.microsoft.com/office/drawing/2014/main" id="{F8145E11-19C9-4A72-A5EC-2280BD6A7724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4" name="Google Shape;2071;p53">
                  <a:extLst>
                    <a:ext uri="{FF2B5EF4-FFF2-40B4-BE49-F238E27FC236}">
                      <a16:creationId xmlns:a16="http://schemas.microsoft.com/office/drawing/2014/main" id="{B9082E54-2821-AB15-322D-7ECBCB175E3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5" name="Google Shape;2072;p53">
                  <a:extLst>
                    <a:ext uri="{FF2B5EF4-FFF2-40B4-BE49-F238E27FC236}">
                      <a16:creationId xmlns:a16="http://schemas.microsoft.com/office/drawing/2014/main" id="{28CAACE8-3F2C-FBE4-9AAD-691ABDA35A96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9" name="Google Shape;2073;p53">
                <a:extLst>
                  <a:ext uri="{FF2B5EF4-FFF2-40B4-BE49-F238E27FC236}">
                    <a16:creationId xmlns:a16="http://schemas.microsoft.com/office/drawing/2014/main" id="{71609C9A-DFA6-5CDC-04A6-13E083E35606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4;p53">
                <a:extLst>
                  <a:ext uri="{FF2B5EF4-FFF2-40B4-BE49-F238E27FC236}">
                    <a16:creationId xmlns:a16="http://schemas.microsoft.com/office/drawing/2014/main" id="{EEF6E29D-63C0-31BE-3622-540EC60B6D4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5;p53">
                <a:extLst>
                  <a:ext uri="{FF2B5EF4-FFF2-40B4-BE49-F238E27FC236}">
                    <a16:creationId xmlns:a16="http://schemas.microsoft.com/office/drawing/2014/main" id="{3100FCE7-BBBA-22C4-7598-91B4007C6D9B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72" name="Google Shape;2076;p53">
                <a:extLst>
                  <a:ext uri="{FF2B5EF4-FFF2-40B4-BE49-F238E27FC236}">
                    <a16:creationId xmlns:a16="http://schemas.microsoft.com/office/drawing/2014/main" id="{B3B9094D-47A2-49B4-CCDE-C0D57586E24B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76" name="Google Shape;2084;p53">
                <a:extLst>
                  <a:ext uri="{FF2B5EF4-FFF2-40B4-BE49-F238E27FC236}">
                    <a16:creationId xmlns:a16="http://schemas.microsoft.com/office/drawing/2014/main" id="{10B3DEE8-CC52-7646-E276-0EEB8F810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7" y="2583967"/>
                <a:ext cx="3668333" cy="1349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000000"/>
                  </a:buClr>
                  <a:buSzTx/>
                  <a:buFont typeface="Arial"/>
                  <a:buNone/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Quick Ratio</a:t>
                </a:r>
                <a:br>
                  <a:rPr lang="en-US">
                    <a:solidFill>
                      <a:schemeClr val="accent6"/>
                    </a:solidFill>
                  </a:rPr>
                </a:br>
                <a:r>
                  <a:rPr lang="en-US" sz="1600">
                    <a:solidFill>
                      <a:schemeClr val="accent6"/>
                    </a:solidFill>
                  </a:rPr>
                  <a:t>(Acid-test Ratio)</a:t>
                </a:r>
                <a:br>
                  <a:rPr lang="en-US" sz="1600">
                    <a:solidFill>
                      <a:schemeClr val="accent6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Cash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𝐶𝑎𝑠h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𝐸𝑞𝑢𝑖𝑣𝑎𝑙𝑒𝑛𝑡𝑠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𝑎𝑛𝑑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𝐴𝑐𝑐𝑜𝑢𝑛𝑡𝑠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𝑅𝑒𝑐𝑒𝑖𝑣𝑎𝑏𝑙𝑒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𝐶𝑢𝑟𝑟𝑒𝑛𝑡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  <m:r>
                            <a:rPr lang="en-US" sz="11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𝑖𝑎𝑏𝑖𝑙𝑖𝑡𝑖𝑒𝑠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076" name="Google Shape;2084;p53">
                <a:extLst>
                  <a:ext uri="{FF2B5EF4-FFF2-40B4-BE49-F238E27FC236}">
                    <a16:creationId xmlns:a16="http://schemas.microsoft.com/office/drawing/2014/main" id="{10B3DEE8-CC52-7646-E276-0EEB8F810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7" y="2583967"/>
                <a:ext cx="3668333" cy="134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393D28B-6888-8CA4-976D-422500986860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7588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Solvency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AC7FDA3-5742-AAB4-DDAE-1AFEEFE12A69}"/>
              </a:ext>
            </a:extLst>
          </p:cNvPr>
          <p:cNvGrpSpPr/>
          <p:nvPr/>
        </p:nvGrpSpPr>
        <p:grpSpPr>
          <a:xfrm>
            <a:off x="721730" y="1209951"/>
            <a:ext cx="3799869" cy="1303944"/>
            <a:chOff x="-276438" y="1738750"/>
            <a:chExt cx="3668620" cy="816843"/>
          </a:xfrm>
        </p:grpSpPr>
        <p:sp>
          <p:nvSpPr>
            <p:cNvPr id="2048" name="Google Shape;2066;p53">
              <a:extLst>
                <a:ext uri="{FF2B5EF4-FFF2-40B4-BE49-F238E27FC236}">
                  <a16:creationId xmlns:a16="http://schemas.microsoft.com/office/drawing/2014/main" id="{3A026AE7-79E1-B309-DBF8-F8A92F7EDF34}"/>
                </a:ext>
              </a:extLst>
            </p:cNvPr>
            <p:cNvSpPr/>
            <p:nvPr/>
          </p:nvSpPr>
          <p:spPr>
            <a:xfrm>
              <a:off x="-276152" y="1903845"/>
              <a:ext cx="3668334" cy="6517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67;p53">
              <a:extLst>
                <a:ext uri="{FF2B5EF4-FFF2-40B4-BE49-F238E27FC236}">
                  <a16:creationId xmlns:a16="http://schemas.microsoft.com/office/drawing/2014/main" id="{6922FA00-BA36-F5BA-3B8D-475223EE44CF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50" name="Google Shape;2068;p53">
              <a:extLst>
                <a:ext uri="{FF2B5EF4-FFF2-40B4-BE49-F238E27FC236}">
                  <a16:creationId xmlns:a16="http://schemas.microsoft.com/office/drawing/2014/main" id="{D6639981-9C89-6512-CB48-905032D15682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051" name="Google Shape;2069;p53">
                <a:extLst>
                  <a:ext uri="{FF2B5EF4-FFF2-40B4-BE49-F238E27FC236}">
                    <a16:creationId xmlns:a16="http://schemas.microsoft.com/office/drawing/2014/main" id="{24A21343-7E60-2DD1-A6E7-D6DA460AA56C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0" name="Google Shape;2070;p53">
                  <a:extLst>
                    <a:ext uri="{FF2B5EF4-FFF2-40B4-BE49-F238E27FC236}">
                      <a16:creationId xmlns:a16="http://schemas.microsoft.com/office/drawing/2014/main" id="{402DA1BA-D94A-AE5A-A227-19C51EB33815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1" name="Google Shape;2071;p53">
                  <a:extLst>
                    <a:ext uri="{FF2B5EF4-FFF2-40B4-BE49-F238E27FC236}">
                      <a16:creationId xmlns:a16="http://schemas.microsoft.com/office/drawing/2014/main" id="{4875F0B1-CFAE-738C-FFD0-6B11AF38040A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2" name="Google Shape;2072;p53">
                  <a:extLst>
                    <a:ext uri="{FF2B5EF4-FFF2-40B4-BE49-F238E27FC236}">
                      <a16:creationId xmlns:a16="http://schemas.microsoft.com/office/drawing/2014/main" id="{A24B4D81-1FBF-37C4-27A9-EEE5B95B4BEC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6" name="Google Shape;2073;p53">
                <a:extLst>
                  <a:ext uri="{FF2B5EF4-FFF2-40B4-BE49-F238E27FC236}">
                    <a16:creationId xmlns:a16="http://schemas.microsoft.com/office/drawing/2014/main" id="{0E9F6058-0CBB-1876-72A5-7799D783430C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74;p53">
                <a:extLst>
                  <a:ext uri="{FF2B5EF4-FFF2-40B4-BE49-F238E27FC236}">
                    <a16:creationId xmlns:a16="http://schemas.microsoft.com/office/drawing/2014/main" id="{959F6A19-2845-92D4-3B54-055D3E705850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75;p53">
                <a:extLst>
                  <a:ext uri="{FF2B5EF4-FFF2-40B4-BE49-F238E27FC236}">
                    <a16:creationId xmlns:a16="http://schemas.microsoft.com/office/drawing/2014/main" id="{5D25926C-638F-0A2E-3C21-0DC57406718F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69" name="Google Shape;2076;p53">
                <a:extLst>
                  <a:ext uri="{FF2B5EF4-FFF2-40B4-BE49-F238E27FC236}">
                    <a16:creationId xmlns:a16="http://schemas.microsoft.com/office/drawing/2014/main" id="{A08604EA-F910-FBA3-1B7C-D6E890C87F9F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90C303C3-B547-28AC-8B3D-0A9A6C7F805D}"/>
              </a:ext>
            </a:extLst>
          </p:cNvPr>
          <p:cNvGrpSpPr/>
          <p:nvPr/>
        </p:nvGrpSpPr>
        <p:grpSpPr>
          <a:xfrm>
            <a:off x="4631910" y="1209952"/>
            <a:ext cx="3799869" cy="1303943"/>
            <a:chOff x="-276438" y="1738750"/>
            <a:chExt cx="3668620" cy="816842"/>
          </a:xfrm>
        </p:grpSpPr>
        <p:sp>
          <p:nvSpPr>
            <p:cNvPr id="2074" name="Google Shape;2066;p53">
              <a:extLst>
                <a:ext uri="{FF2B5EF4-FFF2-40B4-BE49-F238E27FC236}">
                  <a16:creationId xmlns:a16="http://schemas.microsoft.com/office/drawing/2014/main" id="{7DE1FD16-B1AA-CEC2-AF02-44B6771FD988}"/>
                </a:ext>
              </a:extLst>
            </p:cNvPr>
            <p:cNvSpPr/>
            <p:nvPr/>
          </p:nvSpPr>
          <p:spPr>
            <a:xfrm>
              <a:off x="-276152" y="1903844"/>
              <a:ext cx="3668334" cy="6517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5" name="Google Shape;2067;p53">
              <a:extLst>
                <a:ext uri="{FF2B5EF4-FFF2-40B4-BE49-F238E27FC236}">
                  <a16:creationId xmlns:a16="http://schemas.microsoft.com/office/drawing/2014/main" id="{961455BE-B16E-F923-3174-A1C12EF5A6DB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76" name="Google Shape;2068;p53">
              <a:extLst>
                <a:ext uri="{FF2B5EF4-FFF2-40B4-BE49-F238E27FC236}">
                  <a16:creationId xmlns:a16="http://schemas.microsoft.com/office/drawing/2014/main" id="{7C4D376F-BCC4-CB27-1E96-9C81CA50A936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078" name="Google Shape;2069;p53">
                <a:extLst>
                  <a:ext uri="{FF2B5EF4-FFF2-40B4-BE49-F238E27FC236}">
                    <a16:creationId xmlns:a16="http://schemas.microsoft.com/office/drawing/2014/main" id="{9C9C285D-E518-80DF-FF84-3C080E22A8D8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07" name="Google Shape;2070;p53">
                  <a:extLst>
                    <a:ext uri="{FF2B5EF4-FFF2-40B4-BE49-F238E27FC236}">
                      <a16:creationId xmlns:a16="http://schemas.microsoft.com/office/drawing/2014/main" id="{116F8749-688B-303A-37D1-78461F7A60F1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08" name="Google Shape;2071;p53">
                  <a:extLst>
                    <a:ext uri="{FF2B5EF4-FFF2-40B4-BE49-F238E27FC236}">
                      <a16:creationId xmlns:a16="http://schemas.microsoft.com/office/drawing/2014/main" id="{A5B9CCBA-765B-CDFC-C19A-12E1FBA5831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9" name="Google Shape;2072;p53">
                  <a:extLst>
                    <a:ext uri="{FF2B5EF4-FFF2-40B4-BE49-F238E27FC236}">
                      <a16:creationId xmlns:a16="http://schemas.microsoft.com/office/drawing/2014/main" id="{5133F1F9-50D9-EC27-D2DD-4F939BA17FC4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84" name="Google Shape;2073;p53">
                <a:extLst>
                  <a:ext uri="{FF2B5EF4-FFF2-40B4-BE49-F238E27FC236}">
                    <a16:creationId xmlns:a16="http://schemas.microsoft.com/office/drawing/2014/main" id="{749E8BAF-A5B9-101F-203B-365F1C2911EA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074;p53">
                <a:extLst>
                  <a:ext uri="{FF2B5EF4-FFF2-40B4-BE49-F238E27FC236}">
                    <a16:creationId xmlns:a16="http://schemas.microsoft.com/office/drawing/2014/main" id="{E90B07DD-4027-C79E-7007-0FAF48DBAE8A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075;p53">
                <a:extLst>
                  <a:ext uri="{FF2B5EF4-FFF2-40B4-BE49-F238E27FC236}">
                    <a16:creationId xmlns:a16="http://schemas.microsoft.com/office/drawing/2014/main" id="{741EF543-076D-64EB-20ED-D2DCC1F00CFB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6" name="Google Shape;2076;p53">
                <a:extLst>
                  <a:ext uri="{FF2B5EF4-FFF2-40B4-BE49-F238E27FC236}">
                    <a16:creationId xmlns:a16="http://schemas.microsoft.com/office/drawing/2014/main" id="{09AAE090-6A0C-AA39-1543-22FA1602B7AC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10" name="Google Shape;2078;p53">
                <a:extLst>
                  <a:ext uri="{FF2B5EF4-FFF2-40B4-BE49-F238E27FC236}">
                    <a16:creationId xmlns:a16="http://schemas.microsoft.com/office/drawing/2014/main" id="{32D827B8-A859-9C3F-5CAE-7019D680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221" y="1478290"/>
                <a:ext cx="3799573" cy="9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Debt to Assets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𝐴𝑠𝑠𝑒𝑡𝑠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10" name="Google Shape;2078;p53">
                <a:extLst>
                  <a:ext uri="{FF2B5EF4-FFF2-40B4-BE49-F238E27FC236}">
                    <a16:creationId xmlns:a16="http://schemas.microsoft.com/office/drawing/2014/main" id="{32D827B8-A859-9C3F-5CAE-7019D680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1" y="1478290"/>
                <a:ext cx="3799573" cy="99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6" name="Group 2135">
            <a:extLst>
              <a:ext uri="{FF2B5EF4-FFF2-40B4-BE49-F238E27FC236}">
                <a16:creationId xmlns:a16="http://schemas.microsoft.com/office/drawing/2014/main" id="{F564842E-94BC-15A7-82BD-D8059AD8DA9F}"/>
              </a:ext>
            </a:extLst>
          </p:cNvPr>
          <p:cNvGrpSpPr/>
          <p:nvPr/>
        </p:nvGrpSpPr>
        <p:grpSpPr>
          <a:xfrm>
            <a:off x="712220" y="2547960"/>
            <a:ext cx="7719263" cy="2519189"/>
            <a:chOff x="-276439" y="1738750"/>
            <a:chExt cx="7719263" cy="1578121"/>
          </a:xfrm>
        </p:grpSpPr>
        <p:sp>
          <p:nvSpPr>
            <p:cNvPr id="2137" name="Google Shape;2066;p53">
              <a:extLst>
                <a:ext uri="{FF2B5EF4-FFF2-40B4-BE49-F238E27FC236}">
                  <a16:creationId xmlns:a16="http://schemas.microsoft.com/office/drawing/2014/main" id="{98930751-AA4E-4327-6FF1-064A29B4CDA6}"/>
                </a:ext>
              </a:extLst>
            </p:cNvPr>
            <p:cNvSpPr/>
            <p:nvPr/>
          </p:nvSpPr>
          <p:spPr>
            <a:xfrm>
              <a:off x="-271234" y="1900455"/>
              <a:ext cx="7714058" cy="141641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067;p53">
              <a:extLst>
                <a:ext uri="{FF2B5EF4-FFF2-40B4-BE49-F238E27FC236}">
                  <a16:creationId xmlns:a16="http://schemas.microsoft.com/office/drawing/2014/main" id="{167E26D7-4EE4-4884-DBC1-FA8D55CF1447}"/>
                </a:ext>
              </a:extLst>
            </p:cNvPr>
            <p:cNvSpPr/>
            <p:nvPr/>
          </p:nvSpPr>
          <p:spPr>
            <a:xfrm>
              <a:off x="-276439" y="1738750"/>
              <a:ext cx="7709100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139" name="Google Shape;2068;p53">
              <a:extLst>
                <a:ext uri="{FF2B5EF4-FFF2-40B4-BE49-F238E27FC236}">
                  <a16:creationId xmlns:a16="http://schemas.microsoft.com/office/drawing/2014/main" id="{AEE0582E-E680-8845-DEC3-6BA2D02DA857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140" name="Google Shape;2069;p53">
                <a:extLst>
                  <a:ext uri="{FF2B5EF4-FFF2-40B4-BE49-F238E27FC236}">
                    <a16:creationId xmlns:a16="http://schemas.microsoft.com/office/drawing/2014/main" id="{DED1BFB0-4EC1-A93C-D756-CA2A534D26BB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45" name="Google Shape;2070;p53">
                  <a:extLst>
                    <a:ext uri="{FF2B5EF4-FFF2-40B4-BE49-F238E27FC236}">
                      <a16:creationId xmlns:a16="http://schemas.microsoft.com/office/drawing/2014/main" id="{463547B7-FD5B-5819-36DD-81224F004B88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46" name="Google Shape;2071;p53">
                  <a:extLst>
                    <a:ext uri="{FF2B5EF4-FFF2-40B4-BE49-F238E27FC236}">
                      <a16:creationId xmlns:a16="http://schemas.microsoft.com/office/drawing/2014/main" id="{5E5A8828-C86A-1302-C220-056FE3220FA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7" name="Google Shape;2072;p53">
                  <a:extLst>
                    <a:ext uri="{FF2B5EF4-FFF2-40B4-BE49-F238E27FC236}">
                      <a16:creationId xmlns:a16="http://schemas.microsoft.com/office/drawing/2014/main" id="{EBBE5001-3D6F-8B75-2228-465507FA87AD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41" name="Google Shape;2073;p53">
                <a:extLst>
                  <a:ext uri="{FF2B5EF4-FFF2-40B4-BE49-F238E27FC236}">
                    <a16:creationId xmlns:a16="http://schemas.microsoft.com/office/drawing/2014/main" id="{20C22067-920C-6003-EBB5-5C2EA0AE2FE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074;p53">
                <a:extLst>
                  <a:ext uri="{FF2B5EF4-FFF2-40B4-BE49-F238E27FC236}">
                    <a16:creationId xmlns:a16="http://schemas.microsoft.com/office/drawing/2014/main" id="{945E1B90-3C67-59E6-3253-481738E329A4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075;p53">
                <a:extLst>
                  <a:ext uri="{FF2B5EF4-FFF2-40B4-BE49-F238E27FC236}">
                    <a16:creationId xmlns:a16="http://schemas.microsoft.com/office/drawing/2014/main" id="{BF6B6256-32CF-3DA8-2FC7-92986B8BF204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44" name="Google Shape;2076;p53">
                <a:extLst>
                  <a:ext uri="{FF2B5EF4-FFF2-40B4-BE49-F238E27FC236}">
                    <a16:creationId xmlns:a16="http://schemas.microsoft.com/office/drawing/2014/main" id="{702EFD9D-9DFB-2334-713E-EE3DAFA218DB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60" name="Google Shape;2078;p53">
                <a:extLst>
                  <a:ext uri="{FF2B5EF4-FFF2-40B4-BE49-F238E27FC236}">
                    <a16:creationId xmlns:a16="http://schemas.microsoft.com/office/drawing/2014/main" id="{88BE25F8-E7B3-A1D5-81F7-D510B8ABE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2011" y="1474277"/>
                <a:ext cx="3799573" cy="1097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rgbClr val="FFFFFF"/>
                    </a:solidFill>
                  </a:rPr>
                  <a:t>Debt to Equity</a:t>
                </a:r>
                <a:br>
                  <a:rPr lang="en-US" sz="1600">
                    <a:solidFill>
                      <a:srgbClr val="FFFFFF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SG" sz="11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SG" sz="11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𝑆h𝑎𝑟𝑒h𝑜𝑙𝑑𝑒𝑟𝑠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′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𝐸𝑞𝑢𝑖𝑡𝑦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60" name="Google Shape;2078;p53">
                <a:extLst>
                  <a:ext uri="{FF2B5EF4-FFF2-40B4-BE49-F238E27FC236}">
                    <a16:creationId xmlns:a16="http://schemas.microsoft.com/office/drawing/2014/main" id="{88BE25F8-E7B3-A1D5-81F7-D510B8AB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11" y="1474277"/>
                <a:ext cx="3799573" cy="1097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61" name="Picture 2160">
            <a:extLst>
              <a:ext uri="{FF2B5EF4-FFF2-40B4-BE49-F238E27FC236}">
                <a16:creationId xmlns:a16="http://schemas.microsoft.com/office/drawing/2014/main" id="{98F65E2B-C319-C9FC-BDB5-681FBA890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22" y="2863836"/>
            <a:ext cx="3624987" cy="2149423"/>
          </a:xfrm>
          <a:prstGeom prst="rect">
            <a:avLst/>
          </a:prstGeom>
        </p:spPr>
      </p:pic>
      <p:pic>
        <p:nvPicPr>
          <p:cNvPr id="2162" name="Picture 2161">
            <a:extLst>
              <a:ext uri="{FF2B5EF4-FFF2-40B4-BE49-F238E27FC236}">
                <a16:creationId xmlns:a16="http://schemas.microsoft.com/office/drawing/2014/main" id="{09AEBE07-1E40-B78F-EEC2-3CD68A18A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982" y="2855695"/>
            <a:ext cx="3615428" cy="2141596"/>
          </a:xfrm>
          <a:prstGeom prst="rect">
            <a:avLst/>
          </a:prstGeom>
        </p:spPr>
      </p:pic>
      <p:sp>
        <p:nvSpPr>
          <p:cNvPr id="3" name="矩形 3">
            <a:extLst>
              <a:ext uri="{FF2B5EF4-FFF2-40B4-BE49-F238E27FC236}">
                <a16:creationId xmlns:a16="http://schemas.microsoft.com/office/drawing/2014/main" id="{798A4817-2BC0-B71C-AD93-D4726BDE4675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4072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Solvency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AC7FDA3-5742-AAB4-DDAE-1AFEEFE12A69}"/>
              </a:ext>
            </a:extLst>
          </p:cNvPr>
          <p:cNvGrpSpPr/>
          <p:nvPr/>
        </p:nvGrpSpPr>
        <p:grpSpPr>
          <a:xfrm>
            <a:off x="721730" y="1209951"/>
            <a:ext cx="3799869" cy="1303944"/>
            <a:chOff x="-276438" y="1738750"/>
            <a:chExt cx="3668620" cy="816843"/>
          </a:xfrm>
        </p:grpSpPr>
        <p:sp>
          <p:nvSpPr>
            <p:cNvPr id="2048" name="Google Shape;2066;p53">
              <a:extLst>
                <a:ext uri="{FF2B5EF4-FFF2-40B4-BE49-F238E27FC236}">
                  <a16:creationId xmlns:a16="http://schemas.microsoft.com/office/drawing/2014/main" id="{3A026AE7-79E1-B309-DBF8-F8A92F7EDF34}"/>
                </a:ext>
              </a:extLst>
            </p:cNvPr>
            <p:cNvSpPr/>
            <p:nvPr/>
          </p:nvSpPr>
          <p:spPr>
            <a:xfrm>
              <a:off x="-276152" y="1903845"/>
              <a:ext cx="3668334" cy="6517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67;p53">
              <a:extLst>
                <a:ext uri="{FF2B5EF4-FFF2-40B4-BE49-F238E27FC236}">
                  <a16:creationId xmlns:a16="http://schemas.microsoft.com/office/drawing/2014/main" id="{6922FA00-BA36-F5BA-3B8D-475223EE44CF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50" name="Google Shape;2068;p53">
              <a:extLst>
                <a:ext uri="{FF2B5EF4-FFF2-40B4-BE49-F238E27FC236}">
                  <a16:creationId xmlns:a16="http://schemas.microsoft.com/office/drawing/2014/main" id="{D6639981-9C89-6512-CB48-905032D15682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051" name="Google Shape;2069;p53">
                <a:extLst>
                  <a:ext uri="{FF2B5EF4-FFF2-40B4-BE49-F238E27FC236}">
                    <a16:creationId xmlns:a16="http://schemas.microsoft.com/office/drawing/2014/main" id="{24A21343-7E60-2DD1-A6E7-D6DA460AA56C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0" name="Google Shape;2070;p53">
                  <a:extLst>
                    <a:ext uri="{FF2B5EF4-FFF2-40B4-BE49-F238E27FC236}">
                      <a16:creationId xmlns:a16="http://schemas.microsoft.com/office/drawing/2014/main" id="{402DA1BA-D94A-AE5A-A227-19C51EB33815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1" name="Google Shape;2071;p53">
                  <a:extLst>
                    <a:ext uri="{FF2B5EF4-FFF2-40B4-BE49-F238E27FC236}">
                      <a16:creationId xmlns:a16="http://schemas.microsoft.com/office/drawing/2014/main" id="{4875F0B1-CFAE-738C-FFD0-6B11AF38040A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2" name="Google Shape;2072;p53">
                  <a:extLst>
                    <a:ext uri="{FF2B5EF4-FFF2-40B4-BE49-F238E27FC236}">
                      <a16:creationId xmlns:a16="http://schemas.microsoft.com/office/drawing/2014/main" id="{A24B4D81-1FBF-37C4-27A9-EEE5B95B4BEC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6" name="Google Shape;2073;p53">
                <a:extLst>
                  <a:ext uri="{FF2B5EF4-FFF2-40B4-BE49-F238E27FC236}">
                    <a16:creationId xmlns:a16="http://schemas.microsoft.com/office/drawing/2014/main" id="{0E9F6058-0CBB-1876-72A5-7799D783430C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74;p53">
                <a:extLst>
                  <a:ext uri="{FF2B5EF4-FFF2-40B4-BE49-F238E27FC236}">
                    <a16:creationId xmlns:a16="http://schemas.microsoft.com/office/drawing/2014/main" id="{959F6A19-2845-92D4-3B54-055D3E705850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75;p53">
                <a:extLst>
                  <a:ext uri="{FF2B5EF4-FFF2-40B4-BE49-F238E27FC236}">
                    <a16:creationId xmlns:a16="http://schemas.microsoft.com/office/drawing/2014/main" id="{5D25926C-638F-0A2E-3C21-0DC57406718F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69" name="Google Shape;2076;p53">
                <a:extLst>
                  <a:ext uri="{FF2B5EF4-FFF2-40B4-BE49-F238E27FC236}">
                    <a16:creationId xmlns:a16="http://schemas.microsoft.com/office/drawing/2014/main" id="{A08604EA-F910-FBA3-1B7C-D6E890C87F9F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90C303C3-B547-28AC-8B3D-0A9A6C7F805D}"/>
              </a:ext>
            </a:extLst>
          </p:cNvPr>
          <p:cNvGrpSpPr/>
          <p:nvPr/>
        </p:nvGrpSpPr>
        <p:grpSpPr>
          <a:xfrm>
            <a:off x="4631910" y="1209952"/>
            <a:ext cx="3799869" cy="1303943"/>
            <a:chOff x="-276438" y="1738750"/>
            <a:chExt cx="3668620" cy="816842"/>
          </a:xfrm>
        </p:grpSpPr>
        <p:sp>
          <p:nvSpPr>
            <p:cNvPr id="2074" name="Google Shape;2066;p53">
              <a:extLst>
                <a:ext uri="{FF2B5EF4-FFF2-40B4-BE49-F238E27FC236}">
                  <a16:creationId xmlns:a16="http://schemas.microsoft.com/office/drawing/2014/main" id="{7DE1FD16-B1AA-CEC2-AF02-44B6771FD988}"/>
                </a:ext>
              </a:extLst>
            </p:cNvPr>
            <p:cNvSpPr/>
            <p:nvPr/>
          </p:nvSpPr>
          <p:spPr>
            <a:xfrm>
              <a:off x="-276152" y="1903844"/>
              <a:ext cx="3668334" cy="6517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5" name="Google Shape;2067;p53">
              <a:extLst>
                <a:ext uri="{FF2B5EF4-FFF2-40B4-BE49-F238E27FC236}">
                  <a16:creationId xmlns:a16="http://schemas.microsoft.com/office/drawing/2014/main" id="{961455BE-B16E-F923-3174-A1C12EF5A6DB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76" name="Google Shape;2068;p53">
              <a:extLst>
                <a:ext uri="{FF2B5EF4-FFF2-40B4-BE49-F238E27FC236}">
                  <a16:creationId xmlns:a16="http://schemas.microsoft.com/office/drawing/2014/main" id="{7C4D376F-BCC4-CB27-1E96-9C81CA50A936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078" name="Google Shape;2069;p53">
                <a:extLst>
                  <a:ext uri="{FF2B5EF4-FFF2-40B4-BE49-F238E27FC236}">
                    <a16:creationId xmlns:a16="http://schemas.microsoft.com/office/drawing/2014/main" id="{9C9C285D-E518-80DF-FF84-3C080E22A8D8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07" name="Google Shape;2070;p53">
                  <a:extLst>
                    <a:ext uri="{FF2B5EF4-FFF2-40B4-BE49-F238E27FC236}">
                      <a16:creationId xmlns:a16="http://schemas.microsoft.com/office/drawing/2014/main" id="{116F8749-688B-303A-37D1-78461F7A60F1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08" name="Google Shape;2071;p53">
                  <a:extLst>
                    <a:ext uri="{FF2B5EF4-FFF2-40B4-BE49-F238E27FC236}">
                      <a16:creationId xmlns:a16="http://schemas.microsoft.com/office/drawing/2014/main" id="{A5B9CCBA-765B-CDFC-C19A-12E1FBA5831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9" name="Google Shape;2072;p53">
                  <a:extLst>
                    <a:ext uri="{FF2B5EF4-FFF2-40B4-BE49-F238E27FC236}">
                      <a16:creationId xmlns:a16="http://schemas.microsoft.com/office/drawing/2014/main" id="{5133F1F9-50D9-EC27-D2DD-4F939BA17FC4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84" name="Google Shape;2073;p53">
                <a:extLst>
                  <a:ext uri="{FF2B5EF4-FFF2-40B4-BE49-F238E27FC236}">
                    <a16:creationId xmlns:a16="http://schemas.microsoft.com/office/drawing/2014/main" id="{749E8BAF-A5B9-101F-203B-365F1C2911EA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074;p53">
                <a:extLst>
                  <a:ext uri="{FF2B5EF4-FFF2-40B4-BE49-F238E27FC236}">
                    <a16:creationId xmlns:a16="http://schemas.microsoft.com/office/drawing/2014/main" id="{E90B07DD-4027-C79E-7007-0FAF48DBAE8A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075;p53">
                <a:extLst>
                  <a:ext uri="{FF2B5EF4-FFF2-40B4-BE49-F238E27FC236}">
                    <a16:creationId xmlns:a16="http://schemas.microsoft.com/office/drawing/2014/main" id="{741EF543-076D-64EB-20ED-D2DCC1F00CFB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6" name="Google Shape;2076;p53">
                <a:extLst>
                  <a:ext uri="{FF2B5EF4-FFF2-40B4-BE49-F238E27FC236}">
                    <a16:creationId xmlns:a16="http://schemas.microsoft.com/office/drawing/2014/main" id="{09AAE090-6A0C-AA39-1543-22FA1602B7AC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10" name="Google Shape;2078;p53">
                <a:extLst>
                  <a:ext uri="{FF2B5EF4-FFF2-40B4-BE49-F238E27FC236}">
                    <a16:creationId xmlns:a16="http://schemas.microsoft.com/office/drawing/2014/main" id="{32D827B8-A859-9C3F-5CAE-7019D680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221" y="1478290"/>
                <a:ext cx="3799573" cy="9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Debt to Assets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𝐴𝑠𝑠𝑒𝑡𝑠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10" name="Google Shape;2078;p53">
                <a:extLst>
                  <a:ext uri="{FF2B5EF4-FFF2-40B4-BE49-F238E27FC236}">
                    <a16:creationId xmlns:a16="http://schemas.microsoft.com/office/drawing/2014/main" id="{32D827B8-A859-9C3F-5CAE-7019D680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1" y="1478290"/>
                <a:ext cx="3799573" cy="99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6" name="Group 2135">
            <a:extLst>
              <a:ext uri="{FF2B5EF4-FFF2-40B4-BE49-F238E27FC236}">
                <a16:creationId xmlns:a16="http://schemas.microsoft.com/office/drawing/2014/main" id="{F564842E-94BC-15A7-82BD-D8059AD8DA9F}"/>
              </a:ext>
            </a:extLst>
          </p:cNvPr>
          <p:cNvGrpSpPr/>
          <p:nvPr/>
        </p:nvGrpSpPr>
        <p:grpSpPr>
          <a:xfrm>
            <a:off x="712220" y="2547960"/>
            <a:ext cx="7719263" cy="2519189"/>
            <a:chOff x="-276439" y="1738750"/>
            <a:chExt cx="7719263" cy="1578121"/>
          </a:xfrm>
        </p:grpSpPr>
        <p:sp>
          <p:nvSpPr>
            <p:cNvPr id="2137" name="Google Shape;2066;p53">
              <a:extLst>
                <a:ext uri="{FF2B5EF4-FFF2-40B4-BE49-F238E27FC236}">
                  <a16:creationId xmlns:a16="http://schemas.microsoft.com/office/drawing/2014/main" id="{98930751-AA4E-4327-6FF1-064A29B4CDA6}"/>
                </a:ext>
              </a:extLst>
            </p:cNvPr>
            <p:cNvSpPr/>
            <p:nvPr/>
          </p:nvSpPr>
          <p:spPr>
            <a:xfrm>
              <a:off x="-271234" y="1900455"/>
              <a:ext cx="7714058" cy="141641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067;p53">
              <a:extLst>
                <a:ext uri="{FF2B5EF4-FFF2-40B4-BE49-F238E27FC236}">
                  <a16:creationId xmlns:a16="http://schemas.microsoft.com/office/drawing/2014/main" id="{167E26D7-4EE4-4884-DBC1-FA8D55CF1447}"/>
                </a:ext>
              </a:extLst>
            </p:cNvPr>
            <p:cNvSpPr/>
            <p:nvPr/>
          </p:nvSpPr>
          <p:spPr>
            <a:xfrm>
              <a:off x="-276439" y="1738750"/>
              <a:ext cx="7709100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139" name="Google Shape;2068;p53">
              <a:extLst>
                <a:ext uri="{FF2B5EF4-FFF2-40B4-BE49-F238E27FC236}">
                  <a16:creationId xmlns:a16="http://schemas.microsoft.com/office/drawing/2014/main" id="{AEE0582E-E680-8845-DEC3-6BA2D02DA857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140" name="Google Shape;2069;p53">
                <a:extLst>
                  <a:ext uri="{FF2B5EF4-FFF2-40B4-BE49-F238E27FC236}">
                    <a16:creationId xmlns:a16="http://schemas.microsoft.com/office/drawing/2014/main" id="{DED1BFB0-4EC1-A93C-D756-CA2A534D26BB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45" name="Google Shape;2070;p53">
                  <a:extLst>
                    <a:ext uri="{FF2B5EF4-FFF2-40B4-BE49-F238E27FC236}">
                      <a16:creationId xmlns:a16="http://schemas.microsoft.com/office/drawing/2014/main" id="{463547B7-FD5B-5819-36DD-81224F004B88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46" name="Google Shape;2071;p53">
                  <a:extLst>
                    <a:ext uri="{FF2B5EF4-FFF2-40B4-BE49-F238E27FC236}">
                      <a16:creationId xmlns:a16="http://schemas.microsoft.com/office/drawing/2014/main" id="{5E5A8828-C86A-1302-C220-056FE3220FA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7" name="Google Shape;2072;p53">
                  <a:extLst>
                    <a:ext uri="{FF2B5EF4-FFF2-40B4-BE49-F238E27FC236}">
                      <a16:creationId xmlns:a16="http://schemas.microsoft.com/office/drawing/2014/main" id="{EBBE5001-3D6F-8B75-2228-465507FA87AD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41" name="Google Shape;2073;p53">
                <a:extLst>
                  <a:ext uri="{FF2B5EF4-FFF2-40B4-BE49-F238E27FC236}">
                    <a16:creationId xmlns:a16="http://schemas.microsoft.com/office/drawing/2014/main" id="{20C22067-920C-6003-EBB5-5C2EA0AE2FE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074;p53">
                <a:extLst>
                  <a:ext uri="{FF2B5EF4-FFF2-40B4-BE49-F238E27FC236}">
                    <a16:creationId xmlns:a16="http://schemas.microsoft.com/office/drawing/2014/main" id="{945E1B90-3C67-59E6-3253-481738E329A4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075;p53">
                <a:extLst>
                  <a:ext uri="{FF2B5EF4-FFF2-40B4-BE49-F238E27FC236}">
                    <a16:creationId xmlns:a16="http://schemas.microsoft.com/office/drawing/2014/main" id="{BF6B6256-32CF-3DA8-2FC7-92986B8BF204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44" name="Google Shape;2076;p53">
                <a:extLst>
                  <a:ext uri="{FF2B5EF4-FFF2-40B4-BE49-F238E27FC236}">
                    <a16:creationId xmlns:a16="http://schemas.microsoft.com/office/drawing/2014/main" id="{702EFD9D-9DFB-2334-713E-EE3DAFA218DB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60" name="Google Shape;2078;p53">
                <a:extLst>
                  <a:ext uri="{FF2B5EF4-FFF2-40B4-BE49-F238E27FC236}">
                    <a16:creationId xmlns:a16="http://schemas.microsoft.com/office/drawing/2014/main" id="{88BE25F8-E7B3-A1D5-81F7-D510B8ABE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2011" y="1474277"/>
                <a:ext cx="3799573" cy="1097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rgbClr val="FFFFFF"/>
                    </a:solidFill>
                  </a:rPr>
                  <a:t>Debt to Equity</a:t>
                </a:r>
                <a:br>
                  <a:rPr lang="en-US" sz="1600">
                    <a:solidFill>
                      <a:srgbClr val="FFFFFF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SG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SG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𝑆h𝑎𝑟𝑒h𝑜𝑙𝑑𝑒𝑟𝑠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′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𝐸𝑞𝑢𝑖𝑡𝑦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60" name="Google Shape;2078;p53">
                <a:extLst>
                  <a:ext uri="{FF2B5EF4-FFF2-40B4-BE49-F238E27FC236}">
                    <a16:creationId xmlns:a16="http://schemas.microsoft.com/office/drawing/2014/main" id="{88BE25F8-E7B3-A1D5-81F7-D510B8AB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11" y="1474277"/>
                <a:ext cx="3799573" cy="1097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61" name="Picture 2160">
            <a:extLst>
              <a:ext uri="{FF2B5EF4-FFF2-40B4-BE49-F238E27FC236}">
                <a16:creationId xmlns:a16="http://schemas.microsoft.com/office/drawing/2014/main" id="{98F65E2B-C319-C9FC-BDB5-681FBA890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22" y="2863836"/>
            <a:ext cx="3624987" cy="2149423"/>
          </a:xfrm>
          <a:prstGeom prst="rect">
            <a:avLst/>
          </a:prstGeom>
        </p:spPr>
      </p:pic>
      <p:pic>
        <p:nvPicPr>
          <p:cNvPr id="2162" name="Picture 2161">
            <a:extLst>
              <a:ext uri="{FF2B5EF4-FFF2-40B4-BE49-F238E27FC236}">
                <a16:creationId xmlns:a16="http://schemas.microsoft.com/office/drawing/2014/main" id="{09AEBE07-1E40-B78F-EEC2-3CD68A18A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982" y="2855695"/>
            <a:ext cx="3615428" cy="21415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5148F0-7519-DF08-653A-2F09970890D8}"/>
              </a:ext>
            </a:extLst>
          </p:cNvPr>
          <p:cNvSpPr/>
          <p:nvPr/>
        </p:nvSpPr>
        <p:spPr>
          <a:xfrm>
            <a:off x="819008" y="4825218"/>
            <a:ext cx="3615001" cy="214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965D8-E247-0FA6-1B92-5D62A84919C6}"/>
              </a:ext>
            </a:extLst>
          </p:cNvPr>
          <p:cNvSpPr/>
          <p:nvPr/>
        </p:nvSpPr>
        <p:spPr>
          <a:xfrm>
            <a:off x="4877083" y="3349728"/>
            <a:ext cx="3544237" cy="20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610AD-8FF5-1F43-2051-FD71AD8AE97F}"/>
              </a:ext>
            </a:extLst>
          </p:cNvPr>
          <p:cNvSpPr/>
          <p:nvPr/>
        </p:nvSpPr>
        <p:spPr>
          <a:xfrm>
            <a:off x="4877083" y="3622688"/>
            <a:ext cx="3544237" cy="20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D69D9-FCDA-2753-B110-8A8C8E572339}"/>
              </a:ext>
            </a:extLst>
          </p:cNvPr>
          <p:cNvSpPr/>
          <p:nvPr/>
        </p:nvSpPr>
        <p:spPr>
          <a:xfrm>
            <a:off x="4877082" y="4068441"/>
            <a:ext cx="3544237" cy="20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EADE8688-EAB7-A5C5-083F-50F94D2EA909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343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Solvency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AC7FDA3-5742-AAB4-DDAE-1AFEEFE12A69}"/>
              </a:ext>
            </a:extLst>
          </p:cNvPr>
          <p:cNvGrpSpPr/>
          <p:nvPr/>
        </p:nvGrpSpPr>
        <p:grpSpPr>
          <a:xfrm>
            <a:off x="721730" y="1209951"/>
            <a:ext cx="3799869" cy="1303944"/>
            <a:chOff x="-276438" y="1738750"/>
            <a:chExt cx="3668620" cy="816843"/>
          </a:xfrm>
        </p:grpSpPr>
        <p:sp>
          <p:nvSpPr>
            <p:cNvPr id="2048" name="Google Shape;2066;p53">
              <a:extLst>
                <a:ext uri="{FF2B5EF4-FFF2-40B4-BE49-F238E27FC236}">
                  <a16:creationId xmlns:a16="http://schemas.microsoft.com/office/drawing/2014/main" id="{3A026AE7-79E1-B309-DBF8-F8A92F7EDF34}"/>
                </a:ext>
              </a:extLst>
            </p:cNvPr>
            <p:cNvSpPr/>
            <p:nvPr/>
          </p:nvSpPr>
          <p:spPr>
            <a:xfrm>
              <a:off x="-276152" y="1903845"/>
              <a:ext cx="3668334" cy="6517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9" name="Google Shape;2067;p53">
              <a:extLst>
                <a:ext uri="{FF2B5EF4-FFF2-40B4-BE49-F238E27FC236}">
                  <a16:creationId xmlns:a16="http://schemas.microsoft.com/office/drawing/2014/main" id="{6922FA00-BA36-F5BA-3B8D-475223EE44CF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50" name="Google Shape;2068;p53">
              <a:extLst>
                <a:ext uri="{FF2B5EF4-FFF2-40B4-BE49-F238E27FC236}">
                  <a16:creationId xmlns:a16="http://schemas.microsoft.com/office/drawing/2014/main" id="{D6639981-9C89-6512-CB48-905032D15682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051" name="Google Shape;2069;p53">
                <a:extLst>
                  <a:ext uri="{FF2B5EF4-FFF2-40B4-BE49-F238E27FC236}">
                    <a16:creationId xmlns:a16="http://schemas.microsoft.com/office/drawing/2014/main" id="{24A21343-7E60-2DD1-A6E7-D6DA460AA56C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0" name="Google Shape;2070;p53">
                  <a:extLst>
                    <a:ext uri="{FF2B5EF4-FFF2-40B4-BE49-F238E27FC236}">
                      <a16:creationId xmlns:a16="http://schemas.microsoft.com/office/drawing/2014/main" id="{402DA1BA-D94A-AE5A-A227-19C51EB33815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1" name="Google Shape;2071;p53">
                  <a:extLst>
                    <a:ext uri="{FF2B5EF4-FFF2-40B4-BE49-F238E27FC236}">
                      <a16:creationId xmlns:a16="http://schemas.microsoft.com/office/drawing/2014/main" id="{4875F0B1-CFAE-738C-FFD0-6B11AF38040A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2" name="Google Shape;2072;p53">
                  <a:extLst>
                    <a:ext uri="{FF2B5EF4-FFF2-40B4-BE49-F238E27FC236}">
                      <a16:creationId xmlns:a16="http://schemas.microsoft.com/office/drawing/2014/main" id="{A24B4D81-1FBF-37C4-27A9-EEE5B95B4BEC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6" name="Google Shape;2073;p53">
                <a:extLst>
                  <a:ext uri="{FF2B5EF4-FFF2-40B4-BE49-F238E27FC236}">
                    <a16:creationId xmlns:a16="http://schemas.microsoft.com/office/drawing/2014/main" id="{0E9F6058-0CBB-1876-72A5-7799D783430C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74;p53">
                <a:extLst>
                  <a:ext uri="{FF2B5EF4-FFF2-40B4-BE49-F238E27FC236}">
                    <a16:creationId xmlns:a16="http://schemas.microsoft.com/office/drawing/2014/main" id="{959F6A19-2845-92D4-3B54-055D3E705850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75;p53">
                <a:extLst>
                  <a:ext uri="{FF2B5EF4-FFF2-40B4-BE49-F238E27FC236}">
                    <a16:creationId xmlns:a16="http://schemas.microsoft.com/office/drawing/2014/main" id="{5D25926C-638F-0A2E-3C21-0DC57406718F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69" name="Google Shape;2076;p53">
                <a:extLst>
                  <a:ext uri="{FF2B5EF4-FFF2-40B4-BE49-F238E27FC236}">
                    <a16:creationId xmlns:a16="http://schemas.microsoft.com/office/drawing/2014/main" id="{A08604EA-F910-FBA3-1B7C-D6E890C87F9F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90C303C3-B547-28AC-8B3D-0A9A6C7F805D}"/>
              </a:ext>
            </a:extLst>
          </p:cNvPr>
          <p:cNvGrpSpPr/>
          <p:nvPr/>
        </p:nvGrpSpPr>
        <p:grpSpPr>
          <a:xfrm>
            <a:off x="4631910" y="1209952"/>
            <a:ext cx="3799869" cy="1303943"/>
            <a:chOff x="-276438" y="1738750"/>
            <a:chExt cx="3668620" cy="816842"/>
          </a:xfrm>
        </p:grpSpPr>
        <p:sp>
          <p:nvSpPr>
            <p:cNvPr id="2074" name="Google Shape;2066;p53">
              <a:extLst>
                <a:ext uri="{FF2B5EF4-FFF2-40B4-BE49-F238E27FC236}">
                  <a16:creationId xmlns:a16="http://schemas.microsoft.com/office/drawing/2014/main" id="{7DE1FD16-B1AA-CEC2-AF02-44B6771FD988}"/>
                </a:ext>
              </a:extLst>
            </p:cNvPr>
            <p:cNvSpPr/>
            <p:nvPr/>
          </p:nvSpPr>
          <p:spPr>
            <a:xfrm>
              <a:off x="-276152" y="1903844"/>
              <a:ext cx="3668334" cy="6517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5" name="Google Shape;2067;p53">
              <a:extLst>
                <a:ext uri="{FF2B5EF4-FFF2-40B4-BE49-F238E27FC236}">
                  <a16:creationId xmlns:a16="http://schemas.microsoft.com/office/drawing/2014/main" id="{961455BE-B16E-F923-3174-A1C12EF5A6DB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76" name="Google Shape;2068;p53">
              <a:extLst>
                <a:ext uri="{FF2B5EF4-FFF2-40B4-BE49-F238E27FC236}">
                  <a16:creationId xmlns:a16="http://schemas.microsoft.com/office/drawing/2014/main" id="{7C4D376F-BCC4-CB27-1E96-9C81CA50A936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078" name="Google Shape;2069;p53">
                <a:extLst>
                  <a:ext uri="{FF2B5EF4-FFF2-40B4-BE49-F238E27FC236}">
                    <a16:creationId xmlns:a16="http://schemas.microsoft.com/office/drawing/2014/main" id="{9C9C285D-E518-80DF-FF84-3C080E22A8D8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07" name="Google Shape;2070;p53">
                  <a:extLst>
                    <a:ext uri="{FF2B5EF4-FFF2-40B4-BE49-F238E27FC236}">
                      <a16:creationId xmlns:a16="http://schemas.microsoft.com/office/drawing/2014/main" id="{116F8749-688B-303A-37D1-78461F7A60F1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08" name="Google Shape;2071;p53">
                  <a:extLst>
                    <a:ext uri="{FF2B5EF4-FFF2-40B4-BE49-F238E27FC236}">
                      <a16:creationId xmlns:a16="http://schemas.microsoft.com/office/drawing/2014/main" id="{A5B9CCBA-765B-CDFC-C19A-12E1FBA5831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9" name="Google Shape;2072;p53">
                  <a:extLst>
                    <a:ext uri="{FF2B5EF4-FFF2-40B4-BE49-F238E27FC236}">
                      <a16:creationId xmlns:a16="http://schemas.microsoft.com/office/drawing/2014/main" id="{5133F1F9-50D9-EC27-D2DD-4F939BA17FC4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84" name="Google Shape;2073;p53">
                <a:extLst>
                  <a:ext uri="{FF2B5EF4-FFF2-40B4-BE49-F238E27FC236}">
                    <a16:creationId xmlns:a16="http://schemas.microsoft.com/office/drawing/2014/main" id="{749E8BAF-A5B9-101F-203B-365F1C2911EA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074;p53">
                <a:extLst>
                  <a:ext uri="{FF2B5EF4-FFF2-40B4-BE49-F238E27FC236}">
                    <a16:creationId xmlns:a16="http://schemas.microsoft.com/office/drawing/2014/main" id="{E90B07DD-4027-C79E-7007-0FAF48DBAE8A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075;p53">
                <a:extLst>
                  <a:ext uri="{FF2B5EF4-FFF2-40B4-BE49-F238E27FC236}">
                    <a16:creationId xmlns:a16="http://schemas.microsoft.com/office/drawing/2014/main" id="{741EF543-076D-64EB-20ED-D2DCC1F00CFB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6" name="Google Shape;2076;p53">
                <a:extLst>
                  <a:ext uri="{FF2B5EF4-FFF2-40B4-BE49-F238E27FC236}">
                    <a16:creationId xmlns:a16="http://schemas.microsoft.com/office/drawing/2014/main" id="{09AAE090-6A0C-AA39-1543-22FA1602B7AC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10" name="Google Shape;2078;p53">
                <a:extLst>
                  <a:ext uri="{FF2B5EF4-FFF2-40B4-BE49-F238E27FC236}">
                    <a16:creationId xmlns:a16="http://schemas.microsoft.com/office/drawing/2014/main" id="{32D827B8-A859-9C3F-5CAE-7019D680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221" y="1478290"/>
                <a:ext cx="3799573" cy="9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Debt to Assets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𝐴𝑠𝑠𝑒𝑡𝑠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10" name="Google Shape;2078;p53">
                <a:extLst>
                  <a:ext uri="{FF2B5EF4-FFF2-40B4-BE49-F238E27FC236}">
                    <a16:creationId xmlns:a16="http://schemas.microsoft.com/office/drawing/2014/main" id="{32D827B8-A859-9C3F-5CAE-7019D680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1" y="1478290"/>
                <a:ext cx="3799573" cy="99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6" name="Group 2135">
            <a:extLst>
              <a:ext uri="{FF2B5EF4-FFF2-40B4-BE49-F238E27FC236}">
                <a16:creationId xmlns:a16="http://schemas.microsoft.com/office/drawing/2014/main" id="{F564842E-94BC-15A7-82BD-D8059AD8DA9F}"/>
              </a:ext>
            </a:extLst>
          </p:cNvPr>
          <p:cNvGrpSpPr/>
          <p:nvPr/>
        </p:nvGrpSpPr>
        <p:grpSpPr>
          <a:xfrm>
            <a:off x="712220" y="2547960"/>
            <a:ext cx="7719263" cy="2519189"/>
            <a:chOff x="-276439" y="1738750"/>
            <a:chExt cx="7719263" cy="1578121"/>
          </a:xfrm>
        </p:grpSpPr>
        <p:sp>
          <p:nvSpPr>
            <p:cNvPr id="2137" name="Google Shape;2066;p53">
              <a:extLst>
                <a:ext uri="{FF2B5EF4-FFF2-40B4-BE49-F238E27FC236}">
                  <a16:creationId xmlns:a16="http://schemas.microsoft.com/office/drawing/2014/main" id="{98930751-AA4E-4327-6FF1-064A29B4CDA6}"/>
                </a:ext>
              </a:extLst>
            </p:cNvPr>
            <p:cNvSpPr/>
            <p:nvPr/>
          </p:nvSpPr>
          <p:spPr>
            <a:xfrm>
              <a:off x="-271234" y="1900455"/>
              <a:ext cx="7714058" cy="141641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067;p53">
              <a:extLst>
                <a:ext uri="{FF2B5EF4-FFF2-40B4-BE49-F238E27FC236}">
                  <a16:creationId xmlns:a16="http://schemas.microsoft.com/office/drawing/2014/main" id="{167E26D7-4EE4-4884-DBC1-FA8D55CF1447}"/>
                </a:ext>
              </a:extLst>
            </p:cNvPr>
            <p:cNvSpPr/>
            <p:nvPr/>
          </p:nvSpPr>
          <p:spPr>
            <a:xfrm>
              <a:off x="-276439" y="1738750"/>
              <a:ext cx="7709100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139" name="Google Shape;2068;p53">
              <a:extLst>
                <a:ext uri="{FF2B5EF4-FFF2-40B4-BE49-F238E27FC236}">
                  <a16:creationId xmlns:a16="http://schemas.microsoft.com/office/drawing/2014/main" id="{AEE0582E-E680-8845-DEC3-6BA2D02DA857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140" name="Google Shape;2069;p53">
                <a:extLst>
                  <a:ext uri="{FF2B5EF4-FFF2-40B4-BE49-F238E27FC236}">
                    <a16:creationId xmlns:a16="http://schemas.microsoft.com/office/drawing/2014/main" id="{DED1BFB0-4EC1-A93C-D756-CA2A534D26BB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45" name="Google Shape;2070;p53">
                  <a:extLst>
                    <a:ext uri="{FF2B5EF4-FFF2-40B4-BE49-F238E27FC236}">
                      <a16:creationId xmlns:a16="http://schemas.microsoft.com/office/drawing/2014/main" id="{463547B7-FD5B-5819-36DD-81224F004B88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46" name="Google Shape;2071;p53">
                  <a:extLst>
                    <a:ext uri="{FF2B5EF4-FFF2-40B4-BE49-F238E27FC236}">
                      <a16:creationId xmlns:a16="http://schemas.microsoft.com/office/drawing/2014/main" id="{5E5A8828-C86A-1302-C220-056FE3220FA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7" name="Google Shape;2072;p53">
                  <a:extLst>
                    <a:ext uri="{FF2B5EF4-FFF2-40B4-BE49-F238E27FC236}">
                      <a16:creationId xmlns:a16="http://schemas.microsoft.com/office/drawing/2014/main" id="{EBBE5001-3D6F-8B75-2228-465507FA87AD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41" name="Google Shape;2073;p53">
                <a:extLst>
                  <a:ext uri="{FF2B5EF4-FFF2-40B4-BE49-F238E27FC236}">
                    <a16:creationId xmlns:a16="http://schemas.microsoft.com/office/drawing/2014/main" id="{20C22067-920C-6003-EBB5-5C2EA0AE2FE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074;p53">
                <a:extLst>
                  <a:ext uri="{FF2B5EF4-FFF2-40B4-BE49-F238E27FC236}">
                    <a16:creationId xmlns:a16="http://schemas.microsoft.com/office/drawing/2014/main" id="{945E1B90-3C67-59E6-3253-481738E329A4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075;p53">
                <a:extLst>
                  <a:ext uri="{FF2B5EF4-FFF2-40B4-BE49-F238E27FC236}">
                    <a16:creationId xmlns:a16="http://schemas.microsoft.com/office/drawing/2014/main" id="{BF6B6256-32CF-3DA8-2FC7-92986B8BF204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44" name="Google Shape;2076;p53">
                <a:extLst>
                  <a:ext uri="{FF2B5EF4-FFF2-40B4-BE49-F238E27FC236}">
                    <a16:creationId xmlns:a16="http://schemas.microsoft.com/office/drawing/2014/main" id="{702EFD9D-9DFB-2334-713E-EE3DAFA218DB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60" name="Google Shape;2078;p53">
                <a:extLst>
                  <a:ext uri="{FF2B5EF4-FFF2-40B4-BE49-F238E27FC236}">
                    <a16:creationId xmlns:a16="http://schemas.microsoft.com/office/drawing/2014/main" id="{88BE25F8-E7B3-A1D5-81F7-D510B8ABE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2011" y="1474277"/>
                <a:ext cx="3799573" cy="1097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rgbClr val="FFFFFF"/>
                    </a:solidFill>
                  </a:rPr>
                  <a:t>Debt to Equity</a:t>
                </a:r>
                <a:br>
                  <a:rPr lang="en-US" sz="1600">
                    <a:solidFill>
                      <a:srgbClr val="FFFFFF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SG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SG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𝑆h𝑎𝑟𝑒h𝑜𝑙𝑑𝑒𝑟𝑠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′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𝐸𝑞𝑢𝑖𝑡𝑦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60" name="Google Shape;2078;p53">
                <a:extLst>
                  <a:ext uri="{FF2B5EF4-FFF2-40B4-BE49-F238E27FC236}">
                    <a16:creationId xmlns:a16="http://schemas.microsoft.com/office/drawing/2014/main" id="{88BE25F8-E7B3-A1D5-81F7-D510B8AB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11" y="1474277"/>
                <a:ext cx="3799573" cy="1097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61" name="Picture 2160">
            <a:extLst>
              <a:ext uri="{FF2B5EF4-FFF2-40B4-BE49-F238E27FC236}">
                <a16:creationId xmlns:a16="http://schemas.microsoft.com/office/drawing/2014/main" id="{98F65E2B-C319-C9FC-BDB5-681FBA890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22" y="2863836"/>
            <a:ext cx="3624987" cy="2149423"/>
          </a:xfrm>
          <a:prstGeom prst="rect">
            <a:avLst/>
          </a:prstGeom>
        </p:spPr>
      </p:pic>
      <p:pic>
        <p:nvPicPr>
          <p:cNvPr id="2162" name="Picture 2161">
            <a:extLst>
              <a:ext uri="{FF2B5EF4-FFF2-40B4-BE49-F238E27FC236}">
                <a16:creationId xmlns:a16="http://schemas.microsoft.com/office/drawing/2014/main" id="{09AEBE07-1E40-B78F-EEC2-3CD68A18A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982" y="2855695"/>
            <a:ext cx="3615428" cy="21415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0C54FB-A0CA-1904-388E-BF0AD3FDDE3D}"/>
              </a:ext>
            </a:extLst>
          </p:cNvPr>
          <p:cNvSpPr/>
          <p:nvPr/>
        </p:nvSpPr>
        <p:spPr>
          <a:xfrm>
            <a:off x="4868193" y="4068738"/>
            <a:ext cx="3544237" cy="20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0FC4BF-D698-C3E4-F496-A2871E375D2B}"/>
              </a:ext>
            </a:extLst>
          </p:cNvPr>
          <p:cNvSpPr/>
          <p:nvPr/>
        </p:nvSpPr>
        <p:spPr>
          <a:xfrm>
            <a:off x="4868192" y="3618512"/>
            <a:ext cx="3544237" cy="20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F82EC-993C-18D2-DDA5-31BABB36FA95}"/>
              </a:ext>
            </a:extLst>
          </p:cNvPr>
          <p:cNvSpPr/>
          <p:nvPr/>
        </p:nvSpPr>
        <p:spPr>
          <a:xfrm>
            <a:off x="4709993" y="4652000"/>
            <a:ext cx="3721490" cy="20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3BF3F0F0-927C-0D3F-EEF7-B0330687D164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D2160-15C8-6E88-908A-E308E9C45DCA}"/>
              </a:ext>
            </a:extLst>
          </p:cNvPr>
          <p:cNvSpPr/>
          <p:nvPr/>
        </p:nvSpPr>
        <p:spPr>
          <a:xfrm>
            <a:off x="4870211" y="3342694"/>
            <a:ext cx="3544237" cy="20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3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Other Perspectives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4FEC6E-1152-3395-896B-7FCD91CC00F0}"/>
              </a:ext>
            </a:extLst>
          </p:cNvPr>
          <p:cNvGrpSpPr/>
          <p:nvPr/>
        </p:nvGrpSpPr>
        <p:grpSpPr>
          <a:xfrm>
            <a:off x="717425" y="1512383"/>
            <a:ext cx="3668620" cy="1590302"/>
            <a:chOff x="-276438" y="1738750"/>
            <a:chExt cx="3668620" cy="996229"/>
          </a:xfrm>
        </p:grpSpPr>
        <p:sp>
          <p:nvSpPr>
            <p:cNvPr id="5" name="Google Shape;2066;p53">
              <a:extLst>
                <a:ext uri="{FF2B5EF4-FFF2-40B4-BE49-F238E27FC236}">
                  <a16:creationId xmlns:a16="http://schemas.microsoft.com/office/drawing/2014/main" id="{52F23743-D1DD-3542-D13B-3659E399BB29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067;p53">
              <a:extLst>
                <a:ext uri="{FF2B5EF4-FFF2-40B4-BE49-F238E27FC236}">
                  <a16:creationId xmlns:a16="http://schemas.microsoft.com/office/drawing/2014/main" id="{1FC5B508-4918-440D-C1F7-E4EA44CAB281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" name="Google Shape;2068;p53">
              <a:extLst>
                <a:ext uri="{FF2B5EF4-FFF2-40B4-BE49-F238E27FC236}">
                  <a16:creationId xmlns:a16="http://schemas.microsoft.com/office/drawing/2014/main" id="{D07FFCCA-EACD-E51A-AEA6-B064CE3D3624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8" name="Google Shape;2069;p53">
                <a:extLst>
                  <a:ext uri="{FF2B5EF4-FFF2-40B4-BE49-F238E27FC236}">
                    <a16:creationId xmlns:a16="http://schemas.microsoft.com/office/drawing/2014/main" id="{4D04DC1F-2AA4-65C1-569C-C15BE4AFA997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" name="Google Shape;2070;p53">
                  <a:extLst>
                    <a:ext uri="{FF2B5EF4-FFF2-40B4-BE49-F238E27FC236}">
                      <a16:creationId xmlns:a16="http://schemas.microsoft.com/office/drawing/2014/main" id="{B7F04B6F-FAEB-8D7F-390C-9E649D6C21EB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2071;p53">
                  <a:extLst>
                    <a:ext uri="{FF2B5EF4-FFF2-40B4-BE49-F238E27FC236}">
                      <a16:creationId xmlns:a16="http://schemas.microsoft.com/office/drawing/2014/main" id="{4C145F73-7248-6FEC-94A9-43958EA7261F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2072;p53">
                  <a:extLst>
                    <a:ext uri="{FF2B5EF4-FFF2-40B4-BE49-F238E27FC236}">
                      <a16:creationId xmlns:a16="http://schemas.microsoft.com/office/drawing/2014/main" id="{12E3C2A5-2213-70AC-6AE0-71AB3BA51A15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" name="Google Shape;2073;p53">
                <a:extLst>
                  <a:ext uri="{FF2B5EF4-FFF2-40B4-BE49-F238E27FC236}">
                    <a16:creationId xmlns:a16="http://schemas.microsoft.com/office/drawing/2014/main" id="{B44B5CB2-6E06-2815-EA86-806CCB4302CA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2074;p53">
                <a:extLst>
                  <a:ext uri="{FF2B5EF4-FFF2-40B4-BE49-F238E27FC236}">
                    <a16:creationId xmlns:a16="http://schemas.microsoft.com/office/drawing/2014/main" id="{34C4DD4B-B211-99F6-23ED-75FAAAB83360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075;p53">
                <a:extLst>
                  <a:ext uri="{FF2B5EF4-FFF2-40B4-BE49-F238E27FC236}">
                    <a16:creationId xmlns:a16="http://schemas.microsoft.com/office/drawing/2014/main" id="{C6587EEF-83EB-6518-7FDD-519F0BD1B7EF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2" name="Google Shape;2076;p53">
                <a:extLst>
                  <a:ext uri="{FF2B5EF4-FFF2-40B4-BE49-F238E27FC236}">
                    <a16:creationId xmlns:a16="http://schemas.microsoft.com/office/drawing/2014/main" id="{35BE40EB-3763-CD87-B05A-5ED4457F5AC3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83676539-0F16-E688-E203-0847F290220D}"/>
              </a:ext>
            </a:extLst>
          </p:cNvPr>
          <p:cNvGrpSpPr/>
          <p:nvPr/>
        </p:nvGrpSpPr>
        <p:grpSpPr>
          <a:xfrm>
            <a:off x="717425" y="1509412"/>
            <a:ext cx="3668620" cy="1590302"/>
            <a:chOff x="-276438" y="1738750"/>
            <a:chExt cx="3668620" cy="996229"/>
          </a:xfrm>
        </p:grpSpPr>
        <p:sp>
          <p:nvSpPr>
            <p:cNvPr id="2077" name="Google Shape;2066;p53">
              <a:extLst>
                <a:ext uri="{FF2B5EF4-FFF2-40B4-BE49-F238E27FC236}">
                  <a16:creationId xmlns:a16="http://schemas.microsoft.com/office/drawing/2014/main" id="{2564FDBE-D419-331A-843E-652072567E6A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67;p53">
              <a:extLst>
                <a:ext uri="{FF2B5EF4-FFF2-40B4-BE49-F238E27FC236}">
                  <a16:creationId xmlns:a16="http://schemas.microsoft.com/office/drawing/2014/main" id="{EE4203B7-B771-9D3F-A9B2-C036943FD24E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80" name="Google Shape;2068;p53">
              <a:extLst>
                <a:ext uri="{FF2B5EF4-FFF2-40B4-BE49-F238E27FC236}">
                  <a16:creationId xmlns:a16="http://schemas.microsoft.com/office/drawing/2014/main" id="{64746944-9445-9F99-CD3C-F7A082E9D28B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2081" name="Google Shape;2069;p53">
                <a:extLst>
                  <a:ext uri="{FF2B5EF4-FFF2-40B4-BE49-F238E27FC236}">
                    <a16:creationId xmlns:a16="http://schemas.microsoft.com/office/drawing/2014/main" id="{62CDA4F0-7224-772F-88DA-7EDF39C97F6F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87" name="Google Shape;2070;p53">
                  <a:extLst>
                    <a:ext uri="{FF2B5EF4-FFF2-40B4-BE49-F238E27FC236}">
                      <a16:creationId xmlns:a16="http://schemas.microsoft.com/office/drawing/2014/main" id="{7234B694-372B-6968-A7DD-441A8B8A2F3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88" name="Google Shape;2071;p53">
                  <a:extLst>
                    <a:ext uri="{FF2B5EF4-FFF2-40B4-BE49-F238E27FC236}">
                      <a16:creationId xmlns:a16="http://schemas.microsoft.com/office/drawing/2014/main" id="{1A5EE6F6-C00B-B98C-493B-14609C0D5AA1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1" name="Google Shape;2072;p53">
                  <a:extLst>
                    <a:ext uri="{FF2B5EF4-FFF2-40B4-BE49-F238E27FC236}">
                      <a16:creationId xmlns:a16="http://schemas.microsoft.com/office/drawing/2014/main" id="{5EB7D66A-9871-E967-AB2D-B84C5F894D7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82" name="Google Shape;2073;p53">
                <a:extLst>
                  <a:ext uri="{FF2B5EF4-FFF2-40B4-BE49-F238E27FC236}">
                    <a16:creationId xmlns:a16="http://schemas.microsoft.com/office/drawing/2014/main" id="{0B020264-7497-EEA8-E638-1E1FE10649A6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74;p53">
                <a:extLst>
                  <a:ext uri="{FF2B5EF4-FFF2-40B4-BE49-F238E27FC236}">
                    <a16:creationId xmlns:a16="http://schemas.microsoft.com/office/drawing/2014/main" id="{DF7E1349-7993-27CB-AA44-0697DBFF3CF8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75;p53">
                <a:extLst>
                  <a:ext uri="{FF2B5EF4-FFF2-40B4-BE49-F238E27FC236}">
                    <a16:creationId xmlns:a16="http://schemas.microsoft.com/office/drawing/2014/main" id="{97572C2F-8091-2327-BA59-49F6E2172BF6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86" name="Google Shape;2076;p53">
                <a:extLst>
                  <a:ext uri="{FF2B5EF4-FFF2-40B4-BE49-F238E27FC236}">
                    <a16:creationId xmlns:a16="http://schemas.microsoft.com/office/drawing/2014/main" id="{7FB67F50-F5ED-9E35-6D87-AB34C43EA48D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201" y="1755728"/>
                <a:ext cx="3668333" cy="134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000000"/>
                  </a:buClr>
                  <a:buSzTx/>
                  <a:defRPr/>
                </a:pPr>
                <a:r>
                  <a:rPr lang="en-US">
                    <a:solidFill>
                      <a:schemeClr val="bg2"/>
                    </a:solidFill>
                  </a:rPr>
                  <a:t>Interest Coverage Ratio</a:t>
                </a:r>
                <a:br>
                  <a:rPr lang="en-US">
                    <a:solidFill>
                      <a:schemeClr val="bg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𝐸𝐵𝐼𝑇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𝐼𝑛𝑡𝑒𝑟𝑒𝑠𝑡</m:t>
                          </m:r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𝐸𝑥𝑝𝑒𝑛𝑠𝑒</m:t>
                          </m:r>
                        </m:den>
                      </m:f>
                    </m:oMath>
                  </m:oMathPara>
                </a14:m>
                <a:endParaRPr lang="en-US" sz="1800" b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01" y="1755728"/>
                <a:ext cx="3668333" cy="1348529"/>
              </a:xfrm>
              <a:prstGeom prst="rect">
                <a:avLst/>
              </a:prstGeom>
              <a:blipFill>
                <a:blip r:embed="rId3"/>
                <a:stretch>
                  <a:fillRect r="-33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5D21268-60B3-8D33-1717-A159BC1C7CDB}"/>
              </a:ext>
            </a:extLst>
          </p:cNvPr>
          <p:cNvGrpSpPr/>
          <p:nvPr/>
        </p:nvGrpSpPr>
        <p:grpSpPr>
          <a:xfrm>
            <a:off x="714914" y="3350573"/>
            <a:ext cx="3668620" cy="1590302"/>
            <a:chOff x="-276438" y="1738750"/>
            <a:chExt cx="3668620" cy="996229"/>
          </a:xfrm>
        </p:grpSpPr>
        <p:sp>
          <p:nvSpPr>
            <p:cNvPr id="47" name="Google Shape;2066;p53">
              <a:extLst>
                <a:ext uri="{FF2B5EF4-FFF2-40B4-BE49-F238E27FC236}">
                  <a16:creationId xmlns:a16="http://schemas.microsoft.com/office/drawing/2014/main" id="{85360C85-D212-A38A-98F0-98FF34EF746C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67;p53">
              <a:extLst>
                <a:ext uri="{FF2B5EF4-FFF2-40B4-BE49-F238E27FC236}">
                  <a16:creationId xmlns:a16="http://schemas.microsoft.com/office/drawing/2014/main" id="{2ABE3CB9-0919-BF51-48A2-128032E419D3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9" name="Google Shape;2068;p53">
              <a:extLst>
                <a:ext uri="{FF2B5EF4-FFF2-40B4-BE49-F238E27FC236}">
                  <a16:creationId xmlns:a16="http://schemas.microsoft.com/office/drawing/2014/main" id="{96D1FC36-74A6-E83E-ADEF-640A9A07BED3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50" name="Google Shape;2069;p53">
                <a:extLst>
                  <a:ext uri="{FF2B5EF4-FFF2-40B4-BE49-F238E27FC236}">
                    <a16:creationId xmlns:a16="http://schemas.microsoft.com/office/drawing/2014/main" id="{C68E22E3-5A22-6E7C-DD4F-742FEF748680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5" name="Google Shape;2070;p53">
                  <a:extLst>
                    <a:ext uri="{FF2B5EF4-FFF2-40B4-BE49-F238E27FC236}">
                      <a16:creationId xmlns:a16="http://schemas.microsoft.com/office/drawing/2014/main" id="{2C72BAC0-8CF3-5EFF-FAAB-CD7C1F3E1CD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53" name="Google Shape;2071;p53">
                  <a:extLst>
                    <a:ext uri="{FF2B5EF4-FFF2-40B4-BE49-F238E27FC236}">
                      <a16:creationId xmlns:a16="http://schemas.microsoft.com/office/drawing/2014/main" id="{74581298-6450-7FEE-0AE8-40DDC7C9C230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4" name="Google Shape;2072;p53">
                  <a:extLst>
                    <a:ext uri="{FF2B5EF4-FFF2-40B4-BE49-F238E27FC236}">
                      <a16:creationId xmlns:a16="http://schemas.microsoft.com/office/drawing/2014/main" id="{B8A99508-CD2B-6877-46B3-241D34D4453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1" name="Google Shape;2073;p53">
                <a:extLst>
                  <a:ext uri="{FF2B5EF4-FFF2-40B4-BE49-F238E27FC236}">
                    <a16:creationId xmlns:a16="http://schemas.microsoft.com/office/drawing/2014/main" id="{09C52C98-06F1-3874-0CCB-55A6EBDB717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2074;p53">
                <a:extLst>
                  <a:ext uri="{FF2B5EF4-FFF2-40B4-BE49-F238E27FC236}">
                    <a16:creationId xmlns:a16="http://schemas.microsoft.com/office/drawing/2014/main" id="{D08A5DB2-82CF-71D1-50D3-B5D3F72ACF12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2075;p53">
                <a:extLst>
                  <a:ext uri="{FF2B5EF4-FFF2-40B4-BE49-F238E27FC236}">
                    <a16:creationId xmlns:a16="http://schemas.microsoft.com/office/drawing/2014/main" id="{1711BDEA-2A3C-6C98-D8BB-0FF4FD922525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2076;p53">
                <a:extLst>
                  <a:ext uri="{FF2B5EF4-FFF2-40B4-BE49-F238E27FC236}">
                    <a16:creationId xmlns:a16="http://schemas.microsoft.com/office/drawing/2014/main" id="{71C32163-6F8E-6937-4768-F76658283568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35074CD5-28A9-8698-4C92-FAF682A241AF}"/>
              </a:ext>
            </a:extLst>
          </p:cNvPr>
          <p:cNvGrpSpPr/>
          <p:nvPr/>
        </p:nvGrpSpPr>
        <p:grpSpPr>
          <a:xfrm>
            <a:off x="714914" y="3347602"/>
            <a:ext cx="3668620" cy="1590302"/>
            <a:chOff x="-276438" y="1738750"/>
            <a:chExt cx="3668620" cy="996229"/>
          </a:xfrm>
        </p:grpSpPr>
        <p:sp>
          <p:nvSpPr>
            <p:cNvPr id="2056" name="Google Shape;2066;p53">
              <a:extLst>
                <a:ext uri="{FF2B5EF4-FFF2-40B4-BE49-F238E27FC236}">
                  <a16:creationId xmlns:a16="http://schemas.microsoft.com/office/drawing/2014/main" id="{D384199C-68C4-2FF1-D244-803BDE70620F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7" name="Google Shape;2067;p53">
              <a:extLst>
                <a:ext uri="{FF2B5EF4-FFF2-40B4-BE49-F238E27FC236}">
                  <a16:creationId xmlns:a16="http://schemas.microsoft.com/office/drawing/2014/main" id="{0021A0F8-8547-AAF4-C826-83B5F4D0AEA6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58" name="Google Shape;2068;p53">
              <a:extLst>
                <a:ext uri="{FF2B5EF4-FFF2-40B4-BE49-F238E27FC236}">
                  <a16:creationId xmlns:a16="http://schemas.microsoft.com/office/drawing/2014/main" id="{D84F7EEB-A9EE-85F1-CB2A-1349DDFC864D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2059" name="Google Shape;2069;p53">
                <a:extLst>
                  <a:ext uri="{FF2B5EF4-FFF2-40B4-BE49-F238E27FC236}">
                    <a16:creationId xmlns:a16="http://schemas.microsoft.com/office/drawing/2014/main" id="{5259CDDC-C797-FEF5-E5C3-9F9FE34ED2E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64" name="Google Shape;2070;p53">
                  <a:extLst>
                    <a:ext uri="{FF2B5EF4-FFF2-40B4-BE49-F238E27FC236}">
                      <a16:creationId xmlns:a16="http://schemas.microsoft.com/office/drawing/2014/main" id="{72E400ED-31B7-061A-C3EB-261B840A3FFD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65" name="Google Shape;2071;p53">
                  <a:extLst>
                    <a:ext uri="{FF2B5EF4-FFF2-40B4-BE49-F238E27FC236}">
                      <a16:creationId xmlns:a16="http://schemas.microsoft.com/office/drawing/2014/main" id="{F109BACB-389B-5341-048F-CE6E574F5874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2" name="Google Shape;2072;p53">
                  <a:extLst>
                    <a:ext uri="{FF2B5EF4-FFF2-40B4-BE49-F238E27FC236}">
                      <a16:creationId xmlns:a16="http://schemas.microsoft.com/office/drawing/2014/main" id="{4A8AA072-F9D6-35F7-C9D6-D2E59348FE3C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0" name="Google Shape;2073;p53">
                <a:extLst>
                  <a:ext uri="{FF2B5EF4-FFF2-40B4-BE49-F238E27FC236}">
                    <a16:creationId xmlns:a16="http://schemas.microsoft.com/office/drawing/2014/main" id="{71048C4F-C71A-83E9-B43F-CF51BB5E909C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74;p53">
                <a:extLst>
                  <a:ext uri="{FF2B5EF4-FFF2-40B4-BE49-F238E27FC236}">
                    <a16:creationId xmlns:a16="http://schemas.microsoft.com/office/drawing/2014/main" id="{D856F9F8-761E-6B31-007C-BEE33963DB0F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75;p53">
                <a:extLst>
                  <a:ext uri="{FF2B5EF4-FFF2-40B4-BE49-F238E27FC236}">
                    <a16:creationId xmlns:a16="http://schemas.microsoft.com/office/drawing/2014/main" id="{B55A40D2-D0F4-4E50-92B1-CB8A48B1A5D2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63" name="Google Shape;2076;p53">
                <a:extLst>
                  <a:ext uri="{FF2B5EF4-FFF2-40B4-BE49-F238E27FC236}">
                    <a16:creationId xmlns:a16="http://schemas.microsoft.com/office/drawing/2014/main" id="{CA55E337-7A4D-8670-1E7B-F212DC3E682C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03" name="Google Shape;2078;p53">
                <a:extLst>
                  <a:ext uri="{FF2B5EF4-FFF2-40B4-BE49-F238E27FC236}">
                    <a16:creationId xmlns:a16="http://schemas.microsoft.com/office/drawing/2014/main" id="{127DD8CB-F7EE-DA12-3555-42E745B1D7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4" y="3612169"/>
                <a:ext cx="3668333" cy="134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chemeClr val="bg2"/>
                    </a:solidFill>
                  </a:rPr>
                  <a:t>Solvency Ratio</a:t>
                </a:r>
                <a:br>
                  <a:rPr lang="en-US" sz="1600">
                    <a:solidFill>
                      <a:schemeClr val="bg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𝑁𝑒𝑡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𝑃𝑟𝑜𝑓𝑖𝑡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𝐴𝑓𝑡𝑒𝑟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𝑇𝑎𝑥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𝐷𝑒𝑝𝑟𝑒𝑐𝑖𝑎𝑡𝑖𝑜𝑛</m:t>
                          </m:r>
                        </m:num>
                        <m:den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03" name="Google Shape;2078;p53">
                <a:extLst>
                  <a:ext uri="{FF2B5EF4-FFF2-40B4-BE49-F238E27FC236}">
                    <a16:creationId xmlns:a16="http://schemas.microsoft.com/office/drawing/2014/main" id="{127DD8CB-F7EE-DA12-3555-42E745B1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4" y="3612169"/>
                <a:ext cx="3668333" cy="1348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2DBF28B-8FD6-E9E9-18C3-66107AB459D0}"/>
              </a:ext>
            </a:extLst>
          </p:cNvPr>
          <p:cNvGrpSpPr/>
          <p:nvPr/>
        </p:nvGrpSpPr>
        <p:grpSpPr>
          <a:xfrm>
            <a:off x="4490324" y="1241503"/>
            <a:ext cx="3935965" cy="3797042"/>
            <a:chOff x="4490324" y="1241503"/>
            <a:chExt cx="3935965" cy="3797042"/>
          </a:xfrm>
        </p:grpSpPr>
        <p:sp>
          <p:nvSpPr>
            <p:cNvPr id="16" name="Google Shape;1418;p45">
              <a:extLst>
                <a:ext uri="{FF2B5EF4-FFF2-40B4-BE49-F238E27FC236}">
                  <a16:creationId xmlns:a16="http://schemas.microsoft.com/office/drawing/2014/main" id="{ABA2634B-9328-7533-CBC5-87427CC2DA6C}"/>
                </a:ext>
              </a:extLst>
            </p:cNvPr>
            <p:cNvSpPr/>
            <p:nvPr/>
          </p:nvSpPr>
          <p:spPr>
            <a:xfrm>
              <a:off x="4490325" y="1241503"/>
              <a:ext cx="3935964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419;p45">
              <a:extLst>
                <a:ext uri="{FF2B5EF4-FFF2-40B4-BE49-F238E27FC236}">
                  <a16:creationId xmlns:a16="http://schemas.microsoft.com/office/drawing/2014/main" id="{E446D3CC-B1CE-D506-42EB-459232EDA761}"/>
                </a:ext>
              </a:extLst>
            </p:cNvPr>
            <p:cNvGrpSpPr/>
            <p:nvPr/>
          </p:nvGrpSpPr>
          <p:grpSpPr>
            <a:xfrm>
              <a:off x="4561507" y="1306584"/>
              <a:ext cx="374100" cy="101100"/>
              <a:chOff x="965750" y="594475"/>
              <a:chExt cx="374100" cy="101100"/>
            </a:xfrm>
          </p:grpSpPr>
          <p:grpSp>
            <p:nvGrpSpPr>
              <p:cNvPr id="19" name="Google Shape;1420;p45">
                <a:extLst>
                  <a:ext uri="{FF2B5EF4-FFF2-40B4-BE49-F238E27FC236}">
                    <a16:creationId xmlns:a16="http://schemas.microsoft.com/office/drawing/2014/main" id="{8813FE6F-2646-D20C-2BF8-6EE30C0D66BA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" name="Google Shape;1421;p45">
                  <a:extLst>
                    <a:ext uri="{FF2B5EF4-FFF2-40B4-BE49-F238E27FC236}">
                      <a16:creationId xmlns:a16="http://schemas.microsoft.com/office/drawing/2014/main" id="{9E1798A9-9008-019B-8862-295BC2CC117C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" name="Google Shape;1422;p45">
                  <a:extLst>
                    <a:ext uri="{FF2B5EF4-FFF2-40B4-BE49-F238E27FC236}">
                      <a16:creationId xmlns:a16="http://schemas.microsoft.com/office/drawing/2014/main" id="{687F7D7B-7E6B-3932-9023-82E06D569CB4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1423;p45">
                  <a:extLst>
                    <a:ext uri="{FF2B5EF4-FFF2-40B4-BE49-F238E27FC236}">
                      <a16:creationId xmlns:a16="http://schemas.microsoft.com/office/drawing/2014/main" id="{7DFDAB75-BE46-8752-C8BB-3A6EB49B1C6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" name="Google Shape;1424;p45">
                <a:extLst>
                  <a:ext uri="{FF2B5EF4-FFF2-40B4-BE49-F238E27FC236}">
                    <a16:creationId xmlns:a16="http://schemas.microsoft.com/office/drawing/2014/main" id="{28AB8756-197D-B01F-DA91-14B6055E313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25;p45">
                <a:extLst>
                  <a:ext uri="{FF2B5EF4-FFF2-40B4-BE49-F238E27FC236}">
                    <a16:creationId xmlns:a16="http://schemas.microsoft.com/office/drawing/2014/main" id="{74C62255-4C78-0832-69E5-5D25B6F9C749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6;p45">
                <a:extLst>
                  <a:ext uri="{FF2B5EF4-FFF2-40B4-BE49-F238E27FC236}">
                    <a16:creationId xmlns:a16="http://schemas.microsoft.com/office/drawing/2014/main" id="{439A5C0E-AC17-3276-A31D-4B40FB9920F1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1427;p45">
                <a:extLst>
                  <a:ext uri="{FF2B5EF4-FFF2-40B4-BE49-F238E27FC236}">
                    <a16:creationId xmlns:a16="http://schemas.microsoft.com/office/drawing/2014/main" id="{7866D472-E14E-91DA-DA40-9728D24483A1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" name="Google Shape;1505;p47">
              <a:extLst>
                <a:ext uri="{FF2B5EF4-FFF2-40B4-BE49-F238E27FC236}">
                  <a16:creationId xmlns:a16="http://schemas.microsoft.com/office/drawing/2014/main" id="{C0A6039A-4D84-B610-E3BC-5711F649D49A}"/>
                </a:ext>
              </a:extLst>
            </p:cNvPr>
            <p:cNvSpPr/>
            <p:nvPr/>
          </p:nvSpPr>
          <p:spPr>
            <a:xfrm>
              <a:off x="4490324" y="1465997"/>
              <a:ext cx="3935965" cy="35725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2D3AAC5-5053-D81C-8625-D33880485673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 &amp; J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E55F6F-37B1-775E-BAF4-CEBD7DDA2ABB}"/>
              </a:ext>
            </a:extLst>
          </p:cNvPr>
          <p:cNvSpPr/>
          <p:nvPr/>
        </p:nvSpPr>
        <p:spPr>
          <a:xfrm>
            <a:off x="9184460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P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DA6229-B51E-5420-FBDA-C32DCA5B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507" y="1512330"/>
            <a:ext cx="3810027" cy="34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1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Other Perspectives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4FEC6E-1152-3395-896B-7FCD91CC00F0}"/>
              </a:ext>
            </a:extLst>
          </p:cNvPr>
          <p:cNvGrpSpPr/>
          <p:nvPr/>
        </p:nvGrpSpPr>
        <p:grpSpPr>
          <a:xfrm>
            <a:off x="717425" y="1512383"/>
            <a:ext cx="3668620" cy="1590302"/>
            <a:chOff x="-276438" y="1738750"/>
            <a:chExt cx="3668620" cy="996229"/>
          </a:xfrm>
        </p:grpSpPr>
        <p:sp>
          <p:nvSpPr>
            <p:cNvPr id="5" name="Google Shape;2066;p53">
              <a:extLst>
                <a:ext uri="{FF2B5EF4-FFF2-40B4-BE49-F238E27FC236}">
                  <a16:creationId xmlns:a16="http://schemas.microsoft.com/office/drawing/2014/main" id="{52F23743-D1DD-3542-D13B-3659E399BB29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067;p53">
              <a:extLst>
                <a:ext uri="{FF2B5EF4-FFF2-40B4-BE49-F238E27FC236}">
                  <a16:creationId xmlns:a16="http://schemas.microsoft.com/office/drawing/2014/main" id="{1FC5B508-4918-440D-C1F7-E4EA44CAB281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" name="Google Shape;2068;p53">
              <a:extLst>
                <a:ext uri="{FF2B5EF4-FFF2-40B4-BE49-F238E27FC236}">
                  <a16:creationId xmlns:a16="http://schemas.microsoft.com/office/drawing/2014/main" id="{D07FFCCA-EACD-E51A-AEA6-B064CE3D3624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8" name="Google Shape;2069;p53">
                <a:extLst>
                  <a:ext uri="{FF2B5EF4-FFF2-40B4-BE49-F238E27FC236}">
                    <a16:creationId xmlns:a16="http://schemas.microsoft.com/office/drawing/2014/main" id="{4D04DC1F-2AA4-65C1-569C-C15BE4AFA997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" name="Google Shape;2070;p53">
                  <a:extLst>
                    <a:ext uri="{FF2B5EF4-FFF2-40B4-BE49-F238E27FC236}">
                      <a16:creationId xmlns:a16="http://schemas.microsoft.com/office/drawing/2014/main" id="{B7F04B6F-FAEB-8D7F-390C-9E649D6C21EB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2071;p53">
                  <a:extLst>
                    <a:ext uri="{FF2B5EF4-FFF2-40B4-BE49-F238E27FC236}">
                      <a16:creationId xmlns:a16="http://schemas.microsoft.com/office/drawing/2014/main" id="{4C145F73-7248-6FEC-94A9-43958EA7261F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2072;p53">
                  <a:extLst>
                    <a:ext uri="{FF2B5EF4-FFF2-40B4-BE49-F238E27FC236}">
                      <a16:creationId xmlns:a16="http://schemas.microsoft.com/office/drawing/2014/main" id="{12E3C2A5-2213-70AC-6AE0-71AB3BA51A15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" name="Google Shape;2073;p53">
                <a:extLst>
                  <a:ext uri="{FF2B5EF4-FFF2-40B4-BE49-F238E27FC236}">
                    <a16:creationId xmlns:a16="http://schemas.microsoft.com/office/drawing/2014/main" id="{B44B5CB2-6E06-2815-EA86-806CCB4302CA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2074;p53">
                <a:extLst>
                  <a:ext uri="{FF2B5EF4-FFF2-40B4-BE49-F238E27FC236}">
                    <a16:creationId xmlns:a16="http://schemas.microsoft.com/office/drawing/2014/main" id="{34C4DD4B-B211-99F6-23ED-75FAAAB83360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075;p53">
                <a:extLst>
                  <a:ext uri="{FF2B5EF4-FFF2-40B4-BE49-F238E27FC236}">
                    <a16:creationId xmlns:a16="http://schemas.microsoft.com/office/drawing/2014/main" id="{C6587EEF-83EB-6518-7FDD-519F0BD1B7EF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2" name="Google Shape;2076;p53">
                <a:extLst>
                  <a:ext uri="{FF2B5EF4-FFF2-40B4-BE49-F238E27FC236}">
                    <a16:creationId xmlns:a16="http://schemas.microsoft.com/office/drawing/2014/main" id="{35BE40EB-3763-CD87-B05A-5ED4457F5AC3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83676539-0F16-E688-E203-0847F290220D}"/>
              </a:ext>
            </a:extLst>
          </p:cNvPr>
          <p:cNvGrpSpPr/>
          <p:nvPr/>
        </p:nvGrpSpPr>
        <p:grpSpPr>
          <a:xfrm>
            <a:off x="717425" y="1509412"/>
            <a:ext cx="3668620" cy="1590302"/>
            <a:chOff x="-276438" y="1738750"/>
            <a:chExt cx="3668620" cy="996229"/>
          </a:xfrm>
        </p:grpSpPr>
        <p:sp>
          <p:nvSpPr>
            <p:cNvPr id="2077" name="Google Shape;2066;p53">
              <a:extLst>
                <a:ext uri="{FF2B5EF4-FFF2-40B4-BE49-F238E27FC236}">
                  <a16:creationId xmlns:a16="http://schemas.microsoft.com/office/drawing/2014/main" id="{2564FDBE-D419-331A-843E-652072567E6A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67;p53">
              <a:extLst>
                <a:ext uri="{FF2B5EF4-FFF2-40B4-BE49-F238E27FC236}">
                  <a16:creationId xmlns:a16="http://schemas.microsoft.com/office/drawing/2014/main" id="{EE4203B7-B771-9D3F-A9B2-C036943FD24E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80" name="Google Shape;2068;p53">
              <a:extLst>
                <a:ext uri="{FF2B5EF4-FFF2-40B4-BE49-F238E27FC236}">
                  <a16:creationId xmlns:a16="http://schemas.microsoft.com/office/drawing/2014/main" id="{64746944-9445-9F99-CD3C-F7A082E9D28B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2081" name="Google Shape;2069;p53">
                <a:extLst>
                  <a:ext uri="{FF2B5EF4-FFF2-40B4-BE49-F238E27FC236}">
                    <a16:creationId xmlns:a16="http://schemas.microsoft.com/office/drawing/2014/main" id="{62CDA4F0-7224-772F-88DA-7EDF39C97F6F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87" name="Google Shape;2070;p53">
                  <a:extLst>
                    <a:ext uri="{FF2B5EF4-FFF2-40B4-BE49-F238E27FC236}">
                      <a16:creationId xmlns:a16="http://schemas.microsoft.com/office/drawing/2014/main" id="{7234B694-372B-6968-A7DD-441A8B8A2F3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88" name="Google Shape;2071;p53">
                  <a:extLst>
                    <a:ext uri="{FF2B5EF4-FFF2-40B4-BE49-F238E27FC236}">
                      <a16:creationId xmlns:a16="http://schemas.microsoft.com/office/drawing/2014/main" id="{1A5EE6F6-C00B-B98C-493B-14609C0D5AA1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1" name="Google Shape;2072;p53">
                  <a:extLst>
                    <a:ext uri="{FF2B5EF4-FFF2-40B4-BE49-F238E27FC236}">
                      <a16:creationId xmlns:a16="http://schemas.microsoft.com/office/drawing/2014/main" id="{5EB7D66A-9871-E967-AB2D-B84C5F894D7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82" name="Google Shape;2073;p53">
                <a:extLst>
                  <a:ext uri="{FF2B5EF4-FFF2-40B4-BE49-F238E27FC236}">
                    <a16:creationId xmlns:a16="http://schemas.microsoft.com/office/drawing/2014/main" id="{0B020264-7497-EEA8-E638-1E1FE10649A6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74;p53">
                <a:extLst>
                  <a:ext uri="{FF2B5EF4-FFF2-40B4-BE49-F238E27FC236}">
                    <a16:creationId xmlns:a16="http://schemas.microsoft.com/office/drawing/2014/main" id="{DF7E1349-7993-27CB-AA44-0697DBFF3CF8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75;p53">
                <a:extLst>
                  <a:ext uri="{FF2B5EF4-FFF2-40B4-BE49-F238E27FC236}">
                    <a16:creationId xmlns:a16="http://schemas.microsoft.com/office/drawing/2014/main" id="{97572C2F-8091-2327-BA59-49F6E2172BF6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86" name="Google Shape;2076;p53">
                <a:extLst>
                  <a:ext uri="{FF2B5EF4-FFF2-40B4-BE49-F238E27FC236}">
                    <a16:creationId xmlns:a16="http://schemas.microsoft.com/office/drawing/2014/main" id="{7FB67F50-F5ED-9E35-6D87-AB34C43EA48D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201" y="1755728"/>
                <a:ext cx="3668333" cy="134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000000"/>
                  </a:buClr>
                  <a:buSzTx/>
                  <a:defRPr/>
                </a:pPr>
                <a:r>
                  <a:rPr lang="en-US">
                    <a:solidFill>
                      <a:schemeClr val="bg2"/>
                    </a:solidFill>
                  </a:rPr>
                  <a:t>Interest Coverage Ratio</a:t>
                </a:r>
                <a:br>
                  <a:rPr lang="en-US">
                    <a:solidFill>
                      <a:schemeClr val="bg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𝐸𝐵𝐼𝑇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𝐼𝑛𝑡𝑒𝑟𝑒𝑠𝑡</m:t>
                          </m:r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𝐸𝑥𝑝𝑒𝑛𝑠𝑒</m:t>
                          </m:r>
                        </m:den>
                      </m:f>
                    </m:oMath>
                  </m:oMathPara>
                </a14:m>
                <a:endParaRPr lang="en-US" sz="1800" b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01" y="1755728"/>
                <a:ext cx="3668333" cy="1348529"/>
              </a:xfrm>
              <a:prstGeom prst="rect">
                <a:avLst/>
              </a:prstGeom>
              <a:blipFill>
                <a:blip r:embed="rId3"/>
                <a:stretch>
                  <a:fillRect r="-33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5D21268-60B3-8D33-1717-A159BC1C7CDB}"/>
              </a:ext>
            </a:extLst>
          </p:cNvPr>
          <p:cNvGrpSpPr/>
          <p:nvPr/>
        </p:nvGrpSpPr>
        <p:grpSpPr>
          <a:xfrm>
            <a:off x="714914" y="3350573"/>
            <a:ext cx="3668620" cy="1590302"/>
            <a:chOff x="-276438" y="1738750"/>
            <a:chExt cx="3668620" cy="996229"/>
          </a:xfrm>
        </p:grpSpPr>
        <p:sp>
          <p:nvSpPr>
            <p:cNvPr id="47" name="Google Shape;2066;p53">
              <a:extLst>
                <a:ext uri="{FF2B5EF4-FFF2-40B4-BE49-F238E27FC236}">
                  <a16:creationId xmlns:a16="http://schemas.microsoft.com/office/drawing/2014/main" id="{85360C85-D212-A38A-98F0-98FF34EF746C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67;p53">
              <a:extLst>
                <a:ext uri="{FF2B5EF4-FFF2-40B4-BE49-F238E27FC236}">
                  <a16:creationId xmlns:a16="http://schemas.microsoft.com/office/drawing/2014/main" id="{2ABE3CB9-0919-BF51-48A2-128032E419D3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9" name="Google Shape;2068;p53">
              <a:extLst>
                <a:ext uri="{FF2B5EF4-FFF2-40B4-BE49-F238E27FC236}">
                  <a16:creationId xmlns:a16="http://schemas.microsoft.com/office/drawing/2014/main" id="{96D1FC36-74A6-E83E-ADEF-640A9A07BED3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50" name="Google Shape;2069;p53">
                <a:extLst>
                  <a:ext uri="{FF2B5EF4-FFF2-40B4-BE49-F238E27FC236}">
                    <a16:creationId xmlns:a16="http://schemas.microsoft.com/office/drawing/2014/main" id="{C68E22E3-5A22-6E7C-DD4F-742FEF748680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5" name="Google Shape;2070;p53">
                  <a:extLst>
                    <a:ext uri="{FF2B5EF4-FFF2-40B4-BE49-F238E27FC236}">
                      <a16:creationId xmlns:a16="http://schemas.microsoft.com/office/drawing/2014/main" id="{2C72BAC0-8CF3-5EFF-FAAB-CD7C1F3E1CD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53" name="Google Shape;2071;p53">
                  <a:extLst>
                    <a:ext uri="{FF2B5EF4-FFF2-40B4-BE49-F238E27FC236}">
                      <a16:creationId xmlns:a16="http://schemas.microsoft.com/office/drawing/2014/main" id="{74581298-6450-7FEE-0AE8-40DDC7C9C230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4" name="Google Shape;2072;p53">
                  <a:extLst>
                    <a:ext uri="{FF2B5EF4-FFF2-40B4-BE49-F238E27FC236}">
                      <a16:creationId xmlns:a16="http://schemas.microsoft.com/office/drawing/2014/main" id="{B8A99508-CD2B-6877-46B3-241D34D4453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1" name="Google Shape;2073;p53">
                <a:extLst>
                  <a:ext uri="{FF2B5EF4-FFF2-40B4-BE49-F238E27FC236}">
                    <a16:creationId xmlns:a16="http://schemas.microsoft.com/office/drawing/2014/main" id="{09C52C98-06F1-3874-0CCB-55A6EBDB717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2074;p53">
                <a:extLst>
                  <a:ext uri="{FF2B5EF4-FFF2-40B4-BE49-F238E27FC236}">
                    <a16:creationId xmlns:a16="http://schemas.microsoft.com/office/drawing/2014/main" id="{D08A5DB2-82CF-71D1-50D3-B5D3F72ACF12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2075;p53">
                <a:extLst>
                  <a:ext uri="{FF2B5EF4-FFF2-40B4-BE49-F238E27FC236}">
                    <a16:creationId xmlns:a16="http://schemas.microsoft.com/office/drawing/2014/main" id="{1711BDEA-2A3C-6C98-D8BB-0FF4FD922525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2076;p53">
                <a:extLst>
                  <a:ext uri="{FF2B5EF4-FFF2-40B4-BE49-F238E27FC236}">
                    <a16:creationId xmlns:a16="http://schemas.microsoft.com/office/drawing/2014/main" id="{71C32163-6F8E-6937-4768-F76658283568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35074CD5-28A9-8698-4C92-FAF682A241AF}"/>
              </a:ext>
            </a:extLst>
          </p:cNvPr>
          <p:cNvGrpSpPr/>
          <p:nvPr/>
        </p:nvGrpSpPr>
        <p:grpSpPr>
          <a:xfrm>
            <a:off x="714914" y="3347602"/>
            <a:ext cx="3668620" cy="1590302"/>
            <a:chOff x="-276438" y="1738750"/>
            <a:chExt cx="3668620" cy="996229"/>
          </a:xfrm>
        </p:grpSpPr>
        <p:sp>
          <p:nvSpPr>
            <p:cNvPr id="2056" name="Google Shape;2066;p53">
              <a:extLst>
                <a:ext uri="{FF2B5EF4-FFF2-40B4-BE49-F238E27FC236}">
                  <a16:creationId xmlns:a16="http://schemas.microsoft.com/office/drawing/2014/main" id="{D384199C-68C4-2FF1-D244-803BDE70620F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7" name="Google Shape;2067;p53">
              <a:extLst>
                <a:ext uri="{FF2B5EF4-FFF2-40B4-BE49-F238E27FC236}">
                  <a16:creationId xmlns:a16="http://schemas.microsoft.com/office/drawing/2014/main" id="{0021A0F8-8547-AAF4-C826-83B5F4D0AEA6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58" name="Google Shape;2068;p53">
              <a:extLst>
                <a:ext uri="{FF2B5EF4-FFF2-40B4-BE49-F238E27FC236}">
                  <a16:creationId xmlns:a16="http://schemas.microsoft.com/office/drawing/2014/main" id="{D84F7EEB-A9EE-85F1-CB2A-1349DDFC864D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2059" name="Google Shape;2069;p53">
                <a:extLst>
                  <a:ext uri="{FF2B5EF4-FFF2-40B4-BE49-F238E27FC236}">
                    <a16:creationId xmlns:a16="http://schemas.microsoft.com/office/drawing/2014/main" id="{5259CDDC-C797-FEF5-E5C3-9F9FE34ED2E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64" name="Google Shape;2070;p53">
                  <a:extLst>
                    <a:ext uri="{FF2B5EF4-FFF2-40B4-BE49-F238E27FC236}">
                      <a16:creationId xmlns:a16="http://schemas.microsoft.com/office/drawing/2014/main" id="{72E400ED-31B7-061A-C3EB-261B840A3FFD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65" name="Google Shape;2071;p53">
                  <a:extLst>
                    <a:ext uri="{FF2B5EF4-FFF2-40B4-BE49-F238E27FC236}">
                      <a16:creationId xmlns:a16="http://schemas.microsoft.com/office/drawing/2014/main" id="{F109BACB-389B-5341-048F-CE6E574F5874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2" name="Google Shape;2072;p53">
                  <a:extLst>
                    <a:ext uri="{FF2B5EF4-FFF2-40B4-BE49-F238E27FC236}">
                      <a16:creationId xmlns:a16="http://schemas.microsoft.com/office/drawing/2014/main" id="{4A8AA072-F9D6-35F7-C9D6-D2E59348FE3C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0" name="Google Shape;2073;p53">
                <a:extLst>
                  <a:ext uri="{FF2B5EF4-FFF2-40B4-BE49-F238E27FC236}">
                    <a16:creationId xmlns:a16="http://schemas.microsoft.com/office/drawing/2014/main" id="{71048C4F-C71A-83E9-B43F-CF51BB5E909C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74;p53">
                <a:extLst>
                  <a:ext uri="{FF2B5EF4-FFF2-40B4-BE49-F238E27FC236}">
                    <a16:creationId xmlns:a16="http://schemas.microsoft.com/office/drawing/2014/main" id="{D856F9F8-761E-6B31-007C-BEE33963DB0F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75;p53">
                <a:extLst>
                  <a:ext uri="{FF2B5EF4-FFF2-40B4-BE49-F238E27FC236}">
                    <a16:creationId xmlns:a16="http://schemas.microsoft.com/office/drawing/2014/main" id="{B55A40D2-D0F4-4E50-92B1-CB8A48B1A5D2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63" name="Google Shape;2076;p53">
                <a:extLst>
                  <a:ext uri="{FF2B5EF4-FFF2-40B4-BE49-F238E27FC236}">
                    <a16:creationId xmlns:a16="http://schemas.microsoft.com/office/drawing/2014/main" id="{CA55E337-7A4D-8670-1E7B-F212DC3E682C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03" name="Google Shape;2078;p53">
                <a:extLst>
                  <a:ext uri="{FF2B5EF4-FFF2-40B4-BE49-F238E27FC236}">
                    <a16:creationId xmlns:a16="http://schemas.microsoft.com/office/drawing/2014/main" id="{127DD8CB-F7EE-DA12-3555-42E745B1D7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4" y="3612169"/>
                <a:ext cx="3668333" cy="134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chemeClr val="bg2"/>
                    </a:solidFill>
                  </a:rPr>
                  <a:t>Solvency Ratio</a:t>
                </a:r>
                <a:br>
                  <a:rPr lang="en-US" sz="1600">
                    <a:solidFill>
                      <a:schemeClr val="bg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𝑁𝑒𝑡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𝑃𝑟𝑜𝑓𝑖𝑡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𝐴𝑓𝑡𝑒𝑟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𝑇𝑎𝑥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𝐷𝑒𝑝𝑟𝑒𝑐𝑖𝑎𝑡𝑖𝑜𝑛</m:t>
                          </m:r>
                        </m:num>
                        <m:den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03" name="Google Shape;2078;p53">
                <a:extLst>
                  <a:ext uri="{FF2B5EF4-FFF2-40B4-BE49-F238E27FC236}">
                    <a16:creationId xmlns:a16="http://schemas.microsoft.com/office/drawing/2014/main" id="{127DD8CB-F7EE-DA12-3555-42E745B1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4" y="3612169"/>
                <a:ext cx="3668333" cy="1348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2DBF28B-8FD6-E9E9-18C3-66107AB459D0}"/>
              </a:ext>
            </a:extLst>
          </p:cNvPr>
          <p:cNvGrpSpPr/>
          <p:nvPr/>
        </p:nvGrpSpPr>
        <p:grpSpPr>
          <a:xfrm>
            <a:off x="4490324" y="1241503"/>
            <a:ext cx="3935965" cy="3797042"/>
            <a:chOff x="4490324" y="1241503"/>
            <a:chExt cx="3935965" cy="3797042"/>
          </a:xfrm>
        </p:grpSpPr>
        <p:sp>
          <p:nvSpPr>
            <p:cNvPr id="16" name="Google Shape;1418;p45">
              <a:extLst>
                <a:ext uri="{FF2B5EF4-FFF2-40B4-BE49-F238E27FC236}">
                  <a16:creationId xmlns:a16="http://schemas.microsoft.com/office/drawing/2014/main" id="{ABA2634B-9328-7533-CBC5-87427CC2DA6C}"/>
                </a:ext>
              </a:extLst>
            </p:cNvPr>
            <p:cNvSpPr/>
            <p:nvPr/>
          </p:nvSpPr>
          <p:spPr>
            <a:xfrm>
              <a:off x="4490325" y="1241503"/>
              <a:ext cx="3935964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419;p45">
              <a:extLst>
                <a:ext uri="{FF2B5EF4-FFF2-40B4-BE49-F238E27FC236}">
                  <a16:creationId xmlns:a16="http://schemas.microsoft.com/office/drawing/2014/main" id="{E446D3CC-B1CE-D506-42EB-459232EDA761}"/>
                </a:ext>
              </a:extLst>
            </p:cNvPr>
            <p:cNvGrpSpPr/>
            <p:nvPr/>
          </p:nvGrpSpPr>
          <p:grpSpPr>
            <a:xfrm>
              <a:off x="4561507" y="1306584"/>
              <a:ext cx="374100" cy="101100"/>
              <a:chOff x="965750" y="594475"/>
              <a:chExt cx="374100" cy="101100"/>
            </a:xfrm>
          </p:grpSpPr>
          <p:grpSp>
            <p:nvGrpSpPr>
              <p:cNvPr id="19" name="Google Shape;1420;p45">
                <a:extLst>
                  <a:ext uri="{FF2B5EF4-FFF2-40B4-BE49-F238E27FC236}">
                    <a16:creationId xmlns:a16="http://schemas.microsoft.com/office/drawing/2014/main" id="{8813FE6F-2646-D20C-2BF8-6EE30C0D66BA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" name="Google Shape;1421;p45">
                  <a:extLst>
                    <a:ext uri="{FF2B5EF4-FFF2-40B4-BE49-F238E27FC236}">
                      <a16:creationId xmlns:a16="http://schemas.microsoft.com/office/drawing/2014/main" id="{9E1798A9-9008-019B-8862-295BC2CC117C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" name="Google Shape;1422;p45">
                  <a:extLst>
                    <a:ext uri="{FF2B5EF4-FFF2-40B4-BE49-F238E27FC236}">
                      <a16:creationId xmlns:a16="http://schemas.microsoft.com/office/drawing/2014/main" id="{687F7D7B-7E6B-3932-9023-82E06D569CB4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1423;p45">
                  <a:extLst>
                    <a:ext uri="{FF2B5EF4-FFF2-40B4-BE49-F238E27FC236}">
                      <a16:creationId xmlns:a16="http://schemas.microsoft.com/office/drawing/2014/main" id="{7DFDAB75-BE46-8752-C8BB-3A6EB49B1C6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" name="Google Shape;1424;p45">
                <a:extLst>
                  <a:ext uri="{FF2B5EF4-FFF2-40B4-BE49-F238E27FC236}">
                    <a16:creationId xmlns:a16="http://schemas.microsoft.com/office/drawing/2014/main" id="{28AB8756-197D-B01F-DA91-14B6055E313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25;p45">
                <a:extLst>
                  <a:ext uri="{FF2B5EF4-FFF2-40B4-BE49-F238E27FC236}">
                    <a16:creationId xmlns:a16="http://schemas.microsoft.com/office/drawing/2014/main" id="{74C62255-4C78-0832-69E5-5D25B6F9C749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6;p45">
                <a:extLst>
                  <a:ext uri="{FF2B5EF4-FFF2-40B4-BE49-F238E27FC236}">
                    <a16:creationId xmlns:a16="http://schemas.microsoft.com/office/drawing/2014/main" id="{439A5C0E-AC17-3276-A31D-4B40FB9920F1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1427;p45">
                <a:extLst>
                  <a:ext uri="{FF2B5EF4-FFF2-40B4-BE49-F238E27FC236}">
                    <a16:creationId xmlns:a16="http://schemas.microsoft.com/office/drawing/2014/main" id="{7866D472-E14E-91DA-DA40-9728D24483A1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" name="Google Shape;1505;p47">
              <a:extLst>
                <a:ext uri="{FF2B5EF4-FFF2-40B4-BE49-F238E27FC236}">
                  <a16:creationId xmlns:a16="http://schemas.microsoft.com/office/drawing/2014/main" id="{C0A6039A-4D84-B610-E3BC-5711F649D49A}"/>
                </a:ext>
              </a:extLst>
            </p:cNvPr>
            <p:cNvSpPr/>
            <p:nvPr/>
          </p:nvSpPr>
          <p:spPr>
            <a:xfrm>
              <a:off x="4490324" y="1465997"/>
              <a:ext cx="3935965" cy="35725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2D3AAC5-5053-D81C-8625-D33880485673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 &amp; J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E55F6F-37B1-775E-BAF4-CEBD7DDA2ABB}"/>
              </a:ext>
            </a:extLst>
          </p:cNvPr>
          <p:cNvSpPr/>
          <p:nvPr/>
        </p:nvSpPr>
        <p:spPr>
          <a:xfrm>
            <a:off x="9184460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P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DA6229-B51E-5420-FBDA-C32DCA5B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507" y="1512330"/>
            <a:ext cx="3810027" cy="348941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BCFFB4F-7F97-921C-DDC2-7F30AB213EB3}"/>
              </a:ext>
            </a:extLst>
          </p:cNvPr>
          <p:cNvSpPr/>
          <p:nvPr/>
        </p:nvSpPr>
        <p:spPr>
          <a:xfrm>
            <a:off x="4561506" y="3901996"/>
            <a:ext cx="3864783" cy="2288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26C3AF-0B14-B945-3D69-46ED2B9A91CB}"/>
              </a:ext>
            </a:extLst>
          </p:cNvPr>
          <p:cNvSpPr/>
          <p:nvPr/>
        </p:nvSpPr>
        <p:spPr>
          <a:xfrm>
            <a:off x="4856922" y="4267490"/>
            <a:ext cx="3569368" cy="2288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9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3"/>
          <p:cNvSpPr txBox="1">
            <a:spLocks noGrp="1"/>
          </p:cNvSpPr>
          <p:nvPr>
            <p:ph type="title" idx="15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Other Perspectives</a:t>
            </a:r>
          </a:p>
        </p:txBody>
      </p:sp>
      <p:grpSp>
        <p:nvGrpSpPr>
          <p:cNvPr id="2090" name="Google Shape;2090;p5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91" name="Google Shape;2091;p5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5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93" name="Google Shape;2093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94" name="Google Shape;2094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95" name="Google Shape;2095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6" name="Google Shape;2096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97" name="Google Shape;2097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Google Shape;2100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4FEC6E-1152-3395-896B-7FCD91CC00F0}"/>
              </a:ext>
            </a:extLst>
          </p:cNvPr>
          <p:cNvGrpSpPr/>
          <p:nvPr/>
        </p:nvGrpSpPr>
        <p:grpSpPr>
          <a:xfrm>
            <a:off x="717425" y="1512383"/>
            <a:ext cx="3668620" cy="1590302"/>
            <a:chOff x="-276438" y="1738750"/>
            <a:chExt cx="3668620" cy="996229"/>
          </a:xfrm>
        </p:grpSpPr>
        <p:sp>
          <p:nvSpPr>
            <p:cNvPr id="5" name="Google Shape;2066;p53">
              <a:extLst>
                <a:ext uri="{FF2B5EF4-FFF2-40B4-BE49-F238E27FC236}">
                  <a16:creationId xmlns:a16="http://schemas.microsoft.com/office/drawing/2014/main" id="{52F23743-D1DD-3542-D13B-3659E399BB29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067;p53">
              <a:extLst>
                <a:ext uri="{FF2B5EF4-FFF2-40B4-BE49-F238E27FC236}">
                  <a16:creationId xmlns:a16="http://schemas.microsoft.com/office/drawing/2014/main" id="{1FC5B508-4918-440D-C1F7-E4EA44CAB281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" name="Google Shape;2068;p53">
              <a:extLst>
                <a:ext uri="{FF2B5EF4-FFF2-40B4-BE49-F238E27FC236}">
                  <a16:creationId xmlns:a16="http://schemas.microsoft.com/office/drawing/2014/main" id="{D07FFCCA-EACD-E51A-AEA6-B064CE3D3624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8" name="Google Shape;2069;p53">
                <a:extLst>
                  <a:ext uri="{FF2B5EF4-FFF2-40B4-BE49-F238E27FC236}">
                    <a16:creationId xmlns:a16="http://schemas.microsoft.com/office/drawing/2014/main" id="{4D04DC1F-2AA4-65C1-569C-C15BE4AFA997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" name="Google Shape;2070;p53">
                  <a:extLst>
                    <a:ext uri="{FF2B5EF4-FFF2-40B4-BE49-F238E27FC236}">
                      <a16:creationId xmlns:a16="http://schemas.microsoft.com/office/drawing/2014/main" id="{B7F04B6F-FAEB-8D7F-390C-9E649D6C21EB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2071;p53">
                  <a:extLst>
                    <a:ext uri="{FF2B5EF4-FFF2-40B4-BE49-F238E27FC236}">
                      <a16:creationId xmlns:a16="http://schemas.microsoft.com/office/drawing/2014/main" id="{4C145F73-7248-6FEC-94A9-43958EA7261F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2072;p53">
                  <a:extLst>
                    <a:ext uri="{FF2B5EF4-FFF2-40B4-BE49-F238E27FC236}">
                      <a16:creationId xmlns:a16="http://schemas.microsoft.com/office/drawing/2014/main" id="{12E3C2A5-2213-70AC-6AE0-71AB3BA51A15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" name="Google Shape;2073;p53">
                <a:extLst>
                  <a:ext uri="{FF2B5EF4-FFF2-40B4-BE49-F238E27FC236}">
                    <a16:creationId xmlns:a16="http://schemas.microsoft.com/office/drawing/2014/main" id="{B44B5CB2-6E06-2815-EA86-806CCB4302CA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2074;p53">
                <a:extLst>
                  <a:ext uri="{FF2B5EF4-FFF2-40B4-BE49-F238E27FC236}">
                    <a16:creationId xmlns:a16="http://schemas.microsoft.com/office/drawing/2014/main" id="{34C4DD4B-B211-99F6-23ED-75FAAAB83360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075;p53">
                <a:extLst>
                  <a:ext uri="{FF2B5EF4-FFF2-40B4-BE49-F238E27FC236}">
                    <a16:creationId xmlns:a16="http://schemas.microsoft.com/office/drawing/2014/main" id="{C6587EEF-83EB-6518-7FDD-519F0BD1B7EF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2" name="Google Shape;2076;p53">
                <a:extLst>
                  <a:ext uri="{FF2B5EF4-FFF2-40B4-BE49-F238E27FC236}">
                    <a16:creationId xmlns:a16="http://schemas.microsoft.com/office/drawing/2014/main" id="{35BE40EB-3763-CD87-B05A-5ED4457F5AC3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83676539-0F16-E688-E203-0847F290220D}"/>
              </a:ext>
            </a:extLst>
          </p:cNvPr>
          <p:cNvGrpSpPr/>
          <p:nvPr/>
        </p:nvGrpSpPr>
        <p:grpSpPr>
          <a:xfrm>
            <a:off x="717425" y="1509412"/>
            <a:ext cx="3668620" cy="1590302"/>
            <a:chOff x="-276438" y="1738750"/>
            <a:chExt cx="3668620" cy="996229"/>
          </a:xfrm>
        </p:grpSpPr>
        <p:sp>
          <p:nvSpPr>
            <p:cNvPr id="2077" name="Google Shape;2066;p53">
              <a:extLst>
                <a:ext uri="{FF2B5EF4-FFF2-40B4-BE49-F238E27FC236}">
                  <a16:creationId xmlns:a16="http://schemas.microsoft.com/office/drawing/2014/main" id="{2564FDBE-D419-331A-843E-652072567E6A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67;p53">
              <a:extLst>
                <a:ext uri="{FF2B5EF4-FFF2-40B4-BE49-F238E27FC236}">
                  <a16:creationId xmlns:a16="http://schemas.microsoft.com/office/drawing/2014/main" id="{EE4203B7-B771-9D3F-A9B2-C036943FD24E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80" name="Google Shape;2068;p53">
              <a:extLst>
                <a:ext uri="{FF2B5EF4-FFF2-40B4-BE49-F238E27FC236}">
                  <a16:creationId xmlns:a16="http://schemas.microsoft.com/office/drawing/2014/main" id="{64746944-9445-9F99-CD3C-F7A082E9D28B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2081" name="Google Shape;2069;p53">
                <a:extLst>
                  <a:ext uri="{FF2B5EF4-FFF2-40B4-BE49-F238E27FC236}">
                    <a16:creationId xmlns:a16="http://schemas.microsoft.com/office/drawing/2014/main" id="{62CDA4F0-7224-772F-88DA-7EDF39C97F6F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87" name="Google Shape;2070;p53">
                  <a:extLst>
                    <a:ext uri="{FF2B5EF4-FFF2-40B4-BE49-F238E27FC236}">
                      <a16:creationId xmlns:a16="http://schemas.microsoft.com/office/drawing/2014/main" id="{7234B694-372B-6968-A7DD-441A8B8A2F3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88" name="Google Shape;2071;p53">
                  <a:extLst>
                    <a:ext uri="{FF2B5EF4-FFF2-40B4-BE49-F238E27FC236}">
                      <a16:creationId xmlns:a16="http://schemas.microsoft.com/office/drawing/2014/main" id="{1A5EE6F6-C00B-B98C-493B-14609C0D5AA1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1" name="Google Shape;2072;p53">
                  <a:extLst>
                    <a:ext uri="{FF2B5EF4-FFF2-40B4-BE49-F238E27FC236}">
                      <a16:creationId xmlns:a16="http://schemas.microsoft.com/office/drawing/2014/main" id="{5EB7D66A-9871-E967-AB2D-B84C5F894D7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82" name="Google Shape;2073;p53">
                <a:extLst>
                  <a:ext uri="{FF2B5EF4-FFF2-40B4-BE49-F238E27FC236}">
                    <a16:creationId xmlns:a16="http://schemas.microsoft.com/office/drawing/2014/main" id="{0B020264-7497-EEA8-E638-1E1FE10649A6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74;p53">
                <a:extLst>
                  <a:ext uri="{FF2B5EF4-FFF2-40B4-BE49-F238E27FC236}">
                    <a16:creationId xmlns:a16="http://schemas.microsoft.com/office/drawing/2014/main" id="{DF7E1349-7993-27CB-AA44-0697DBFF3CF8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75;p53">
                <a:extLst>
                  <a:ext uri="{FF2B5EF4-FFF2-40B4-BE49-F238E27FC236}">
                    <a16:creationId xmlns:a16="http://schemas.microsoft.com/office/drawing/2014/main" id="{97572C2F-8091-2327-BA59-49F6E2172BF6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86" name="Google Shape;2076;p53">
                <a:extLst>
                  <a:ext uri="{FF2B5EF4-FFF2-40B4-BE49-F238E27FC236}">
                    <a16:creationId xmlns:a16="http://schemas.microsoft.com/office/drawing/2014/main" id="{7FB67F50-F5ED-9E35-6D87-AB34C43EA48D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201" y="1755728"/>
                <a:ext cx="3668333" cy="134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000000"/>
                  </a:buClr>
                  <a:buSzTx/>
                  <a:defRPr/>
                </a:pPr>
                <a:r>
                  <a:rPr lang="en-US">
                    <a:solidFill>
                      <a:schemeClr val="bg2"/>
                    </a:solidFill>
                  </a:rPr>
                  <a:t>Interest Coverage Ratio</a:t>
                </a:r>
                <a:br>
                  <a:rPr lang="en-US">
                    <a:solidFill>
                      <a:schemeClr val="bg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𝐸𝐵𝐼𝑇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𝐼𝑛𝑡𝑒𝑟𝑒𝑠𝑡</m:t>
                          </m:r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𝐸𝑥𝑝𝑒𝑛𝑠𝑒</m:t>
                          </m:r>
                        </m:den>
                      </m:f>
                    </m:oMath>
                  </m:oMathPara>
                </a14:m>
                <a:endParaRPr lang="en-US" sz="1800" b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4" name="Google Shape;2078;p53">
                <a:extLst>
                  <a:ext uri="{FF2B5EF4-FFF2-40B4-BE49-F238E27FC236}">
                    <a16:creationId xmlns:a16="http://schemas.microsoft.com/office/drawing/2014/main" id="{A07452C7-7ACA-3CE8-9C20-28FAF566F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01" y="1755728"/>
                <a:ext cx="3668333" cy="1348529"/>
              </a:xfrm>
              <a:prstGeom prst="rect">
                <a:avLst/>
              </a:prstGeom>
              <a:blipFill>
                <a:blip r:embed="rId3"/>
                <a:stretch>
                  <a:fillRect r="-33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5D21268-60B3-8D33-1717-A159BC1C7CDB}"/>
              </a:ext>
            </a:extLst>
          </p:cNvPr>
          <p:cNvGrpSpPr/>
          <p:nvPr/>
        </p:nvGrpSpPr>
        <p:grpSpPr>
          <a:xfrm>
            <a:off x="714914" y="3350573"/>
            <a:ext cx="3668620" cy="1590302"/>
            <a:chOff x="-276438" y="1738750"/>
            <a:chExt cx="3668620" cy="996229"/>
          </a:xfrm>
        </p:grpSpPr>
        <p:sp>
          <p:nvSpPr>
            <p:cNvPr id="47" name="Google Shape;2066;p53">
              <a:extLst>
                <a:ext uri="{FF2B5EF4-FFF2-40B4-BE49-F238E27FC236}">
                  <a16:creationId xmlns:a16="http://schemas.microsoft.com/office/drawing/2014/main" id="{85360C85-D212-A38A-98F0-98FF34EF746C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67;p53">
              <a:extLst>
                <a:ext uri="{FF2B5EF4-FFF2-40B4-BE49-F238E27FC236}">
                  <a16:creationId xmlns:a16="http://schemas.microsoft.com/office/drawing/2014/main" id="{2ABE3CB9-0919-BF51-48A2-128032E419D3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9" name="Google Shape;2068;p53">
              <a:extLst>
                <a:ext uri="{FF2B5EF4-FFF2-40B4-BE49-F238E27FC236}">
                  <a16:creationId xmlns:a16="http://schemas.microsoft.com/office/drawing/2014/main" id="{96D1FC36-74A6-E83E-ADEF-640A9A07BED3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50" name="Google Shape;2069;p53">
                <a:extLst>
                  <a:ext uri="{FF2B5EF4-FFF2-40B4-BE49-F238E27FC236}">
                    <a16:creationId xmlns:a16="http://schemas.microsoft.com/office/drawing/2014/main" id="{C68E22E3-5A22-6E7C-DD4F-742FEF748680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5" name="Google Shape;2070;p53">
                  <a:extLst>
                    <a:ext uri="{FF2B5EF4-FFF2-40B4-BE49-F238E27FC236}">
                      <a16:creationId xmlns:a16="http://schemas.microsoft.com/office/drawing/2014/main" id="{2C72BAC0-8CF3-5EFF-FAAB-CD7C1F3E1CD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53" name="Google Shape;2071;p53">
                  <a:extLst>
                    <a:ext uri="{FF2B5EF4-FFF2-40B4-BE49-F238E27FC236}">
                      <a16:creationId xmlns:a16="http://schemas.microsoft.com/office/drawing/2014/main" id="{74581298-6450-7FEE-0AE8-40DDC7C9C230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4" name="Google Shape;2072;p53">
                  <a:extLst>
                    <a:ext uri="{FF2B5EF4-FFF2-40B4-BE49-F238E27FC236}">
                      <a16:creationId xmlns:a16="http://schemas.microsoft.com/office/drawing/2014/main" id="{B8A99508-CD2B-6877-46B3-241D34D4453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1" name="Google Shape;2073;p53">
                <a:extLst>
                  <a:ext uri="{FF2B5EF4-FFF2-40B4-BE49-F238E27FC236}">
                    <a16:creationId xmlns:a16="http://schemas.microsoft.com/office/drawing/2014/main" id="{09C52C98-06F1-3874-0CCB-55A6EBDB717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2074;p53">
                <a:extLst>
                  <a:ext uri="{FF2B5EF4-FFF2-40B4-BE49-F238E27FC236}">
                    <a16:creationId xmlns:a16="http://schemas.microsoft.com/office/drawing/2014/main" id="{D08A5DB2-82CF-71D1-50D3-B5D3F72ACF12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2075;p53">
                <a:extLst>
                  <a:ext uri="{FF2B5EF4-FFF2-40B4-BE49-F238E27FC236}">
                    <a16:creationId xmlns:a16="http://schemas.microsoft.com/office/drawing/2014/main" id="{1711BDEA-2A3C-6C98-D8BB-0FF4FD922525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2076;p53">
                <a:extLst>
                  <a:ext uri="{FF2B5EF4-FFF2-40B4-BE49-F238E27FC236}">
                    <a16:creationId xmlns:a16="http://schemas.microsoft.com/office/drawing/2014/main" id="{71C32163-6F8E-6937-4768-F76658283568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35074CD5-28A9-8698-4C92-FAF682A241AF}"/>
              </a:ext>
            </a:extLst>
          </p:cNvPr>
          <p:cNvGrpSpPr/>
          <p:nvPr/>
        </p:nvGrpSpPr>
        <p:grpSpPr>
          <a:xfrm>
            <a:off x="714914" y="3347602"/>
            <a:ext cx="3668620" cy="1590302"/>
            <a:chOff x="-276438" y="1738750"/>
            <a:chExt cx="3668620" cy="996229"/>
          </a:xfrm>
        </p:grpSpPr>
        <p:sp>
          <p:nvSpPr>
            <p:cNvPr id="2056" name="Google Shape;2066;p53">
              <a:extLst>
                <a:ext uri="{FF2B5EF4-FFF2-40B4-BE49-F238E27FC236}">
                  <a16:creationId xmlns:a16="http://schemas.microsoft.com/office/drawing/2014/main" id="{D384199C-68C4-2FF1-D244-803BDE70620F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7" name="Google Shape;2067;p53">
              <a:extLst>
                <a:ext uri="{FF2B5EF4-FFF2-40B4-BE49-F238E27FC236}">
                  <a16:creationId xmlns:a16="http://schemas.microsoft.com/office/drawing/2014/main" id="{0021A0F8-8547-AAF4-C826-83B5F4D0AEA6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58" name="Google Shape;2068;p53">
              <a:extLst>
                <a:ext uri="{FF2B5EF4-FFF2-40B4-BE49-F238E27FC236}">
                  <a16:creationId xmlns:a16="http://schemas.microsoft.com/office/drawing/2014/main" id="{D84F7EEB-A9EE-85F1-CB2A-1349DDFC864D}"/>
                </a:ext>
              </a:extLst>
            </p:cNvPr>
            <p:cNvGrpSpPr/>
            <p:nvPr/>
          </p:nvGrpSpPr>
          <p:grpSpPr>
            <a:xfrm>
              <a:off x="-169648" y="1785420"/>
              <a:ext cx="560933" cy="72488"/>
              <a:chOff x="965750" y="594475"/>
              <a:chExt cx="374100" cy="101100"/>
            </a:xfrm>
          </p:grpSpPr>
          <p:grpSp>
            <p:nvGrpSpPr>
              <p:cNvPr id="2059" name="Google Shape;2069;p53">
                <a:extLst>
                  <a:ext uri="{FF2B5EF4-FFF2-40B4-BE49-F238E27FC236}">
                    <a16:creationId xmlns:a16="http://schemas.microsoft.com/office/drawing/2014/main" id="{5259CDDC-C797-FEF5-E5C3-9F9FE34ED2E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64" name="Google Shape;2070;p53">
                  <a:extLst>
                    <a:ext uri="{FF2B5EF4-FFF2-40B4-BE49-F238E27FC236}">
                      <a16:creationId xmlns:a16="http://schemas.microsoft.com/office/drawing/2014/main" id="{72E400ED-31B7-061A-C3EB-261B840A3FFD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65" name="Google Shape;2071;p53">
                  <a:extLst>
                    <a:ext uri="{FF2B5EF4-FFF2-40B4-BE49-F238E27FC236}">
                      <a16:creationId xmlns:a16="http://schemas.microsoft.com/office/drawing/2014/main" id="{F109BACB-389B-5341-048F-CE6E574F5874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2" name="Google Shape;2072;p53">
                  <a:extLst>
                    <a:ext uri="{FF2B5EF4-FFF2-40B4-BE49-F238E27FC236}">
                      <a16:creationId xmlns:a16="http://schemas.microsoft.com/office/drawing/2014/main" id="{4A8AA072-F9D6-35F7-C9D6-D2E59348FE3C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60" name="Google Shape;2073;p53">
                <a:extLst>
                  <a:ext uri="{FF2B5EF4-FFF2-40B4-BE49-F238E27FC236}">
                    <a16:creationId xmlns:a16="http://schemas.microsoft.com/office/drawing/2014/main" id="{71048C4F-C71A-83E9-B43F-CF51BB5E909C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74;p53">
                <a:extLst>
                  <a:ext uri="{FF2B5EF4-FFF2-40B4-BE49-F238E27FC236}">
                    <a16:creationId xmlns:a16="http://schemas.microsoft.com/office/drawing/2014/main" id="{D856F9F8-761E-6B31-007C-BEE33963DB0F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75;p53">
                <a:extLst>
                  <a:ext uri="{FF2B5EF4-FFF2-40B4-BE49-F238E27FC236}">
                    <a16:creationId xmlns:a16="http://schemas.microsoft.com/office/drawing/2014/main" id="{B55A40D2-D0F4-4E50-92B1-CB8A48B1A5D2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63" name="Google Shape;2076;p53">
                <a:extLst>
                  <a:ext uri="{FF2B5EF4-FFF2-40B4-BE49-F238E27FC236}">
                    <a16:creationId xmlns:a16="http://schemas.microsoft.com/office/drawing/2014/main" id="{CA55E337-7A4D-8670-1E7B-F212DC3E682C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03" name="Google Shape;2078;p53">
                <a:extLst>
                  <a:ext uri="{FF2B5EF4-FFF2-40B4-BE49-F238E27FC236}">
                    <a16:creationId xmlns:a16="http://schemas.microsoft.com/office/drawing/2014/main" id="{127DD8CB-F7EE-DA12-3555-42E745B1D7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14" y="3612169"/>
                <a:ext cx="3668333" cy="134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chemeClr val="bg2"/>
                    </a:solidFill>
                  </a:rPr>
                  <a:t>Solvency Ratio</a:t>
                </a:r>
                <a:br>
                  <a:rPr lang="en-US" sz="1600">
                    <a:solidFill>
                      <a:schemeClr val="bg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𝑁𝑒𝑡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𝑃𝑟𝑜𝑓𝑖𝑡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𝐴𝑓𝑡𝑒𝑟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𝑇𝑎𝑥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𝐷𝑒𝑝𝑟𝑒𝑐𝑖𝑎𝑡𝑖𝑜𝑛</m:t>
                          </m:r>
                        </m:num>
                        <m:den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03" name="Google Shape;2078;p53">
                <a:extLst>
                  <a:ext uri="{FF2B5EF4-FFF2-40B4-BE49-F238E27FC236}">
                    <a16:creationId xmlns:a16="http://schemas.microsoft.com/office/drawing/2014/main" id="{127DD8CB-F7EE-DA12-3555-42E745B1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4" y="3612169"/>
                <a:ext cx="3668333" cy="1348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2DBF28B-8FD6-E9E9-18C3-66107AB459D0}"/>
              </a:ext>
            </a:extLst>
          </p:cNvPr>
          <p:cNvGrpSpPr/>
          <p:nvPr/>
        </p:nvGrpSpPr>
        <p:grpSpPr>
          <a:xfrm>
            <a:off x="4490324" y="1241503"/>
            <a:ext cx="3935965" cy="3797042"/>
            <a:chOff x="4490324" y="1241503"/>
            <a:chExt cx="3935965" cy="3797042"/>
          </a:xfrm>
        </p:grpSpPr>
        <p:sp>
          <p:nvSpPr>
            <p:cNvPr id="16" name="Google Shape;1418;p45">
              <a:extLst>
                <a:ext uri="{FF2B5EF4-FFF2-40B4-BE49-F238E27FC236}">
                  <a16:creationId xmlns:a16="http://schemas.microsoft.com/office/drawing/2014/main" id="{ABA2634B-9328-7533-CBC5-87427CC2DA6C}"/>
                </a:ext>
              </a:extLst>
            </p:cNvPr>
            <p:cNvSpPr/>
            <p:nvPr/>
          </p:nvSpPr>
          <p:spPr>
            <a:xfrm>
              <a:off x="4490325" y="1241503"/>
              <a:ext cx="3935964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419;p45">
              <a:extLst>
                <a:ext uri="{FF2B5EF4-FFF2-40B4-BE49-F238E27FC236}">
                  <a16:creationId xmlns:a16="http://schemas.microsoft.com/office/drawing/2014/main" id="{E446D3CC-B1CE-D506-42EB-459232EDA761}"/>
                </a:ext>
              </a:extLst>
            </p:cNvPr>
            <p:cNvGrpSpPr/>
            <p:nvPr/>
          </p:nvGrpSpPr>
          <p:grpSpPr>
            <a:xfrm>
              <a:off x="4561507" y="1306584"/>
              <a:ext cx="374100" cy="101100"/>
              <a:chOff x="965750" y="594475"/>
              <a:chExt cx="374100" cy="101100"/>
            </a:xfrm>
          </p:grpSpPr>
          <p:grpSp>
            <p:nvGrpSpPr>
              <p:cNvPr id="19" name="Google Shape;1420;p45">
                <a:extLst>
                  <a:ext uri="{FF2B5EF4-FFF2-40B4-BE49-F238E27FC236}">
                    <a16:creationId xmlns:a16="http://schemas.microsoft.com/office/drawing/2014/main" id="{8813FE6F-2646-D20C-2BF8-6EE30C0D66BA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4" name="Google Shape;1421;p45">
                  <a:extLst>
                    <a:ext uri="{FF2B5EF4-FFF2-40B4-BE49-F238E27FC236}">
                      <a16:creationId xmlns:a16="http://schemas.microsoft.com/office/drawing/2014/main" id="{9E1798A9-9008-019B-8862-295BC2CC117C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" name="Google Shape;1422;p45">
                  <a:extLst>
                    <a:ext uri="{FF2B5EF4-FFF2-40B4-BE49-F238E27FC236}">
                      <a16:creationId xmlns:a16="http://schemas.microsoft.com/office/drawing/2014/main" id="{687F7D7B-7E6B-3932-9023-82E06D569CB4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1423;p45">
                  <a:extLst>
                    <a:ext uri="{FF2B5EF4-FFF2-40B4-BE49-F238E27FC236}">
                      <a16:creationId xmlns:a16="http://schemas.microsoft.com/office/drawing/2014/main" id="{7DFDAB75-BE46-8752-C8BB-3A6EB49B1C6E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" name="Google Shape;1424;p45">
                <a:extLst>
                  <a:ext uri="{FF2B5EF4-FFF2-40B4-BE49-F238E27FC236}">
                    <a16:creationId xmlns:a16="http://schemas.microsoft.com/office/drawing/2014/main" id="{28AB8756-197D-B01F-DA91-14B6055E313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25;p45">
                <a:extLst>
                  <a:ext uri="{FF2B5EF4-FFF2-40B4-BE49-F238E27FC236}">
                    <a16:creationId xmlns:a16="http://schemas.microsoft.com/office/drawing/2014/main" id="{74C62255-4C78-0832-69E5-5D25B6F9C749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6;p45">
                <a:extLst>
                  <a:ext uri="{FF2B5EF4-FFF2-40B4-BE49-F238E27FC236}">
                    <a16:creationId xmlns:a16="http://schemas.microsoft.com/office/drawing/2014/main" id="{439A5C0E-AC17-3276-A31D-4B40FB9920F1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1427;p45">
                <a:extLst>
                  <a:ext uri="{FF2B5EF4-FFF2-40B4-BE49-F238E27FC236}">
                    <a16:creationId xmlns:a16="http://schemas.microsoft.com/office/drawing/2014/main" id="{7866D472-E14E-91DA-DA40-9728D24483A1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" name="Google Shape;1505;p47">
              <a:extLst>
                <a:ext uri="{FF2B5EF4-FFF2-40B4-BE49-F238E27FC236}">
                  <a16:creationId xmlns:a16="http://schemas.microsoft.com/office/drawing/2014/main" id="{C0A6039A-4D84-B610-E3BC-5711F649D49A}"/>
                </a:ext>
              </a:extLst>
            </p:cNvPr>
            <p:cNvSpPr/>
            <p:nvPr/>
          </p:nvSpPr>
          <p:spPr>
            <a:xfrm>
              <a:off x="4490324" y="1465997"/>
              <a:ext cx="3935965" cy="35725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2D3AAC5-5053-D81C-8625-D33880485673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 &amp; J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E55F6F-37B1-775E-BAF4-CEBD7DDA2ABB}"/>
              </a:ext>
            </a:extLst>
          </p:cNvPr>
          <p:cNvSpPr/>
          <p:nvPr/>
        </p:nvSpPr>
        <p:spPr>
          <a:xfrm>
            <a:off x="9184460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L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DA6229-B51E-5420-FBDA-C32DCA5B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507" y="1512330"/>
            <a:ext cx="3810027" cy="348941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BCFFB4F-7F97-921C-DDC2-7F30AB213EB3}"/>
              </a:ext>
            </a:extLst>
          </p:cNvPr>
          <p:cNvSpPr/>
          <p:nvPr/>
        </p:nvSpPr>
        <p:spPr>
          <a:xfrm>
            <a:off x="4534128" y="4606433"/>
            <a:ext cx="3864783" cy="2288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18530-20B8-0917-FEDB-D73EA71D75E5}"/>
              </a:ext>
            </a:extLst>
          </p:cNvPr>
          <p:cNvSpPr/>
          <p:nvPr/>
        </p:nvSpPr>
        <p:spPr>
          <a:xfrm>
            <a:off x="4854674" y="3673098"/>
            <a:ext cx="3544237" cy="20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0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5"/>
          <p:cNvGrpSpPr/>
          <p:nvPr/>
        </p:nvGrpSpPr>
        <p:grpSpPr>
          <a:xfrm>
            <a:off x="5410240" y="1300075"/>
            <a:ext cx="2616814" cy="1586850"/>
            <a:chOff x="717108" y="770499"/>
            <a:chExt cx="2614200" cy="1586850"/>
          </a:xfrm>
        </p:grpSpPr>
        <p:sp>
          <p:nvSpPr>
            <p:cNvPr id="1359" name="Google Shape;1359;p45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1" name="Google Shape;1361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62" name="Google Shape;1362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63" name="Google Shape;1363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64" name="Google Shape;1364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5" name="Google Shape;1365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66" name="Google Shape;1366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69" name="Google Shape;1369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0" name="Google Shape;1370;p45"/>
          <p:cNvGrpSpPr/>
          <p:nvPr/>
        </p:nvGrpSpPr>
        <p:grpSpPr>
          <a:xfrm>
            <a:off x="5410240" y="3033375"/>
            <a:ext cx="2616814" cy="1586850"/>
            <a:chOff x="717108" y="770499"/>
            <a:chExt cx="2614200" cy="1586850"/>
          </a:xfrm>
        </p:grpSpPr>
        <p:sp>
          <p:nvSpPr>
            <p:cNvPr id="1371" name="Google Shape;1371;p45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3" name="Google Shape;1373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74" name="Google Shape;1374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75" name="Google Shape;1375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76" name="Google Shape;1376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7" name="Google Shape;1377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78" name="Google Shape;1378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81" name="Google Shape;1381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2" name="Google Shape;1382;p45"/>
          <p:cNvSpPr/>
          <p:nvPr/>
        </p:nvSpPr>
        <p:spPr>
          <a:xfrm>
            <a:off x="4810465" y="3617225"/>
            <a:ext cx="850800" cy="65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383" name="Google Shape;1383;p45"/>
          <p:cNvGrpSpPr/>
          <p:nvPr/>
        </p:nvGrpSpPr>
        <p:grpSpPr>
          <a:xfrm>
            <a:off x="1715215" y="3033375"/>
            <a:ext cx="2616814" cy="1586850"/>
            <a:chOff x="717108" y="770499"/>
            <a:chExt cx="2614200" cy="1586850"/>
          </a:xfrm>
        </p:grpSpPr>
        <p:sp>
          <p:nvSpPr>
            <p:cNvPr id="1384" name="Google Shape;1384;p45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6" name="Google Shape;1386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87" name="Google Shape;1387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88" name="Google Shape;1388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89" name="Google Shape;1389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0" name="Google Shape;1390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1" name="Google Shape;1391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94" name="Google Shape;1394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95" name="Google Shape;1395;p45"/>
          <p:cNvSpPr/>
          <p:nvPr/>
        </p:nvSpPr>
        <p:spPr>
          <a:xfrm>
            <a:off x="1115440" y="3617225"/>
            <a:ext cx="850800" cy="65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396" name="Google Shape;1396;p45"/>
          <p:cNvGrpSpPr/>
          <p:nvPr/>
        </p:nvGrpSpPr>
        <p:grpSpPr>
          <a:xfrm>
            <a:off x="1697365" y="1300075"/>
            <a:ext cx="2616814" cy="1586850"/>
            <a:chOff x="717108" y="770499"/>
            <a:chExt cx="2614200" cy="1586850"/>
          </a:xfrm>
        </p:grpSpPr>
        <p:sp>
          <p:nvSpPr>
            <p:cNvPr id="1397" name="Google Shape;1397;p45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00" name="Google Shape;1400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01" name="Google Shape;1401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02" name="Google Shape;1402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3" name="Google Shape;1403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04" name="Google Shape;1404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7" name="Google Shape;1407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08" name="Google Shape;1408;p45"/>
          <p:cNvSpPr/>
          <p:nvPr/>
        </p:nvSpPr>
        <p:spPr>
          <a:xfrm>
            <a:off x="1097590" y="1883925"/>
            <a:ext cx="850800" cy="65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409" name="Google Shape;1409;p45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10" name="Google Shape;1410;p45"/>
          <p:cNvSpPr txBox="1">
            <a:spLocks noGrp="1"/>
          </p:cNvSpPr>
          <p:nvPr>
            <p:ph type="title" idx="2"/>
          </p:nvPr>
        </p:nvSpPr>
        <p:spPr>
          <a:xfrm>
            <a:off x="1923139" y="1669800"/>
            <a:ext cx="2552801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sz="2000"/>
          </a:p>
        </p:txBody>
      </p:sp>
      <p:sp>
        <p:nvSpPr>
          <p:cNvPr id="1412" name="Google Shape;1412;p45"/>
          <p:cNvSpPr txBox="1">
            <a:spLocks noGrp="1"/>
          </p:cNvSpPr>
          <p:nvPr>
            <p:ph type="title" idx="3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3" name="Google Shape;1413;p45"/>
          <p:cNvSpPr txBox="1">
            <a:spLocks noGrp="1"/>
          </p:cNvSpPr>
          <p:nvPr>
            <p:ph type="title" idx="4"/>
          </p:nvPr>
        </p:nvSpPr>
        <p:spPr>
          <a:xfrm>
            <a:off x="2019199" y="3395475"/>
            <a:ext cx="2312779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1414" name="Google Shape;1414;p45"/>
          <p:cNvSpPr txBox="1">
            <a:spLocks noGrp="1"/>
          </p:cNvSpPr>
          <p:nvPr>
            <p:ph type="subTitle" idx="5"/>
          </p:nvPr>
        </p:nvSpPr>
        <p:spPr>
          <a:xfrm>
            <a:off x="2019185" y="4059858"/>
            <a:ext cx="2322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15" name="Google Shape;1415;p45"/>
          <p:cNvSpPr txBox="1">
            <a:spLocks noGrp="1"/>
          </p:cNvSpPr>
          <p:nvPr>
            <p:ph type="title" idx="6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16" name="Google Shape;1416;p45"/>
          <p:cNvSpPr txBox="1">
            <a:spLocks noGrp="1"/>
          </p:cNvSpPr>
          <p:nvPr>
            <p:ph type="title" idx="15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17" name="Google Shape;1417;p45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418" name="Google Shape;1418;p45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45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420" name="Google Shape;1420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21" name="Google Shape;1421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22" name="Google Shape;1422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3" name="Google Shape;1423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24" name="Google Shape;1424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27" name="Google Shape;1427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28" name="Google Shape;1428;p45"/>
          <p:cNvSpPr/>
          <p:nvPr/>
        </p:nvSpPr>
        <p:spPr>
          <a:xfrm>
            <a:off x="4810465" y="1883925"/>
            <a:ext cx="850800" cy="65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429" name="Google Shape;1429;p45"/>
          <p:cNvSpPr txBox="1">
            <a:spLocks noGrp="1"/>
          </p:cNvSpPr>
          <p:nvPr>
            <p:ph type="title" idx="7"/>
          </p:nvPr>
        </p:nvSpPr>
        <p:spPr>
          <a:xfrm>
            <a:off x="5724425" y="1661975"/>
            <a:ext cx="19107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</a:t>
            </a:r>
            <a:br>
              <a:rPr lang="en"/>
            </a:br>
            <a:r>
              <a:rPr lang="en"/>
              <a:t>Ratio</a:t>
            </a:r>
            <a:endParaRPr/>
          </a:p>
        </p:txBody>
      </p:sp>
      <p:sp>
        <p:nvSpPr>
          <p:cNvPr id="1430" name="Google Shape;1430;p45"/>
          <p:cNvSpPr txBox="1">
            <a:spLocks noGrp="1"/>
          </p:cNvSpPr>
          <p:nvPr>
            <p:ph type="subTitle" idx="8"/>
          </p:nvPr>
        </p:nvSpPr>
        <p:spPr>
          <a:xfrm>
            <a:off x="5724410" y="2326308"/>
            <a:ext cx="2322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1" name="Google Shape;1431;p45"/>
          <p:cNvSpPr txBox="1">
            <a:spLocks noGrp="1"/>
          </p:cNvSpPr>
          <p:nvPr>
            <p:ph type="title" idx="9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32" name="Google Shape;1432;p45"/>
          <p:cNvSpPr txBox="1">
            <a:spLocks noGrp="1"/>
          </p:cNvSpPr>
          <p:nvPr>
            <p:ph type="title" idx="13"/>
          </p:nvPr>
        </p:nvSpPr>
        <p:spPr>
          <a:xfrm>
            <a:off x="5724424" y="3395475"/>
            <a:ext cx="2302579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433" name="Google Shape;1433;p45"/>
          <p:cNvSpPr txBox="1">
            <a:spLocks noGrp="1"/>
          </p:cNvSpPr>
          <p:nvPr>
            <p:ph type="subTitle" idx="14"/>
          </p:nvPr>
        </p:nvSpPr>
        <p:spPr>
          <a:xfrm>
            <a:off x="5724410" y="4059858"/>
            <a:ext cx="2322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7170" name="Picture 2" descr="Blockbuster Inc. – Wikipedia">
            <a:extLst>
              <a:ext uri="{FF2B5EF4-FFF2-40B4-BE49-F238E27FC236}">
                <a16:creationId xmlns:a16="http://schemas.microsoft.com/office/drawing/2014/main" id="{1C3EBF6D-7851-C6D6-A3B9-D7A3F675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18" y="3909895"/>
            <a:ext cx="1085609" cy="7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標題 3">
            <a:extLst>
              <a:ext uri="{FF2B5EF4-FFF2-40B4-BE49-F238E27FC236}">
                <a16:creationId xmlns:a16="http://schemas.microsoft.com/office/drawing/2014/main" id="{9B099DE1-25E1-2137-6CAF-89C6A3D5A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87439C4-B440-B36D-1826-363458FEB607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5" name="Google Shape;2565;p62"/>
          <p:cNvGrpSpPr/>
          <p:nvPr/>
        </p:nvGrpSpPr>
        <p:grpSpPr>
          <a:xfrm>
            <a:off x="4295896" y="2221575"/>
            <a:ext cx="3873676" cy="1642650"/>
            <a:chOff x="717136" y="770510"/>
            <a:chExt cx="3873676" cy="1642650"/>
          </a:xfrm>
        </p:grpSpPr>
        <p:sp>
          <p:nvSpPr>
            <p:cNvPr id="2566" name="Google Shape;2566;p62"/>
            <p:cNvSpPr/>
            <p:nvPr/>
          </p:nvSpPr>
          <p:spPr>
            <a:xfrm>
              <a:off x="717812" y="1000760"/>
              <a:ext cx="3873000" cy="1412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2"/>
            <p:cNvSpPr/>
            <p:nvPr/>
          </p:nvSpPr>
          <p:spPr>
            <a:xfrm>
              <a:off x="717136" y="770510"/>
              <a:ext cx="38730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8" name="Google Shape;2568;p6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69" name="Google Shape;2569;p6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70" name="Google Shape;2570;p6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71" name="Google Shape;2571;p6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2" name="Google Shape;2572;p6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73" name="Google Shape;2573;p6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6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6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6" name="Google Shape;2576;p6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77" name="Google Shape;2577;p62"/>
          <p:cNvSpPr txBox="1">
            <a:spLocks noGrp="1"/>
          </p:cNvSpPr>
          <p:nvPr>
            <p:ph type="title"/>
          </p:nvPr>
        </p:nvSpPr>
        <p:spPr>
          <a:xfrm>
            <a:off x="4306063" y="2467128"/>
            <a:ext cx="3862833" cy="139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2578" name="Google Shape;2578;p62"/>
          <p:cNvSpPr/>
          <p:nvPr/>
        </p:nvSpPr>
        <p:spPr>
          <a:xfrm>
            <a:off x="5130984" y="671925"/>
            <a:ext cx="2203500" cy="169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79" name="Google Shape;2579;p62"/>
          <p:cNvSpPr txBox="1">
            <a:spLocks noGrp="1"/>
          </p:cNvSpPr>
          <p:nvPr>
            <p:ph type="title" idx="2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580" name="Google Shape;2580;p62"/>
          <p:cNvGrpSpPr/>
          <p:nvPr/>
        </p:nvGrpSpPr>
        <p:grpSpPr>
          <a:xfrm flipH="1">
            <a:off x="3518270" y="3806075"/>
            <a:ext cx="4140915" cy="755785"/>
            <a:chOff x="717110" y="770508"/>
            <a:chExt cx="3981649" cy="726716"/>
          </a:xfrm>
        </p:grpSpPr>
        <p:sp>
          <p:nvSpPr>
            <p:cNvPr id="2581" name="Google Shape;2581;p62"/>
            <p:cNvSpPr/>
            <p:nvPr/>
          </p:nvSpPr>
          <p:spPr>
            <a:xfrm>
              <a:off x="717459" y="1000724"/>
              <a:ext cx="3981300" cy="496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2"/>
            <p:cNvSpPr/>
            <p:nvPr/>
          </p:nvSpPr>
          <p:spPr>
            <a:xfrm>
              <a:off x="717110" y="770508"/>
              <a:ext cx="39813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3" name="Google Shape;2583;p6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84" name="Google Shape;2584;p6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85" name="Google Shape;2585;p6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86" name="Google Shape;2586;p6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7" name="Google Shape;2587;p6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88" name="Google Shape;2588;p6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6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6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91" name="Google Shape;2591;p6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2" name="Google Shape;2592;p62"/>
          <p:cNvSpPr txBox="1">
            <a:spLocks noGrp="1"/>
          </p:cNvSpPr>
          <p:nvPr>
            <p:ph type="subTitle" idx="1"/>
          </p:nvPr>
        </p:nvSpPr>
        <p:spPr>
          <a:xfrm>
            <a:off x="3584933" y="4092974"/>
            <a:ext cx="3971400" cy="516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Blockbuster</a:t>
            </a:r>
            <a:endParaRPr/>
          </a:p>
        </p:txBody>
      </p:sp>
      <p:grpSp>
        <p:nvGrpSpPr>
          <p:cNvPr id="2593" name="Google Shape;2593;p62"/>
          <p:cNvGrpSpPr/>
          <p:nvPr/>
        </p:nvGrpSpPr>
        <p:grpSpPr>
          <a:xfrm>
            <a:off x="974428" y="808047"/>
            <a:ext cx="3054588" cy="3139906"/>
            <a:chOff x="717126" y="770507"/>
            <a:chExt cx="2817626" cy="2896325"/>
          </a:xfrm>
        </p:grpSpPr>
        <p:sp>
          <p:nvSpPr>
            <p:cNvPr id="2594" name="Google Shape;2594;p62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2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6" name="Google Shape;2596;p6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597" name="Google Shape;2597;p6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598" name="Google Shape;2598;p6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99" name="Google Shape;2599;p6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0" name="Google Shape;2600;p6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601" name="Google Shape;2601;p6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6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6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04" name="Google Shape;2604;p6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05" name="Google Shape;2605;p62"/>
          <p:cNvGrpSpPr/>
          <p:nvPr/>
        </p:nvGrpSpPr>
        <p:grpSpPr>
          <a:xfrm>
            <a:off x="1353036" y="1297235"/>
            <a:ext cx="2356105" cy="2377028"/>
            <a:chOff x="1327990" y="1406622"/>
            <a:chExt cx="2221693" cy="2241422"/>
          </a:xfrm>
        </p:grpSpPr>
        <p:sp>
          <p:nvSpPr>
            <p:cNvPr id="2606" name="Google Shape;2606;p62"/>
            <p:cNvSpPr/>
            <p:nvPr/>
          </p:nvSpPr>
          <p:spPr>
            <a:xfrm>
              <a:off x="2443027" y="3604791"/>
              <a:ext cx="127593" cy="43254"/>
            </a:xfrm>
            <a:custGeom>
              <a:avLst/>
              <a:gdLst/>
              <a:ahLst/>
              <a:cxnLst/>
              <a:rect l="l" t="t" r="r" b="b"/>
              <a:pathLst>
                <a:path w="2360" h="800" extrusionOk="0">
                  <a:moveTo>
                    <a:pt x="0" y="0"/>
                  </a:moveTo>
                  <a:lnTo>
                    <a:pt x="0" y="799"/>
                  </a:lnTo>
                  <a:lnTo>
                    <a:pt x="2169" y="799"/>
                  </a:lnTo>
                  <a:cubicBezTo>
                    <a:pt x="2321" y="799"/>
                    <a:pt x="2359" y="457"/>
                    <a:pt x="2207" y="419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2"/>
            <p:cNvSpPr/>
            <p:nvPr/>
          </p:nvSpPr>
          <p:spPr>
            <a:xfrm>
              <a:off x="2288780" y="3604791"/>
              <a:ext cx="127539" cy="43254"/>
            </a:xfrm>
            <a:custGeom>
              <a:avLst/>
              <a:gdLst/>
              <a:ahLst/>
              <a:cxnLst/>
              <a:rect l="l" t="t" r="r" b="b"/>
              <a:pathLst>
                <a:path w="2359" h="800" extrusionOk="0">
                  <a:moveTo>
                    <a:pt x="0" y="0"/>
                  </a:moveTo>
                  <a:lnTo>
                    <a:pt x="0" y="799"/>
                  </a:lnTo>
                  <a:lnTo>
                    <a:pt x="2169" y="799"/>
                  </a:lnTo>
                  <a:cubicBezTo>
                    <a:pt x="2321" y="799"/>
                    <a:pt x="2359" y="457"/>
                    <a:pt x="2207" y="419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2"/>
            <p:cNvSpPr/>
            <p:nvPr/>
          </p:nvSpPr>
          <p:spPr>
            <a:xfrm>
              <a:off x="1327990" y="1599968"/>
              <a:ext cx="1170399" cy="1766980"/>
            </a:xfrm>
            <a:custGeom>
              <a:avLst/>
              <a:gdLst/>
              <a:ahLst/>
              <a:cxnLst/>
              <a:rect l="l" t="t" r="r" b="b"/>
              <a:pathLst>
                <a:path w="21648" h="32681" extrusionOk="0">
                  <a:moveTo>
                    <a:pt x="0" y="1"/>
                  </a:moveTo>
                  <a:lnTo>
                    <a:pt x="0" y="32681"/>
                  </a:lnTo>
                  <a:lnTo>
                    <a:pt x="21647" y="32681"/>
                  </a:lnTo>
                  <a:lnTo>
                    <a:pt x="21647" y="4718"/>
                  </a:lnTo>
                  <a:lnTo>
                    <a:pt x="171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2"/>
            <p:cNvSpPr/>
            <p:nvPr/>
          </p:nvSpPr>
          <p:spPr>
            <a:xfrm>
              <a:off x="2253529" y="1599968"/>
              <a:ext cx="244860" cy="255145"/>
            </a:xfrm>
            <a:custGeom>
              <a:avLst/>
              <a:gdLst/>
              <a:ahLst/>
              <a:cxnLst/>
              <a:rect l="l" t="t" r="r" b="b"/>
              <a:pathLst>
                <a:path w="4529" h="4719" extrusionOk="0">
                  <a:moveTo>
                    <a:pt x="1" y="1"/>
                  </a:moveTo>
                  <a:lnTo>
                    <a:pt x="1" y="4718"/>
                  </a:lnTo>
                  <a:lnTo>
                    <a:pt x="4528" y="47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2"/>
            <p:cNvSpPr/>
            <p:nvPr/>
          </p:nvSpPr>
          <p:spPr>
            <a:xfrm>
              <a:off x="1774567" y="3133754"/>
              <a:ext cx="1688720" cy="160472"/>
            </a:xfrm>
            <a:custGeom>
              <a:avLst/>
              <a:gdLst/>
              <a:ahLst/>
              <a:cxnLst/>
              <a:rect l="l" t="t" r="r" b="b"/>
              <a:pathLst>
                <a:path w="31235" h="2968" extrusionOk="0">
                  <a:moveTo>
                    <a:pt x="3120" y="0"/>
                  </a:moveTo>
                  <a:lnTo>
                    <a:pt x="0" y="2968"/>
                  </a:lnTo>
                  <a:lnTo>
                    <a:pt x="31234" y="2968"/>
                  </a:lnTo>
                  <a:lnTo>
                    <a:pt x="2841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2"/>
            <p:cNvSpPr/>
            <p:nvPr/>
          </p:nvSpPr>
          <p:spPr>
            <a:xfrm>
              <a:off x="1904107" y="2228665"/>
              <a:ext cx="1427532" cy="923635"/>
            </a:xfrm>
            <a:custGeom>
              <a:avLst/>
              <a:gdLst/>
              <a:ahLst/>
              <a:cxnLst/>
              <a:rect l="l" t="t" r="r" b="b"/>
              <a:pathLst>
                <a:path w="26404" h="17083" extrusionOk="0">
                  <a:moveTo>
                    <a:pt x="762" y="1"/>
                  </a:moveTo>
                  <a:cubicBezTo>
                    <a:pt x="343" y="1"/>
                    <a:pt x="1" y="343"/>
                    <a:pt x="1" y="762"/>
                  </a:cubicBezTo>
                  <a:lnTo>
                    <a:pt x="1" y="16322"/>
                  </a:lnTo>
                  <a:cubicBezTo>
                    <a:pt x="1" y="16740"/>
                    <a:pt x="343" y="17083"/>
                    <a:pt x="762" y="17083"/>
                  </a:cubicBezTo>
                  <a:lnTo>
                    <a:pt x="25643" y="17083"/>
                  </a:lnTo>
                  <a:cubicBezTo>
                    <a:pt x="26061" y="17083"/>
                    <a:pt x="26404" y="16740"/>
                    <a:pt x="26404" y="16360"/>
                  </a:cubicBezTo>
                  <a:lnTo>
                    <a:pt x="26404" y="762"/>
                  </a:lnTo>
                  <a:cubicBezTo>
                    <a:pt x="26404" y="343"/>
                    <a:pt x="26061" y="1"/>
                    <a:pt x="256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2"/>
            <p:cNvSpPr/>
            <p:nvPr/>
          </p:nvSpPr>
          <p:spPr>
            <a:xfrm>
              <a:off x="1961740" y="2292464"/>
              <a:ext cx="1310265" cy="822799"/>
            </a:xfrm>
            <a:custGeom>
              <a:avLst/>
              <a:gdLst/>
              <a:ahLst/>
              <a:cxnLst/>
              <a:rect l="l" t="t" r="r" b="b"/>
              <a:pathLst>
                <a:path w="24235" h="15218" extrusionOk="0">
                  <a:moveTo>
                    <a:pt x="647" y="0"/>
                  </a:moveTo>
                  <a:cubicBezTo>
                    <a:pt x="266" y="0"/>
                    <a:pt x="0" y="305"/>
                    <a:pt x="0" y="685"/>
                  </a:cubicBezTo>
                  <a:lnTo>
                    <a:pt x="0" y="14571"/>
                  </a:lnTo>
                  <a:cubicBezTo>
                    <a:pt x="0" y="14952"/>
                    <a:pt x="266" y="15218"/>
                    <a:pt x="647" y="15218"/>
                  </a:cubicBezTo>
                  <a:lnTo>
                    <a:pt x="23588" y="15218"/>
                  </a:lnTo>
                  <a:cubicBezTo>
                    <a:pt x="23968" y="15218"/>
                    <a:pt x="24234" y="14952"/>
                    <a:pt x="24234" y="14571"/>
                  </a:cubicBezTo>
                  <a:lnTo>
                    <a:pt x="24234" y="685"/>
                  </a:lnTo>
                  <a:cubicBezTo>
                    <a:pt x="24234" y="305"/>
                    <a:pt x="23968" y="0"/>
                    <a:pt x="23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2"/>
            <p:cNvSpPr/>
            <p:nvPr/>
          </p:nvSpPr>
          <p:spPr>
            <a:xfrm>
              <a:off x="2601383" y="2238991"/>
              <a:ext cx="30925" cy="30873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19"/>
                    <a:pt x="153" y="571"/>
                    <a:pt x="305" y="571"/>
                  </a:cubicBezTo>
                  <a:cubicBezTo>
                    <a:pt x="419" y="571"/>
                    <a:pt x="572" y="419"/>
                    <a:pt x="572" y="304"/>
                  </a:cubicBezTo>
                  <a:cubicBezTo>
                    <a:pt x="572" y="152"/>
                    <a:pt x="495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2"/>
            <p:cNvSpPr/>
            <p:nvPr/>
          </p:nvSpPr>
          <p:spPr>
            <a:xfrm>
              <a:off x="1770404" y="3294173"/>
              <a:ext cx="1692883" cy="125545"/>
            </a:xfrm>
            <a:custGeom>
              <a:avLst/>
              <a:gdLst/>
              <a:ahLst/>
              <a:cxnLst/>
              <a:rect l="l" t="t" r="r" b="b"/>
              <a:pathLst>
                <a:path w="31312" h="2322" extrusionOk="0">
                  <a:moveTo>
                    <a:pt x="1" y="1"/>
                  </a:moveTo>
                  <a:lnTo>
                    <a:pt x="1" y="686"/>
                  </a:lnTo>
                  <a:cubicBezTo>
                    <a:pt x="1" y="1599"/>
                    <a:pt x="724" y="2321"/>
                    <a:pt x="1637" y="2321"/>
                  </a:cubicBezTo>
                  <a:lnTo>
                    <a:pt x="29675" y="2321"/>
                  </a:lnTo>
                  <a:cubicBezTo>
                    <a:pt x="30589" y="2321"/>
                    <a:pt x="31311" y="1599"/>
                    <a:pt x="31273" y="686"/>
                  </a:cubicBezTo>
                  <a:lnTo>
                    <a:pt x="3127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2"/>
            <p:cNvSpPr/>
            <p:nvPr/>
          </p:nvSpPr>
          <p:spPr>
            <a:xfrm>
              <a:off x="2126260" y="3135809"/>
              <a:ext cx="199554" cy="30927"/>
            </a:xfrm>
            <a:custGeom>
              <a:avLst/>
              <a:gdLst/>
              <a:ahLst/>
              <a:cxnLst/>
              <a:rect l="l" t="t" r="r" b="b"/>
              <a:pathLst>
                <a:path w="3691" h="572" extrusionOk="0">
                  <a:moveTo>
                    <a:pt x="267" y="0"/>
                  </a:moveTo>
                  <a:cubicBezTo>
                    <a:pt x="77" y="0"/>
                    <a:pt x="1" y="153"/>
                    <a:pt x="1" y="305"/>
                  </a:cubicBezTo>
                  <a:cubicBezTo>
                    <a:pt x="1" y="457"/>
                    <a:pt x="153" y="571"/>
                    <a:pt x="267" y="571"/>
                  </a:cubicBezTo>
                  <a:lnTo>
                    <a:pt x="3425" y="571"/>
                  </a:lnTo>
                  <a:cubicBezTo>
                    <a:pt x="3577" y="571"/>
                    <a:pt x="3691" y="457"/>
                    <a:pt x="3691" y="305"/>
                  </a:cubicBezTo>
                  <a:cubicBezTo>
                    <a:pt x="3691" y="153"/>
                    <a:pt x="3577" y="0"/>
                    <a:pt x="342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2"/>
            <p:cNvSpPr/>
            <p:nvPr/>
          </p:nvSpPr>
          <p:spPr>
            <a:xfrm>
              <a:off x="2932531" y="3135809"/>
              <a:ext cx="203717" cy="30927"/>
            </a:xfrm>
            <a:custGeom>
              <a:avLst/>
              <a:gdLst/>
              <a:ahLst/>
              <a:cxnLst/>
              <a:rect l="l" t="t" r="r" b="b"/>
              <a:pathLst>
                <a:path w="3768" h="572" extrusionOk="0">
                  <a:moveTo>
                    <a:pt x="305" y="0"/>
                  </a:moveTo>
                  <a:cubicBezTo>
                    <a:pt x="115" y="0"/>
                    <a:pt x="1" y="153"/>
                    <a:pt x="1" y="305"/>
                  </a:cubicBezTo>
                  <a:cubicBezTo>
                    <a:pt x="1" y="495"/>
                    <a:pt x="153" y="571"/>
                    <a:pt x="305" y="571"/>
                  </a:cubicBezTo>
                  <a:lnTo>
                    <a:pt x="3501" y="571"/>
                  </a:lnTo>
                  <a:cubicBezTo>
                    <a:pt x="3615" y="571"/>
                    <a:pt x="3767" y="457"/>
                    <a:pt x="3767" y="305"/>
                  </a:cubicBezTo>
                  <a:cubicBezTo>
                    <a:pt x="3767" y="153"/>
                    <a:pt x="3615" y="0"/>
                    <a:pt x="342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2"/>
            <p:cNvSpPr/>
            <p:nvPr/>
          </p:nvSpPr>
          <p:spPr>
            <a:xfrm>
              <a:off x="2418319" y="3218100"/>
              <a:ext cx="399108" cy="51472"/>
            </a:xfrm>
            <a:custGeom>
              <a:avLst/>
              <a:gdLst/>
              <a:ahLst/>
              <a:cxnLst/>
              <a:rect l="l" t="t" r="r" b="b"/>
              <a:pathLst>
                <a:path w="7382" h="952" extrusionOk="0">
                  <a:moveTo>
                    <a:pt x="1066" y="0"/>
                  </a:moveTo>
                  <a:lnTo>
                    <a:pt x="1" y="951"/>
                  </a:lnTo>
                  <a:lnTo>
                    <a:pt x="7381" y="95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2"/>
            <p:cNvSpPr/>
            <p:nvPr/>
          </p:nvSpPr>
          <p:spPr>
            <a:xfrm>
              <a:off x="2572621" y="3183118"/>
              <a:ext cx="96722" cy="10327"/>
            </a:xfrm>
            <a:custGeom>
              <a:avLst/>
              <a:gdLst/>
              <a:ahLst/>
              <a:cxnLst/>
              <a:rect l="l" t="t" r="r" b="b"/>
              <a:pathLst>
                <a:path w="1789" h="191" extrusionOk="0">
                  <a:moveTo>
                    <a:pt x="0" y="0"/>
                  </a:moveTo>
                  <a:lnTo>
                    <a:pt x="0" y="191"/>
                  </a:lnTo>
                  <a:lnTo>
                    <a:pt x="1788" y="191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2"/>
            <p:cNvSpPr/>
            <p:nvPr/>
          </p:nvSpPr>
          <p:spPr>
            <a:xfrm>
              <a:off x="1885617" y="3250973"/>
              <a:ext cx="106995" cy="10381"/>
            </a:xfrm>
            <a:custGeom>
              <a:avLst/>
              <a:gdLst/>
              <a:ahLst/>
              <a:cxnLst/>
              <a:rect l="l" t="t" r="r" b="b"/>
              <a:pathLst>
                <a:path w="1979" h="192" extrusionOk="0">
                  <a:moveTo>
                    <a:pt x="0" y="1"/>
                  </a:moveTo>
                  <a:lnTo>
                    <a:pt x="0" y="191"/>
                  </a:lnTo>
                  <a:lnTo>
                    <a:pt x="1979" y="191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2"/>
            <p:cNvSpPr/>
            <p:nvPr/>
          </p:nvSpPr>
          <p:spPr>
            <a:xfrm>
              <a:off x="1976122" y="3183118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2"/>
            <p:cNvSpPr/>
            <p:nvPr/>
          </p:nvSpPr>
          <p:spPr>
            <a:xfrm>
              <a:off x="1934978" y="3213991"/>
              <a:ext cx="96722" cy="10327"/>
            </a:xfrm>
            <a:custGeom>
              <a:avLst/>
              <a:gdLst/>
              <a:ahLst/>
              <a:cxnLst/>
              <a:rect l="l" t="t" r="r" b="b"/>
              <a:pathLst>
                <a:path w="1789" h="191" extrusionOk="0">
                  <a:moveTo>
                    <a:pt x="1" y="0"/>
                  </a:moveTo>
                  <a:lnTo>
                    <a:pt x="1" y="190"/>
                  </a:lnTo>
                  <a:lnTo>
                    <a:pt x="1789" y="19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2"/>
            <p:cNvSpPr/>
            <p:nvPr/>
          </p:nvSpPr>
          <p:spPr>
            <a:xfrm>
              <a:off x="2159186" y="3183118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2"/>
            <p:cNvSpPr/>
            <p:nvPr/>
          </p:nvSpPr>
          <p:spPr>
            <a:xfrm>
              <a:off x="2109824" y="3213991"/>
              <a:ext cx="96722" cy="10327"/>
            </a:xfrm>
            <a:custGeom>
              <a:avLst/>
              <a:gdLst/>
              <a:ahLst/>
              <a:cxnLst/>
              <a:rect l="l" t="t" r="r" b="b"/>
              <a:pathLst>
                <a:path w="1789" h="191" extrusionOk="0">
                  <a:moveTo>
                    <a:pt x="0" y="0"/>
                  </a:moveTo>
                  <a:lnTo>
                    <a:pt x="0" y="190"/>
                  </a:lnTo>
                  <a:lnTo>
                    <a:pt x="1788" y="190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2"/>
            <p:cNvSpPr/>
            <p:nvPr/>
          </p:nvSpPr>
          <p:spPr>
            <a:xfrm>
              <a:off x="2227037" y="3250973"/>
              <a:ext cx="104994" cy="10381"/>
            </a:xfrm>
            <a:custGeom>
              <a:avLst/>
              <a:gdLst/>
              <a:ahLst/>
              <a:cxnLst/>
              <a:rect l="l" t="t" r="r" b="b"/>
              <a:pathLst>
                <a:path w="1942" h="192" extrusionOk="0">
                  <a:moveTo>
                    <a:pt x="1" y="1"/>
                  </a:moveTo>
                  <a:lnTo>
                    <a:pt x="1" y="191"/>
                  </a:lnTo>
                  <a:lnTo>
                    <a:pt x="1941" y="19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2"/>
            <p:cNvSpPr/>
            <p:nvPr/>
          </p:nvSpPr>
          <p:spPr>
            <a:xfrm>
              <a:off x="2336086" y="3183118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2"/>
            <p:cNvSpPr/>
            <p:nvPr/>
          </p:nvSpPr>
          <p:spPr>
            <a:xfrm>
              <a:off x="2290834" y="3213991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0" y="0"/>
                  </a:moveTo>
                  <a:lnTo>
                    <a:pt x="0" y="190"/>
                  </a:lnTo>
                  <a:lnTo>
                    <a:pt x="1750" y="19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2"/>
            <p:cNvSpPr/>
            <p:nvPr/>
          </p:nvSpPr>
          <p:spPr>
            <a:xfrm>
              <a:off x="2056354" y="3259245"/>
              <a:ext cx="104940" cy="10327"/>
            </a:xfrm>
            <a:custGeom>
              <a:avLst/>
              <a:gdLst/>
              <a:ahLst/>
              <a:cxnLst/>
              <a:rect l="l" t="t" r="r" b="b"/>
              <a:pathLst>
                <a:path w="1941" h="191" extrusionOk="0">
                  <a:moveTo>
                    <a:pt x="0" y="0"/>
                  </a:moveTo>
                  <a:lnTo>
                    <a:pt x="0" y="190"/>
                  </a:lnTo>
                  <a:lnTo>
                    <a:pt x="1940" y="190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2"/>
            <p:cNvSpPr/>
            <p:nvPr/>
          </p:nvSpPr>
          <p:spPr>
            <a:xfrm>
              <a:off x="3261679" y="3250973"/>
              <a:ext cx="104940" cy="10381"/>
            </a:xfrm>
            <a:custGeom>
              <a:avLst/>
              <a:gdLst/>
              <a:ahLst/>
              <a:cxnLst/>
              <a:rect l="l" t="t" r="r" b="b"/>
              <a:pathLst>
                <a:path w="1941" h="192" extrusionOk="0">
                  <a:moveTo>
                    <a:pt x="0" y="1"/>
                  </a:moveTo>
                  <a:lnTo>
                    <a:pt x="0" y="191"/>
                  </a:lnTo>
                  <a:lnTo>
                    <a:pt x="1940" y="19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2"/>
            <p:cNvSpPr/>
            <p:nvPr/>
          </p:nvSpPr>
          <p:spPr>
            <a:xfrm>
              <a:off x="3183501" y="3183118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2"/>
            <p:cNvSpPr/>
            <p:nvPr/>
          </p:nvSpPr>
          <p:spPr>
            <a:xfrm>
              <a:off x="3222590" y="3213991"/>
              <a:ext cx="96722" cy="10327"/>
            </a:xfrm>
            <a:custGeom>
              <a:avLst/>
              <a:gdLst/>
              <a:ahLst/>
              <a:cxnLst/>
              <a:rect l="l" t="t" r="r" b="b"/>
              <a:pathLst>
                <a:path w="1789" h="191" extrusionOk="0">
                  <a:moveTo>
                    <a:pt x="0" y="0"/>
                  </a:moveTo>
                  <a:lnTo>
                    <a:pt x="0" y="190"/>
                  </a:lnTo>
                  <a:lnTo>
                    <a:pt x="1788" y="190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2"/>
            <p:cNvSpPr/>
            <p:nvPr/>
          </p:nvSpPr>
          <p:spPr>
            <a:xfrm>
              <a:off x="3000437" y="3183118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2"/>
            <p:cNvSpPr/>
            <p:nvPr/>
          </p:nvSpPr>
          <p:spPr>
            <a:xfrm>
              <a:off x="3049798" y="3213991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0" y="0"/>
                  </a:moveTo>
                  <a:lnTo>
                    <a:pt x="0" y="190"/>
                  </a:lnTo>
                  <a:lnTo>
                    <a:pt x="1751" y="190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2"/>
            <p:cNvSpPr/>
            <p:nvPr/>
          </p:nvSpPr>
          <p:spPr>
            <a:xfrm>
              <a:off x="2922259" y="3250973"/>
              <a:ext cx="104940" cy="10381"/>
            </a:xfrm>
            <a:custGeom>
              <a:avLst/>
              <a:gdLst/>
              <a:ahLst/>
              <a:cxnLst/>
              <a:rect l="l" t="t" r="r" b="b"/>
              <a:pathLst>
                <a:path w="1941" h="192" extrusionOk="0">
                  <a:moveTo>
                    <a:pt x="1" y="1"/>
                  </a:moveTo>
                  <a:lnTo>
                    <a:pt x="1" y="191"/>
                  </a:lnTo>
                  <a:lnTo>
                    <a:pt x="1941" y="19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2"/>
            <p:cNvSpPr/>
            <p:nvPr/>
          </p:nvSpPr>
          <p:spPr>
            <a:xfrm>
              <a:off x="2823536" y="3183118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1" y="0"/>
                  </a:moveTo>
                  <a:lnTo>
                    <a:pt x="1" y="191"/>
                  </a:lnTo>
                  <a:lnTo>
                    <a:pt x="1751" y="19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2"/>
            <p:cNvSpPr/>
            <p:nvPr/>
          </p:nvSpPr>
          <p:spPr>
            <a:xfrm>
              <a:off x="2868789" y="3213991"/>
              <a:ext cx="94668" cy="10327"/>
            </a:xfrm>
            <a:custGeom>
              <a:avLst/>
              <a:gdLst/>
              <a:ahLst/>
              <a:cxnLst/>
              <a:rect l="l" t="t" r="r" b="b"/>
              <a:pathLst>
                <a:path w="1751" h="191" extrusionOk="0">
                  <a:moveTo>
                    <a:pt x="1" y="0"/>
                  </a:moveTo>
                  <a:lnTo>
                    <a:pt x="1" y="190"/>
                  </a:lnTo>
                  <a:lnTo>
                    <a:pt x="1751" y="190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2"/>
            <p:cNvSpPr/>
            <p:nvPr/>
          </p:nvSpPr>
          <p:spPr>
            <a:xfrm>
              <a:off x="3088887" y="3259245"/>
              <a:ext cx="106995" cy="10327"/>
            </a:xfrm>
            <a:custGeom>
              <a:avLst/>
              <a:gdLst/>
              <a:ahLst/>
              <a:cxnLst/>
              <a:rect l="l" t="t" r="r" b="b"/>
              <a:pathLst>
                <a:path w="1979" h="191" extrusionOk="0">
                  <a:moveTo>
                    <a:pt x="0" y="0"/>
                  </a:moveTo>
                  <a:lnTo>
                    <a:pt x="0" y="190"/>
                  </a:lnTo>
                  <a:lnTo>
                    <a:pt x="1979" y="19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2"/>
            <p:cNvSpPr/>
            <p:nvPr/>
          </p:nvSpPr>
          <p:spPr>
            <a:xfrm>
              <a:off x="2229092" y="3028864"/>
              <a:ext cx="271568" cy="578036"/>
            </a:xfrm>
            <a:custGeom>
              <a:avLst/>
              <a:gdLst/>
              <a:ahLst/>
              <a:cxnLst/>
              <a:rect l="l" t="t" r="r" b="b"/>
              <a:pathLst>
                <a:path w="5023" h="10691" extrusionOk="0">
                  <a:moveTo>
                    <a:pt x="39" y="0"/>
                  </a:moveTo>
                  <a:lnTo>
                    <a:pt x="39" y="723"/>
                  </a:lnTo>
                  <a:cubicBezTo>
                    <a:pt x="1" y="2321"/>
                    <a:pt x="1142" y="10690"/>
                    <a:pt x="1142" y="10690"/>
                  </a:cubicBezTo>
                  <a:lnTo>
                    <a:pt x="2093" y="10690"/>
                  </a:lnTo>
                  <a:lnTo>
                    <a:pt x="2284" y="2359"/>
                  </a:lnTo>
                  <a:lnTo>
                    <a:pt x="2930" y="2359"/>
                  </a:lnTo>
                  <a:cubicBezTo>
                    <a:pt x="3235" y="5326"/>
                    <a:pt x="3957" y="10690"/>
                    <a:pt x="3957" y="10690"/>
                  </a:cubicBezTo>
                  <a:lnTo>
                    <a:pt x="4909" y="10690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2"/>
            <p:cNvSpPr/>
            <p:nvPr/>
          </p:nvSpPr>
          <p:spPr>
            <a:xfrm>
              <a:off x="2321651" y="2420009"/>
              <a:ext cx="76178" cy="88454"/>
            </a:xfrm>
            <a:custGeom>
              <a:avLst/>
              <a:gdLst/>
              <a:ahLst/>
              <a:cxnLst/>
              <a:rect l="l" t="t" r="r" b="b"/>
              <a:pathLst>
                <a:path w="1409" h="1636" extrusionOk="0">
                  <a:moveTo>
                    <a:pt x="381" y="0"/>
                  </a:moveTo>
                  <a:cubicBezTo>
                    <a:pt x="153" y="38"/>
                    <a:pt x="1" y="228"/>
                    <a:pt x="1" y="419"/>
                  </a:cubicBezTo>
                  <a:lnTo>
                    <a:pt x="1" y="1217"/>
                  </a:lnTo>
                  <a:cubicBezTo>
                    <a:pt x="1" y="1446"/>
                    <a:pt x="191" y="1636"/>
                    <a:pt x="381" y="1636"/>
                  </a:cubicBezTo>
                  <a:lnTo>
                    <a:pt x="1028" y="1636"/>
                  </a:lnTo>
                  <a:cubicBezTo>
                    <a:pt x="1294" y="1636"/>
                    <a:pt x="1408" y="1446"/>
                    <a:pt x="1408" y="1217"/>
                  </a:cubicBezTo>
                  <a:lnTo>
                    <a:pt x="1408" y="419"/>
                  </a:lnTo>
                  <a:cubicBezTo>
                    <a:pt x="1408" y="190"/>
                    <a:pt x="1218" y="0"/>
                    <a:pt x="10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2"/>
            <p:cNvSpPr/>
            <p:nvPr/>
          </p:nvSpPr>
          <p:spPr>
            <a:xfrm>
              <a:off x="2262017" y="2276190"/>
              <a:ext cx="191336" cy="185127"/>
            </a:xfrm>
            <a:custGeom>
              <a:avLst/>
              <a:gdLst/>
              <a:ahLst/>
              <a:cxnLst/>
              <a:rect l="l" t="t" r="r" b="b"/>
              <a:pathLst>
                <a:path w="3539" h="3424" extrusionOk="0">
                  <a:moveTo>
                    <a:pt x="1858" y="1"/>
                  </a:moveTo>
                  <a:cubicBezTo>
                    <a:pt x="1171" y="1"/>
                    <a:pt x="522" y="462"/>
                    <a:pt x="305" y="1176"/>
                  </a:cubicBezTo>
                  <a:cubicBezTo>
                    <a:pt x="1" y="2013"/>
                    <a:pt x="533" y="2926"/>
                    <a:pt x="1370" y="3231"/>
                  </a:cubicBezTo>
                  <a:cubicBezTo>
                    <a:pt x="1730" y="3340"/>
                    <a:pt x="2063" y="3424"/>
                    <a:pt x="2350" y="3424"/>
                  </a:cubicBezTo>
                  <a:cubicBezTo>
                    <a:pt x="2762" y="3424"/>
                    <a:pt x="3077" y="3252"/>
                    <a:pt x="3234" y="2736"/>
                  </a:cubicBezTo>
                  <a:cubicBezTo>
                    <a:pt x="3539" y="1823"/>
                    <a:pt x="3196" y="301"/>
                    <a:pt x="2321" y="73"/>
                  </a:cubicBezTo>
                  <a:cubicBezTo>
                    <a:pt x="2168" y="24"/>
                    <a:pt x="2012" y="1"/>
                    <a:pt x="185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2"/>
            <p:cNvSpPr/>
            <p:nvPr/>
          </p:nvSpPr>
          <p:spPr>
            <a:xfrm>
              <a:off x="2165349" y="2841682"/>
              <a:ext cx="413489" cy="536890"/>
            </a:xfrm>
            <a:custGeom>
              <a:avLst/>
              <a:gdLst/>
              <a:ahLst/>
              <a:cxnLst/>
              <a:rect l="l" t="t" r="r" b="b"/>
              <a:pathLst>
                <a:path w="7648" h="9930" extrusionOk="0">
                  <a:moveTo>
                    <a:pt x="1370" y="0"/>
                  </a:moveTo>
                  <a:cubicBezTo>
                    <a:pt x="647" y="419"/>
                    <a:pt x="229" y="1217"/>
                    <a:pt x="229" y="2016"/>
                  </a:cubicBezTo>
                  <a:cubicBezTo>
                    <a:pt x="0" y="4870"/>
                    <a:pt x="1789" y="9930"/>
                    <a:pt x="1789" y="9930"/>
                  </a:cubicBezTo>
                  <a:lnTo>
                    <a:pt x="6164" y="9930"/>
                  </a:lnTo>
                  <a:cubicBezTo>
                    <a:pt x="6164" y="9930"/>
                    <a:pt x="7647" y="3919"/>
                    <a:pt x="7305" y="2016"/>
                  </a:cubicBezTo>
                  <a:cubicBezTo>
                    <a:pt x="7229" y="1179"/>
                    <a:pt x="6734" y="419"/>
                    <a:pt x="60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2"/>
            <p:cNvSpPr/>
            <p:nvPr/>
          </p:nvSpPr>
          <p:spPr>
            <a:xfrm>
              <a:off x="2262017" y="2276190"/>
              <a:ext cx="191336" cy="185127"/>
            </a:xfrm>
            <a:custGeom>
              <a:avLst/>
              <a:gdLst/>
              <a:ahLst/>
              <a:cxnLst/>
              <a:rect l="l" t="t" r="r" b="b"/>
              <a:pathLst>
                <a:path w="3539" h="3424" extrusionOk="0">
                  <a:moveTo>
                    <a:pt x="1858" y="1"/>
                  </a:moveTo>
                  <a:cubicBezTo>
                    <a:pt x="1171" y="1"/>
                    <a:pt x="522" y="462"/>
                    <a:pt x="305" y="1176"/>
                  </a:cubicBezTo>
                  <a:cubicBezTo>
                    <a:pt x="1" y="2013"/>
                    <a:pt x="533" y="2926"/>
                    <a:pt x="1370" y="3231"/>
                  </a:cubicBezTo>
                  <a:cubicBezTo>
                    <a:pt x="1730" y="3340"/>
                    <a:pt x="2063" y="3424"/>
                    <a:pt x="2350" y="3424"/>
                  </a:cubicBezTo>
                  <a:cubicBezTo>
                    <a:pt x="2762" y="3424"/>
                    <a:pt x="3077" y="3252"/>
                    <a:pt x="3234" y="2736"/>
                  </a:cubicBezTo>
                  <a:cubicBezTo>
                    <a:pt x="3539" y="1823"/>
                    <a:pt x="3196" y="301"/>
                    <a:pt x="2321" y="73"/>
                  </a:cubicBezTo>
                  <a:cubicBezTo>
                    <a:pt x="2168" y="24"/>
                    <a:pt x="2012" y="1"/>
                    <a:pt x="185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2"/>
            <p:cNvSpPr/>
            <p:nvPr/>
          </p:nvSpPr>
          <p:spPr>
            <a:xfrm>
              <a:off x="2068681" y="2487864"/>
              <a:ext cx="573900" cy="355926"/>
            </a:xfrm>
            <a:custGeom>
              <a:avLst/>
              <a:gdLst/>
              <a:ahLst/>
              <a:cxnLst/>
              <a:rect l="l" t="t" r="r" b="b"/>
              <a:pathLst>
                <a:path w="10615" h="6583" extrusionOk="0">
                  <a:moveTo>
                    <a:pt x="7990" y="3424"/>
                  </a:moveTo>
                  <a:lnTo>
                    <a:pt x="8560" y="4223"/>
                  </a:lnTo>
                  <a:lnTo>
                    <a:pt x="7952" y="4299"/>
                  </a:lnTo>
                  <a:lnTo>
                    <a:pt x="7952" y="4299"/>
                  </a:lnTo>
                  <a:lnTo>
                    <a:pt x="7990" y="3424"/>
                  </a:lnTo>
                  <a:close/>
                  <a:moveTo>
                    <a:pt x="2816" y="3501"/>
                  </a:moveTo>
                  <a:lnTo>
                    <a:pt x="2892" y="4452"/>
                  </a:lnTo>
                  <a:lnTo>
                    <a:pt x="2245" y="4338"/>
                  </a:lnTo>
                  <a:lnTo>
                    <a:pt x="2816" y="3501"/>
                  </a:lnTo>
                  <a:close/>
                  <a:moveTo>
                    <a:pt x="3539" y="0"/>
                  </a:moveTo>
                  <a:cubicBezTo>
                    <a:pt x="3310" y="0"/>
                    <a:pt x="3044" y="77"/>
                    <a:pt x="2854" y="267"/>
                  </a:cubicBezTo>
                  <a:cubicBezTo>
                    <a:pt x="1484" y="1066"/>
                    <a:pt x="0" y="4870"/>
                    <a:pt x="0" y="5213"/>
                  </a:cubicBezTo>
                  <a:cubicBezTo>
                    <a:pt x="76" y="5517"/>
                    <a:pt x="343" y="5821"/>
                    <a:pt x="685" y="5821"/>
                  </a:cubicBezTo>
                  <a:lnTo>
                    <a:pt x="3044" y="5821"/>
                  </a:lnTo>
                  <a:lnTo>
                    <a:pt x="3158" y="6582"/>
                  </a:lnTo>
                  <a:lnTo>
                    <a:pt x="7799" y="6582"/>
                  </a:lnTo>
                  <a:lnTo>
                    <a:pt x="7876" y="5821"/>
                  </a:lnTo>
                  <a:lnTo>
                    <a:pt x="9968" y="5821"/>
                  </a:lnTo>
                  <a:cubicBezTo>
                    <a:pt x="10272" y="5821"/>
                    <a:pt x="10577" y="5517"/>
                    <a:pt x="10615" y="5213"/>
                  </a:cubicBezTo>
                  <a:cubicBezTo>
                    <a:pt x="10615" y="4870"/>
                    <a:pt x="9207" y="571"/>
                    <a:pt x="7761" y="153"/>
                  </a:cubicBezTo>
                  <a:cubicBezTo>
                    <a:pt x="7609" y="77"/>
                    <a:pt x="7419" y="0"/>
                    <a:pt x="72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2"/>
            <p:cNvSpPr/>
            <p:nvPr/>
          </p:nvSpPr>
          <p:spPr>
            <a:xfrm>
              <a:off x="2237364" y="2732628"/>
              <a:ext cx="76124" cy="67963"/>
            </a:xfrm>
            <a:custGeom>
              <a:avLst/>
              <a:gdLst/>
              <a:ahLst/>
              <a:cxnLst/>
              <a:rect l="l" t="t" r="r" b="b"/>
              <a:pathLst>
                <a:path w="1408" h="1257" extrusionOk="0">
                  <a:moveTo>
                    <a:pt x="419" y="1"/>
                  </a:moveTo>
                  <a:cubicBezTo>
                    <a:pt x="190" y="1"/>
                    <a:pt x="0" y="191"/>
                    <a:pt x="0" y="419"/>
                  </a:cubicBezTo>
                  <a:lnTo>
                    <a:pt x="0" y="914"/>
                  </a:lnTo>
                  <a:cubicBezTo>
                    <a:pt x="0" y="1104"/>
                    <a:pt x="114" y="1256"/>
                    <a:pt x="304" y="1256"/>
                  </a:cubicBezTo>
                  <a:lnTo>
                    <a:pt x="1408" y="1256"/>
                  </a:lnTo>
                  <a:lnTo>
                    <a:pt x="1408" y="1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2"/>
            <p:cNvSpPr/>
            <p:nvPr/>
          </p:nvSpPr>
          <p:spPr>
            <a:xfrm>
              <a:off x="1949359" y="2253860"/>
              <a:ext cx="380618" cy="341004"/>
            </a:xfrm>
            <a:custGeom>
              <a:avLst/>
              <a:gdLst/>
              <a:ahLst/>
              <a:cxnLst/>
              <a:rect l="l" t="t" r="r" b="b"/>
              <a:pathLst>
                <a:path w="7040" h="6307" extrusionOk="0">
                  <a:moveTo>
                    <a:pt x="4580" y="0"/>
                  </a:moveTo>
                  <a:cubicBezTo>
                    <a:pt x="3923" y="0"/>
                    <a:pt x="3205" y="176"/>
                    <a:pt x="2512" y="638"/>
                  </a:cubicBezTo>
                  <a:cubicBezTo>
                    <a:pt x="1" y="2312"/>
                    <a:pt x="2512" y="6307"/>
                    <a:pt x="2512" y="6307"/>
                  </a:cubicBezTo>
                  <a:cubicBezTo>
                    <a:pt x="3311" y="5203"/>
                    <a:pt x="4034" y="4024"/>
                    <a:pt x="4642" y="2769"/>
                  </a:cubicBezTo>
                  <a:cubicBezTo>
                    <a:pt x="5412" y="1198"/>
                    <a:pt x="6506" y="1048"/>
                    <a:pt x="6895" y="1048"/>
                  </a:cubicBezTo>
                  <a:cubicBezTo>
                    <a:pt x="6987" y="1048"/>
                    <a:pt x="7039" y="1057"/>
                    <a:pt x="7039" y="1057"/>
                  </a:cubicBezTo>
                  <a:cubicBezTo>
                    <a:pt x="6746" y="568"/>
                    <a:pt x="5761" y="0"/>
                    <a:pt x="45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2"/>
            <p:cNvSpPr/>
            <p:nvPr/>
          </p:nvSpPr>
          <p:spPr>
            <a:xfrm>
              <a:off x="1496619" y="1768658"/>
              <a:ext cx="127593" cy="113163"/>
            </a:xfrm>
            <a:custGeom>
              <a:avLst/>
              <a:gdLst/>
              <a:ahLst/>
              <a:cxnLst/>
              <a:rect l="l" t="t" r="r" b="b"/>
              <a:pathLst>
                <a:path w="2360" h="2093" extrusionOk="0">
                  <a:moveTo>
                    <a:pt x="1" y="0"/>
                  </a:moveTo>
                  <a:lnTo>
                    <a:pt x="1" y="2093"/>
                  </a:lnTo>
                  <a:lnTo>
                    <a:pt x="2359" y="2093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2"/>
            <p:cNvSpPr/>
            <p:nvPr/>
          </p:nvSpPr>
          <p:spPr>
            <a:xfrm>
              <a:off x="1624158" y="1682258"/>
              <a:ext cx="129648" cy="199563"/>
            </a:xfrm>
            <a:custGeom>
              <a:avLst/>
              <a:gdLst/>
              <a:ahLst/>
              <a:cxnLst/>
              <a:rect l="l" t="t" r="r" b="b"/>
              <a:pathLst>
                <a:path w="2398" h="3691" extrusionOk="0">
                  <a:moveTo>
                    <a:pt x="0" y="1"/>
                  </a:moveTo>
                  <a:lnTo>
                    <a:pt x="0" y="3691"/>
                  </a:lnTo>
                  <a:lnTo>
                    <a:pt x="2397" y="369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2"/>
            <p:cNvSpPr/>
            <p:nvPr/>
          </p:nvSpPr>
          <p:spPr>
            <a:xfrm>
              <a:off x="1755807" y="1589695"/>
              <a:ext cx="127539" cy="292127"/>
            </a:xfrm>
            <a:custGeom>
              <a:avLst/>
              <a:gdLst/>
              <a:ahLst/>
              <a:cxnLst/>
              <a:rect l="l" t="t" r="r" b="b"/>
              <a:pathLst>
                <a:path w="2359" h="5403" extrusionOk="0">
                  <a:moveTo>
                    <a:pt x="0" y="1"/>
                  </a:moveTo>
                  <a:lnTo>
                    <a:pt x="0" y="5403"/>
                  </a:lnTo>
                  <a:lnTo>
                    <a:pt x="2359" y="5403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2"/>
            <p:cNvSpPr/>
            <p:nvPr/>
          </p:nvSpPr>
          <p:spPr>
            <a:xfrm>
              <a:off x="1883292" y="1499186"/>
              <a:ext cx="129648" cy="382636"/>
            </a:xfrm>
            <a:custGeom>
              <a:avLst/>
              <a:gdLst/>
              <a:ahLst/>
              <a:cxnLst/>
              <a:rect l="l" t="t" r="r" b="b"/>
              <a:pathLst>
                <a:path w="2398" h="7077" extrusionOk="0">
                  <a:moveTo>
                    <a:pt x="1" y="1"/>
                  </a:moveTo>
                  <a:lnTo>
                    <a:pt x="1" y="7077"/>
                  </a:lnTo>
                  <a:lnTo>
                    <a:pt x="2398" y="7077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2"/>
            <p:cNvSpPr/>
            <p:nvPr/>
          </p:nvSpPr>
          <p:spPr>
            <a:xfrm>
              <a:off x="2012886" y="1406622"/>
              <a:ext cx="127593" cy="475199"/>
            </a:xfrm>
            <a:custGeom>
              <a:avLst/>
              <a:gdLst/>
              <a:ahLst/>
              <a:cxnLst/>
              <a:rect l="l" t="t" r="r" b="b"/>
              <a:pathLst>
                <a:path w="2360" h="8789" extrusionOk="0">
                  <a:moveTo>
                    <a:pt x="1" y="1"/>
                  </a:moveTo>
                  <a:lnTo>
                    <a:pt x="1" y="8789"/>
                  </a:lnTo>
                  <a:lnTo>
                    <a:pt x="2359" y="8789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2"/>
            <p:cNvSpPr/>
            <p:nvPr/>
          </p:nvSpPr>
          <p:spPr>
            <a:xfrm>
              <a:off x="2981947" y="2425578"/>
              <a:ext cx="257133" cy="231030"/>
            </a:xfrm>
            <a:custGeom>
              <a:avLst/>
              <a:gdLst/>
              <a:ahLst/>
              <a:cxnLst/>
              <a:rect l="l" t="t" r="r" b="b"/>
              <a:pathLst>
                <a:path w="4756" h="4273" extrusionOk="0">
                  <a:moveTo>
                    <a:pt x="4418" y="1"/>
                  </a:moveTo>
                  <a:cubicBezTo>
                    <a:pt x="2677" y="1"/>
                    <a:pt x="1037" y="826"/>
                    <a:pt x="0" y="2256"/>
                  </a:cubicBezTo>
                  <a:lnTo>
                    <a:pt x="2967" y="4272"/>
                  </a:lnTo>
                  <a:cubicBezTo>
                    <a:pt x="3324" y="3809"/>
                    <a:pt x="3847" y="3546"/>
                    <a:pt x="4350" y="3546"/>
                  </a:cubicBezTo>
                  <a:cubicBezTo>
                    <a:pt x="4384" y="3546"/>
                    <a:pt x="4418" y="3547"/>
                    <a:pt x="4451" y="3549"/>
                  </a:cubicBezTo>
                  <a:lnTo>
                    <a:pt x="4756" y="11"/>
                  </a:lnTo>
                  <a:cubicBezTo>
                    <a:pt x="4643" y="4"/>
                    <a:pt x="4530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2"/>
            <p:cNvSpPr/>
            <p:nvPr/>
          </p:nvSpPr>
          <p:spPr>
            <a:xfrm>
              <a:off x="2889388" y="2555719"/>
              <a:ext cx="565682" cy="448003"/>
            </a:xfrm>
            <a:custGeom>
              <a:avLst/>
              <a:gdLst/>
              <a:ahLst/>
              <a:cxnLst/>
              <a:rect l="l" t="t" r="r" b="b"/>
              <a:pathLst>
                <a:path w="10463" h="8286" extrusionOk="0">
                  <a:moveTo>
                    <a:pt x="1636" y="1"/>
                  </a:moveTo>
                  <a:lnTo>
                    <a:pt x="1636" y="1"/>
                  </a:lnTo>
                  <a:cubicBezTo>
                    <a:pt x="0" y="2474"/>
                    <a:pt x="723" y="5784"/>
                    <a:pt x="3196" y="7420"/>
                  </a:cubicBezTo>
                  <a:cubicBezTo>
                    <a:pt x="4082" y="8006"/>
                    <a:pt x="5087" y="8286"/>
                    <a:pt x="6086" y="8286"/>
                  </a:cubicBezTo>
                  <a:cubicBezTo>
                    <a:pt x="7747" y="8286"/>
                    <a:pt x="9393" y="7513"/>
                    <a:pt x="10462" y="6088"/>
                  </a:cubicBezTo>
                  <a:lnTo>
                    <a:pt x="7533" y="4148"/>
                  </a:lnTo>
                  <a:cubicBezTo>
                    <a:pt x="7158" y="4564"/>
                    <a:pt x="6647" y="4775"/>
                    <a:pt x="6136" y="4775"/>
                  </a:cubicBezTo>
                  <a:cubicBezTo>
                    <a:pt x="5713" y="4775"/>
                    <a:pt x="5290" y="4631"/>
                    <a:pt x="4946" y="4338"/>
                  </a:cubicBezTo>
                  <a:cubicBezTo>
                    <a:pt x="4261" y="3767"/>
                    <a:pt x="4071" y="2740"/>
                    <a:pt x="4565" y="1979"/>
                  </a:cubicBezTo>
                  <a:lnTo>
                    <a:pt x="16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2"/>
            <p:cNvSpPr/>
            <p:nvPr/>
          </p:nvSpPr>
          <p:spPr>
            <a:xfrm>
              <a:off x="3234917" y="2424119"/>
              <a:ext cx="314766" cy="452545"/>
            </a:xfrm>
            <a:custGeom>
              <a:avLst/>
              <a:gdLst/>
              <a:ahLst/>
              <a:cxnLst/>
              <a:rect l="l" t="t" r="r" b="b"/>
              <a:pathLst>
                <a:path w="5822" h="8370" extrusionOk="0">
                  <a:moveTo>
                    <a:pt x="267" y="0"/>
                  </a:moveTo>
                  <a:lnTo>
                    <a:pt x="0" y="3576"/>
                  </a:lnTo>
                  <a:cubicBezTo>
                    <a:pt x="990" y="3728"/>
                    <a:pt x="1636" y="4680"/>
                    <a:pt x="1522" y="5669"/>
                  </a:cubicBezTo>
                  <a:cubicBezTo>
                    <a:pt x="1446" y="5897"/>
                    <a:pt x="1370" y="6201"/>
                    <a:pt x="1218" y="6392"/>
                  </a:cubicBezTo>
                  <a:lnTo>
                    <a:pt x="4185" y="8370"/>
                  </a:lnTo>
                  <a:cubicBezTo>
                    <a:pt x="5821" y="5897"/>
                    <a:pt x="5174" y="2587"/>
                    <a:pt x="2702" y="913"/>
                  </a:cubicBezTo>
                  <a:cubicBezTo>
                    <a:pt x="1979" y="419"/>
                    <a:pt x="1142" y="114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2"/>
            <p:cNvSpPr/>
            <p:nvPr/>
          </p:nvSpPr>
          <p:spPr>
            <a:xfrm>
              <a:off x="2229092" y="2230719"/>
              <a:ext cx="230425" cy="213242"/>
            </a:xfrm>
            <a:custGeom>
              <a:avLst/>
              <a:gdLst/>
              <a:ahLst/>
              <a:cxnLst/>
              <a:rect l="l" t="t" r="r" b="b"/>
              <a:pathLst>
                <a:path w="4262" h="3944" extrusionOk="0">
                  <a:moveTo>
                    <a:pt x="3044" y="1"/>
                  </a:moveTo>
                  <a:cubicBezTo>
                    <a:pt x="2892" y="1"/>
                    <a:pt x="1294" y="191"/>
                    <a:pt x="1142" y="191"/>
                  </a:cubicBezTo>
                  <a:cubicBezTo>
                    <a:pt x="990" y="191"/>
                    <a:pt x="1" y="1789"/>
                    <a:pt x="39" y="3044"/>
                  </a:cubicBezTo>
                  <a:cubicBezTo>
                    <a:pt x="57" y="3675"/>
                    <a:pt x="293" y="3944"/>
                    <a:pt x="560" y="3944"/>
                  </a:cubicBezTo>
                  <a:cubicBezTo>
                    <a:pt x="841" y="3944"/>
                    <a:pt x="1158" y="3646"/>
                    <a:pt x="1294" y="3159"/>
                  </a:cubicBezTo>
                  <a:cubicBezTo>
                    <a:pt x="1294" y="3006"/>
                    <a:pt x="800" y="2588"/>
                    <a:pt x="1142" y="2246"/>
                  </a:cubicBezTo>
                  <a:cubicBezTo>
                    <a:pt x="1221" y="2167"/>
                    <a:pt x="1292" y="2136"/>
                    <a:pt x="1354" y="2136"/>
                  </a:cubicBezTo>
                  <a:cubicBezTo>
                    <a:pt x="1562" y="2136"/>
                    <a:pt x="1675" y="2474"/>
                    <a:pt x="1675" y="2474"/>
                  </a:cubicBezTo>
                  <a:lnTo>
                    <a:pt x="4186" y="2284"/>
                  </a:lnTo>
                  <a:cubicBezTo>
                    <a:pt x="4186" y="2284"/>
                    <a:pt x="4262" y="1485"/>
                    <a:pt x="4148" y="1485"/>
                  </a:cubicBezTo>
                  <a:cubicBezTo>
                    <a:pt x="3995" y="1485"/>
                    <a:pt x="3197" y="1"/>
                    <a:pt x="30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矩形 3">
            <a:extLst>
              <a:ext uri="{FF2B5EF4-FFF2-40B4-BE49-F238E27FC236}">
                <a16:creationId xmlns:a16="http://schemas.microsoft.com/office/drawing/2014/main" id="{814BED1D-A1A9-2430-C0D4-38C97C1B8204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4392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5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Liquidity</a:t>
            </a:r>
            <a:endParaRPr lang="en-SG"/>
          </a:p>
        </p:txBody>
      </p:sp>
      <p:grpSp>
        <p:nvGrpSpPr>
          <p:cNvPr id="1417" name="Google Shape;1417;p45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418" name="Google Shape;1418;p45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45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420" name="Google Shape;1420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21" name="Google Shape;1421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22" name="Google Shape;1422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3" name="Google Shape;1423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24" name="Google Shape;1424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27" name="Google Shape;1427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7170" name="Picture 2" descr="Blockbuster Inc. – Wikipedia">
            <a:extLst>
              <a:ext uri="{FF2B5EF4-FFF2-40B4-BE49-F238E27FC236}">
                <a16:creationId xmlns:a16="http://schemas.microsoft.com/office/drawing/2014/main" id="{1C3EBF6D-7851-C6D6-A3B9-D7A3F675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09" y="506805"/>
            <a:ext cx="1085609" cy="7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>
            <a:extLst>
              <a:ext uri="{FF2B5EF4-FFF2-40B4-BE49-F238E27FC236}">
                <a16:creationId xmlns:a16="http://schemas.microsoft.com/office/drawing/2014/main" id="{05A75ADF-971D-6F7C-A956-BA2A91884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1" y="1411319"/>
            <a:ext cx="4962285" cy="30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">
            <a:extLst>
              <a:ext uri="{FF2B5EF4-FFF2-40B4-BE49-F238E27FC236}">
                <a16:creationId xmlns:a16="http://schemas.microsoft.com/office/drawing/2014/main" id="{3BFE176D-9C12-DA95-C55B-47CC4C41A51E}"/>
              </a:ext>
            </a:extLst>
          </p:cNvPr>
          <p:cNvGrpSpPr/>
          <p:nvPr/>
        </p:nvGrpSpPr>
        <p:grpSpPr>
          <a:xfrm>
            <a:off x="5608950" y="1411615"/>
            <a:ext cx="3035431" cy="3070695"/>
            <a:chOff x="4490324" y="1241503"/>
            <a:chExt cx="3935965" cy="3797042"/>
          </a:xfrm>
        </p:grpSpPr>
        <p:sp>
          <p:nvSpPr>
            <p:cNvPr id="12" name="Google Shape;1505;p47">
              <a:extLst>
                <a:ext uri="{FF2B5EF4-FFF2-40B4-BE49-F238E27FC236}">
                  <a16:creationId xmlns:a16="http://schemas.microsoft.com/office/drawing/2014/main" id="{3E50EDC0-83A1-BCBB-1920-B6D52ADFBEF1}"/>
                </a:ext>
              </a:extLst>
            </p:cNvPr>
            <p:cNvSpPr/>
            <p:nvPr/>
          </p:nvSpPr>
          <p:spPr>
            <a:xfrm>
              <a:off x="4490324" y="1465997"/>
              <a:ext cx="3935965" cy="35725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18;p45">
              <a:extLst>
                <a:ext uri="{FF2B5EF4-FFF2-40B4-BE49-F238E27FC236}">
                  <a16:creationId xmlns:a16="http://schemas.microsoft.com/office/drawing/2014/main" id="{EF28B53A-9607-32BE-3EFE-1A4772E528EF}"/>
                </a:ext>
              </a:extLst>
            </p:cNvPr>
            <p:cNvSpPr/>
            <p:nvPr/>
          </p:nvSpPr>
          <p:spPr>
            <a:xfrm>
              <a:off x="4490325" y="1241503"/>
              <a:ext cx="3935964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419;p45">
              <a:extLst>
                <a:ext uri="{FF2B5EF4-FFF2-40B4-BE49-F238E27FC236}">
                  <a16:creationId xmlns:a16="http://schemas.microsoft.com/office/drawing/2014/main" id="{A6FBC1B2-7920-2F9C-A810-4CBB84054967}"/>
                </a:ext>
              </a:extLst>
            </p:cNvPr>
            <p:cNvGrpSpPr/>
            <p:nvPr/>
          </p:nvGrpSpPr>
          <p:grpSpPr>
            <a:xfrm>
              <a:off x="4561507" y="1306584"/>
              <a:ext cx="374100" cy="101100"/>
              <a:chOff x="965750" y="594475"/>
              <a:chExt cx="374100" cy="101100"/>
            </a:xfrm>
          </p:grpSpPr>
          <p:grpSp>
            <p:nvGrpSpPr>
              <p:cNvPr id="13" name="Google Shape;1420;p45">
                <a:extLst>
                  <a:ext uri="{FF2B5EF4-FFF2-40B4-BE49-F238E27FC236}">
                    <a16:creationId xmlns:a16="http://schemas.microsoft.com/office/drawing/2014/main" id="{09C7089A-38CC-D902-6A90-96995623F835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" name="Google Shape;1421;p45">
                  <a:extLst>
                    <a:ext uri="{FF2B5EF4-FFF2-40B4-BE49-F238E27FC236}">
                      <a16:creationId xmlns:a16="http://schemas.microsoft.com/office/drawing/2014/main" id="{DFACD7EB-6951-6079-423E-948B130358CF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" name="Google Shape;1422;p45">
                  <a:extLst>
                    <a:ext uri="{FF2B5EF4-FFF2-40B4-BE49-F238E27FC236}">
                      <a16:creationId xmlns:a16="http://schemas.microsoft.com/office/drawing/2014/main" id="{37B6DA9D-0B5A-87C1-6270-3427ED5634C5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1423;p45">
                  <a:extLst>
                    <a:ext uri="{FF2B5EF4-FFF2-40B4-BE49-F238E27FC236}">
                      <a16:creationId xmlns:a16="http://schemas.microsoft.com/office/drawing/2014/main" id="{EB727E8F-63ED-5209-3C3D-5F020FE466D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" name="Google Shape;1424;p45">
                <a:extLst>
                  <a:ext uri="{FF2B5EF4-FFF2-40B4-BE49-F238E27FC236}">
                    <a16:creationId xmlns:a16="http://schemas.microsoft.com/office/drawing/2014/main" id="{109D8B55-B31F-3020-5505-E6F6E813DB63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25;p45">
                <a:extLst>
                  <a:ext uri="{FF2B5EF4-FFF2-40B4-BE49-F238E27FC236}">
                    <a16:creationId xmlns:a16="http://schemas.microsoft.com/office/drawing/2014/main" id="{5DD536E7-62F2-7639-A55C-399023373E9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26;p45">
                <a:extLst>
                  <a:ext uri="{FF2B5EF4-FFF2-40B4-BE49-F238E27FC236}">
                    <a16:creationId xmlns:a16="http://schemas.microsoft.com/office/drawing/2014/main" id="{F91A38CA-69EB-AF76-0BEB-479199C57744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" name="Google Shape;1427;p45">
                <a:extLst>
                  <a:ext uri="{FF2B5EF4-FFF2-40B4-BE49-F238E27FC236}">
                    <a16:creationId xmlns:a16="http://schemas.microsoft.com/office/drawing/2014/main" id="{3670090B-B14A-EC42-DF3C-F2B9CEB0D9D5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1">
                <a:extLst>
                  <a:ext uri="{FF2B5EF4-FFF2-40B4-BE49-F238E27FC236}">
                    <a16:creationId xmlns:a16="http://schemas.microsoft.com/office/drawing/2014/main" id="{C14A4B47-0496-CEBC-12A3-7CFF4BE68785}"/>
                  </a:ext>
                </a:extLst>
              </p:cNvPr>
              <p:cNvSpPr txBox="1"/>
              <p:nvPr/>
            </p:nvSpPr>
            <p:spPr>
              <a:xfrm>
                <a:off x="5608949" y="1618937"/>
                <a:ext cx="3035430" cy="284020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1600" b="1">
                    <a:solidFill>
                      <a:schemeClr val="accent6"/>
                    </a:solidFill>
                    <a:latin typeface="Overpass Mono"/>
                    <a:sym typeface="Overpass Mono"/>
                  </a:rPr>
                  <a:t>Current Ratio</a:t>
                </a:r>
                <a:endParaRPr lang="en-US" altLang="zh-TW" sz="1600" b="1">
                  <a:solidFill>
                    <a:schemeClr val="accent6"/>
                  </a:solidFill>
                  <a:latin typeface="Overpass Mono"/>
                  <a:sym typeface="Overpass Mono"/>
                </a:endParaRPr>
              </a:p>
              <a:p>
                <a:endParaRPr lang="en-US" altLang="zh-TW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Current</m:t>
                          </m:r>
                          <m:r>
                            <m:rPr>
                              <m:nor/>
                            </m:rP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𝐴𝑠𝑠𝑒𝑡𝑠</m:t>
                          </m:r>
                        </m:num>
                        <m:den>
                          <m: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zh-TW" sz="1050" i="1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endParaRPr lang="zh-TW" altLang="en-US">
                  <a:solidFill>
                    <a:schemeClr val="bg2"/>
                  </a:solidFill>
                </a:endParaRPr>
              </a:p>
              <a:p>
                <a:r>
                  <a:rPr lang="zh-TW" altLang="en-US" sz="1600" b="1">
                    <a:solidFill>
                      <a:schemeClr val="accent6"/>
                    </a:solidFill>
                    <a:latin typeface="Overpass Mono"/>
                  </a:rPr>
                  <a:t>Quick Ratio</a:t>
                </a:r>
                <a:endParaRPr lang="en-US" altLang="zh-TW" sz="1600" b="1">
                  <a:solidFill>
                    <a:schemeClr val="accent6"/>
                  </a:solidFill>
                  <a:latin typeface="Overpass Mono"/>
                </a:endParaRPr>
              </a:p>
              <a:p>
                <a:endParaRPr lang="en-US" altLang="zh-TW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Cash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𝐶𝑎𝑠h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𝐸𝑞𝑢𝑖𝑣𝑎𝑙𝑒𝑛𝑡𝑠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𝐴𝑐𝑐𝑜𝑢𝑛𝑡𝑠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105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𝑅𝑒𝑐𝑒𝑖𝑣𝑎𝑏𝑙𝑒</m:t>
                          </m:r>
                        </m:num>
                        <m:den>
                          <m: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US" altLang="zh-TW">
                  <a:solidFill>
                    <a:schemeClr val="bg2"/>
                  </a:solidFill>
                </a:endParaRPr>
              </a:p>
              <a:p>
                <a:endParaRPr lang="en-US" altLang="zh-TW">
                  <a:solidFill>
                    <a:schemeClr val="bg2"/>
                  </a:solidFill>
                </a:endParaRPr>
              </a:p>
              <a:p>
                <a:r>
                  <a:rPr lang="en-US" altLang="zh-TW" sz="1600" b="1">
                    <a:solidFill>
                      <a:schemeClr val="accent6"/>
                    </a:solidFill>
                    <a:latin typeface="Overpass Mono"/>
                  </a:rPr>
                  <a:t>Cash Ratio</a:t>
                </a:r>
              </a:p>
              <a:p>
                <a:endParaRPr lang="en-US" altLang="zh-TW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Cash</m:t>
                          </m:r>
                          <m:r>
                            <m:rPr>
                              <m:nor/>
                            </m:rPr>
                            <a:rPr lang="en-US" sz="11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𝐶𝑎𝑠h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11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𝐸𝑞𝑢𝑖𝑣𝑎𝑙𝑒𝑛𝑡𝑠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sz="11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US" altLang="zh-TW" sz="11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2" name="文字方塊 1">
                <a:extLst>
                  <a:ext uri="{FF2B5EF4-FFF2-40B4-BE49-F238E27FC236}">
                    <a16:creationId xmlns:a16="http://schemas.microsoft.com/office/drawing/2014/main" id="{C14A4B47-0496-CEBC-12A3-7CFF4BE6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49" y="1618937"/>
                <a:ext cx="3035430" cy="2840201"/>
              </a:xfrm>
              <a:prstGeom prst="rect">
                <a:avLst/>
              </a:prstGeom>
              <a:blipFill>
                <a:blip r:embed="rId5"/>
                <a:stretch>
                  <a:fillRect l="-100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8D5E5AB-26D0-137F-B6A9-B858444C33BF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9524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50860839-D373-B678-3EB3-8A58F24F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9" y="1291454"/>
            <a:ext cx="3836034" cy="23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94A15-EB09-04EB-13B0-A67029FA1FFB}"/>
              </a:ext>
            </a:extLst>
          </p:cNvPr>
          <p:cNvGrpSpPr/>
          <p:nvPr/>
        </p:nvGrpSpPr>
        <p:grpSpPr>
          <a:xfrm>
            <a:off x="1164986" y="3769199"/>
            <a:ext cx="3028585" cy="1299194"/>
            <a:chOff x="-276438" y="1738750"/>
            <a:chExt cx="3668620" cy="996229"/>
          </a:xfrm>
        </p:grpSpPr>
        <p:sp>
          <p:nvSpPr>
            <p:cNvPr id="15" name="Google Shape;2066;p53">
              <a:extLst>
                <a:ext uri="{FF2B5EF4-FFF2-40B4-BE49-F238E27FC236}">
                  <a16:creationId xmlns:a16="http://schemas.microsoft.com/office/drawing/2014/main" id="{03FC5D59-A774-83F3-7C49-0F6C94CED131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67;p53">
              <a:extLst>
                <a:ext uri="{FF2B5EF4-FFF2-40B4-BE49-F238E27FC236}">
                  <a16:creationId xmlns:a16="http://schemas.microsoft.com/office/drawing/2014/main" id="{6ADAF882-4BE5-7BFB-16A0-8C8637A99856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2068;p53">
              <a:extLst>
                <a:ext uri="{FF2B5EF4-FFF2-40B4-BE49-F238E27FC236}">
                  <a16:creationId xmlns:a16="http://schemas.microsoft.com/office/drawing/2014/main" id="{FD5D109F-9966-A8E1-AE64-BF657AD2699C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18" name="Google Shape;2069;p53">
                <a:extLst>
                  <a:ext uri="{FF2B5EF4-FFF2-40B4-BE49-F238E27FC236}">
                    <a16:creationId xmlns:a16="http://schemas.microsoft.com/office/drawing/2014/main" id="{8F01F225-651C-06BF-3B41-2706B1E3095F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" name="Google Shape;2070;p53">
                  <a:extLst>
                    <a:ext uri="{FF2B5EF4-FFF2-40B4-BE49-F238E27FC236}">
                      <a16:creationId xmlns:a16="http://schemas.microsoft.com/office/drawing/2014/main" id="{75B6305F-47BC-BC84-1DFD-75DA44C41537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" name="Google Shape;2071;p53">
                  <a:extLst>
                    <a:ext uri="{FF2B5EF4-FFF2-40B4-BE49-F238E27FC236}">
                      <a16:creationId xmlns:a16="http://schemas.microsoft.com/office/drawing/2014/main" id="{F01E555C-8A71-A020-7549-F6526B6292A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072;p53">
                  <a:extLst>
                    <a:ext uri="{FF2B5EF4-FFF2-40B4-BE49-F238E27FC236}">
                      <a16:creationId xmlns:a16="http://schemas.microsoft.com/office/drawing/2014/main" id="{B3B328D9-737D-9BA8-9930-379C8BB1FB25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2073;p53">
                <a:extLst>
                  <a:ext uri="{FF2B5EF4-FFF2-40B4-BE49-F238E27FC236}">
                    <a16:creationId xmlns:a16="http://schemas.microsoft.com/office/drawing/2014/main" id="{81B9658D-58A5-5E4A-883F-E0365397FD7F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74;p53">
                <a:extLst>
                  <a:ext uri="{FF2B5EF4-FFF2-40B4-BE49-F238E27FC236}">
                    <a16:creationId xmlns:a16="http://schemas.microsoft.com/office/drawing/2014/main" id="{DACE01AC-2B73-AF63-9725-3F049C8580C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075;p53">
                <a:extLst>
                  <a:ext uri="{FF2B5EF4-FFF2-40B4-BE49-F238E27FC236}">
                    <a16:creationId xmlns:a16="http://schemas.microsoft.com/office/drawing/2014/main" id="{07054C25-AE70-D48A-D248-540119303A71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076;p53">
                <a:extLst>
                  <a:ext uri="{FF2B5EF4-FFF2-40B4-BE49-F238E27FC236}">
                    <a16:creationId xmlns:a16="http://schemas.microsoft.com/office/drawing/2014/main" id="{92EE5D88-0CF9-D794-33D0-CB8F0859C301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7A27D8-F963-43D0-7F41-3DE96C9FC1AA}"/>
              </a:ext>
            </a:extLst>
          </p:cNvPr>
          <p:cNvGrpSpPr/>
          <p:nvPr/>
        </p:nvGrpSpPr>
        <p:grpSpPr>
          <a:xfrm>
            <a:off x="1164986" y="3766228"/>
            <a:ext cx="3028585" cy="1299194"/>
            <a:chOff x="-276438" y="1738750"/>
            <a:chExt cx="3668620" cy="996229"/>
          </a:xfrm>
        </p:grpSpPr>
        <p:sp>
          <p:nvSpPr>
            <p:cNvPr id="27" name="Google Shape;2066;p53">
              <a:extLst>
                <a:ext uri="{FF2B5EF4-FFF2-40B4-BE49-F238E27FC236}">
                  <a16:creationId xmlns:a16="http://schemas.microsoft.com/office/drawing/2014/main" id="{BFA79D29-A920-3019-3335-ACABEA712A3F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067;p53">
              <a:extLst>
                <a:ext uri="{FF2B5EF4-FFF2-40B4-BE49-F238E27FC236}">
                  <a16:creationId xmlns:a16="http://schemas.microsoft.com/office/drawing/2014/main" id="{92E38BE9-BCA4-1BA7-33FE-C6258765905D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068;p53">
              <a:extLst>
                <a:ext uri="{FF2B5EF4-FFF2-40B4-BE49-F238E27FC236}">
                  <a16:creationId xmlns:a16="http://schemas.microsoft.com/office/drawing/2014/main" id="{F052CC59-518E-D2A9-CE8F-4A8655A2A929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30" name="Google Shape;2069;p53">
                <a:extLst>
                  <a:ext uri="{FF2B5EF4-FFF2-40B4-BE49-F238E27FC236}">
                    <a16:creationId xmlns:a16="http://schemas.microsoft.com/office/drawing/2014/main" id="{5D6EA103-F6C5-B644-4BFD-B3FEF3C35EC3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5" name="Google Shape;2070;p53">
                  <a:extLst>
                    <a:ext uri="{FF2B5EF4-FFF2-40B4-BE49-F238E27FC236}">
                      <a16:creationId xmlns:a16="http://schemas.microsoft.com/office/drawing/2014/main" id="{18D399F7-D034-39CE-C6E4-DA555A43F85E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" name="Google Shape;2071;p53">
                  <a:extLst>
                    <a:ext uri="{FF2B5EF4-FFF2-40B4-BE49-F238E27FC236}">
                      <a16:creationId xmlns:a16="http://schemas.microsoft.com/office/drawing/2014/main" id="{ACE14CB0-777F-EF88-6FDF-ED9A8C72F60A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2072;p53">
                  <a:extLst>
                    <a:ext uri="{FF2B5EF4-FFF2-40B4-BE49-F238E27FC236}">
                      <a16:creationId xmlns:a16="http://schemas.microsoft.com/office/drawing/2014/main" id="{7C3F29EB-CED3-7C76-A869-81ACB3C4C378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" name="Google Shape;2073;p53">
                <a:extLst>
                  <a:ext uri="{FF2B5EF4-FFF2-40B4-BE49-F238E27FC236}">
                    <a16:creationId xmlns:a16="http://schemas.microsoft.com/office/drawing/2014/main" id="{0120DE37-8BC7-3691-D076-3C2054772868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074;p53">
                <a:extLst>
                  <a:ext uri="{FF2B5EF4-FFF2-40B4-BE49-F238E27FC236}">
                    <a16:creationId xmlns:a16="http://schemas.microsoft.com/office/drawing/2014/main" id="{86F20251-7750-E482-75FE-B1DFC7AE33E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075;p53">
                <a:extLst>
                  <a:ext uri="{FF2B5EF4-FFF2-40B4-BE49-F238E27FC236}">
                    <a16:creationId xmlns:a16="http://schemas.microsoft.com/office/drawing/2014/main" id="{3E40C1C9-A3FE-7ECA-4A2C-270893E6E75C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34" name="Google Shape;2076;p53">
                <a:extLst>
                  <a:ext uri="{FF2B5EF4-FFF2-40B4-BE49-F238E27FC236}">
                    <a16:creationId xmlns:a16="http://schemas.microsoft.com/office/drawing/2014/main" id="{135C7DB6-0A21-F759-E4C6-6B57619A6DE5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Google Shape;2078;p53">
                <a:extLst>
                  <a:ext uri="{FF2B5EF4-FFF2-40B4-BE49-F238E27FC236}">
                    <a16:creationId xmlns:a16="http://schemas.microsoft.com/office/drawing/2014/main" id="{99B19F69-2FE1-69E4-0512-CD643A79C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2713" y="3968287"/>
                <a:ext cx="3028348" cy="110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Debt to Assets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1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𝐴𝑠𝑠𝑒𝑡𝑠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8" name="Google Shape;2078;p53">
                <a:extLst>
                  <a:ext uri="{FF2B5EF4-FFF2-40B4-BE49-F238E27FC236}">
                    <a16:creationId xmlns:a16="http://schemas.microsoft.com/office/drawing/2014/main" id="{99B19F69-2FE1-69E4-0512-CD643A79C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13" y="3968287"/>
                <a:ext cx="3028348" cy="1101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95" name="Group 7194">
            <a:extLst>
              <a:ext uri="{FF2B5EF4-FFF2-40B4-BE49-F238E27FC236}">
                <a16:creationId xmlns:a16="http://schemas.microsoft.com/office/drawing/2014/main" id="{0E2C9129-CD76-E0A5-417B-D5253F758789}"/>
              </a:ext>
            </a:extLst>
          </p:cNvPr>
          <p:cNvGrpSpPr/>
          <p:nvPr/>
        </p:nvGrpSpPr>
        <p:grpSpPr>
          <a:xfrm>
            <a:off x="4947681" y="3766228"/>
            <a:ext cx="3028585" cy="1299194"/>
            <a:chOff x="-276438" y="1738750"/>
            <a:chExt cx="3668620" cy="996229"/>
          </a:xfrm>
        </p:grpSpPr>
        <p:sp>
          <p:nvSpPr>
            <p:cNvPr id="7196" name="Google Shape;2066;p53">
              <a:extLst>
                <a:ext uri="{FF2B5EF4-FFF2-40B4-BE49-F238E27FC236}">
                  <a16:creationId xmlns:a16="http://schemas.microsoft.com/office/drawing/2014/main" id="{6D7B7F9A-E729-394D-53EC-007B0EE97475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7" name="Google Shape;2067;p53">
              <a:extLst>
                <a:ext uri="{FF2B5EF4-FFF2-40B4-BE49-F238E27FC236}">
                  <a16:creationId xmlns:a16="http://schemas.microsoft.com/office/drawing/2014/main" id="{3661690F-8480-BF1D-8791-19D71B96DD3E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198" name="Google Shape;2068;p53">
              <a:extLst>
                <a:ext uri="{FF2B5EF4-FFF2-40B4-BE49-F238E27FC236}">
                  <a16:creationId xmlns:a16="http://schemas.microsoft.com/office/drawing/2014/main" id="{835DA5B3-C6CA-39B3-9CF7-169204E37A7B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7199" name="Google Shape;2069;p53">
                <a:extLst>
                  <a:ext uri="{FF2B5EF4-FFF2-40B4-BE49-F238E27FC236}">
                    <a16:creationId xmlns:a16="http://schemas.microsoft.com/office/drawing/2014/main" id="{7FFCF4F7-C706-CD17-0324-F822EE5815C5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7204" name="Google Shape;2070;p53">
                  <a:extLst>
                    <a:ext uri="{FF2B5EF4-FFF2-40B4-BE49-F238E27FC236}">
                      <a16:creationId xmlns:a16="http://schemas.microsoft.com/office/drawing/2014/main" id="{1DC71C6E-7F1F-B95E-1D17-884018A0789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205" name="Google Shape;2071;p53">
                  <a:extLst>
                    <a:ext uri="{FF2B5EF4-FFF2-40B4-BE49-F238E27FC236}">
                      <a16:creationId xmlns:a16="http://schemas.microsoft.com/office/drawing/2014/main" id="{B46126F0-32A3-D9C5-3575-3236BC05AFA0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6" name="Google Shape;2072;p53">
                  <a:extLst>
                    <a:ext uri="{FF2B5EF4-FFF2-40B4-BE49-F238E27FC236}">
                      <a16:creationId xmlns:a16="http://schemas.microsoft.com/office/drawing/2014/main" id="{DAB556F6-2931-50ED-B6BF-3812CC69F622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200" name="Google Shape;2073;p53">
                <a:extLst>
                  <a:ext uri="{FF2B5EF4-FFF2-40B4-BE49-F238E27FC236}">
                    <a16:creationId xmlns:a16="http://schemas.microsoft.com/office/drawing/2014/main" id="{395B87BF-65A7-604B-A72E-F6E3158EB953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01" name="Google Shape;2074;p53">
                <a:extLst>
                  <a:ext uri="{FF2B5EF4-FFF2-40B4-BE49-F238E27FC236}">
                    <a16:creationId xmlns:a16="http://schemas.microsoft.com/office/drawing/2014/main" id="{B00D5F41-E153-BCFD-B24F-D66EA452C7CD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02" name="Google Shape;2075;p53">
                <a:extLst>
                  <a:ext uri="{FF2B5EF4-FFF2-40B4-BE49-F238E27FC236}">
                    <a16:creationId xmlns:a16="http://schemas.microsoft.com/office/drawing/2014/main" id="{EDFC4888-54CF-730D-0257-0715AAA52196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7203" name="Google Shape;2076;p53">
                <a:extLst>
                  <a:ext uri="{FF2B5EF4-FFF2-40B4-BE49-F238E27FC236}">
                    <a16:creationId xmlns:a16="http://schemas.microsoft.com/office/drawing/2014/main" id="{B0381F86-5A25-747C-C3E2-3E12FA5EB072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94" name="Google Shape;2078;p53">
                <a:extLst>
                  <a:ext uri="{FF2B5EF4-FFF2-40B4-BE49-F238E27FC236}">
                    <a16:creationId xmlns:a16="http://schemas.microsoft.com/office/drawing/2014/main" id="{844BF178-E1A1-C9B0-5AB8-E82AE772DE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7682" y="3972318"/>
                <a:ext cx="3028585" cy="1093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>
                    <a:solidFill>
                      <a:schemeClr val="accent6"/>
                    </a:solidFill>
                  </a:rPr>
                  <a:t>Debt to Equity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SG" sz="9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SG" sz="9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9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9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US" sz="9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9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𝑆h𝑎𝑟𝑒h𝑜𝑙𝑑𝑒𝑟𝑠</m:t>
                          </m:r>
                          <m:r>
                            <a:rPr lang="en-US" sz="9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′ </m:t>
                          </m:r>
                          <m:r>
                            <a:rPr lang="en-US" sz="9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𝐸𝑞𝑢𝑖𝑡𝑦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194" name="Google Shape;2078;p53">
                <a:extLst>
                  <a:ext uri="{FF2B5EF4-FFF2-40B4-BE49-F238E27FC236}">
                    <a16:creationId xmlns:a16="http://schemas.microsoft.com/office/drawing/2014/main" id="{844BF178-E1A1-C9B0-5AB8-E82AE772D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82" y="3972318"/>
                <a:ext cx="3028585" cy="1093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08" name="Google Shape;1409;p45">
            <a:extLst>
              <a:ext uri="{FF2B5EF4-FFF2-40B4-BE49-F238E27FC236}">
                <a16:creationId xmlns:a16="http://schemas.microsoft.com/office/drawing/2014/main" id="{843B3BF0-78DE-1471-7E88-1800C9851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Solvency</a:t>
            </a:r>
            <a:endParaRPr/>
          </a:p>
        </p:txBody>
      </p:sp>
      <p:grpSp>
        <p:nvGrpSpPr>
          <p:cNvPr id="7209" name="Google Shape;1417;p45">
            <a:extLst>
              <a:ext uri="{FF2B5EF4-FFF2-40B4-BE49-F238E27FC236}">
                <a16:creationId xmlns:a16="http://schemas.microsoft.com/office/drawing/2014/main" id="{C058D0DD-F5B0-CE26-5447-C5F95555C163}"/>
              </a:ext>
            </a:extLst>
          </p:cNvPr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7210" name="Google Shape;1418;p45">
              <a:extLst>
                <a:ext uri="{FF2B5EF4-FFF2-40B4-BE49-F238E27FC236}">
                  <a16:creationId xmlns:a16="http://schemas.microsoft.com/office/drawing/2014/main" id="{650342B6-6B97-8A9B-A7DE-70B248DC332F}"/>
                </a:ext>
              </a:extLst>
            </p:cNvPr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11" name="Google Shape;1419;p45">
              <a:extLst>
                <a:ext uri="{FF2B5EF4-FFF2-40B4-BE49-F238E27FC236}">
                  <a16:creationId xmlns:a16="http://schemas.microsoft.com/office/drawing/2014/main" id="{E1870C62-3641-A042-7B18-7BD20698300B}"/>
                </a:ext>
              </a:extLst>
            </p:cNvPr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7212" name="Google Shape;1420;p45">
                <a:extLst>
                  <a:ext uri="{FF2B5EF4-FFF2-40B4-BE49-F238E27FC236}">
                    <a16:creationId xmlns:a16="http://schemas.microsoft.com/office/drawing/2014/main" id="{5D5AB82F-3B85-5EC2-1E4C-99019AC75976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7217" name="Google Shape;1421;p45">
                  <a:extLst>
                    <a:ext uri="{FF2B5EF4-FFF2-40B4-BE49-F238E27FC236}">
                      <a16:creationId xmlns:a16="http://schemas.microsoft.com/office/drawing/2014/main" id="{03B99C08-0876-714F-3C13-469EB5E26376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218" name="Google Shape;1422;p45">
                  <a:extLst>
                    <a:ext uri="{FF2B5EF4-FFF2-40B4-BE49-F238E27FC236}">
                      <a16:creationId xmlns:a16="http://schemas.microsoft.com/office/drawing/2014/main" id="{88847767-18EA-F1FB-88B2-81BA573B6D25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9" name="Google Shape;1423;p45">
                  <a:extLst>
                    <a:ext uri="{FF2B5EF4-FFF2-40B4-BE49-F238E27FC236}">
                      <a16:creationId xmlns:a16="http://schemas.microsoft.com/office/drawing/2014/main" id="{CC880B7F-1579-9C5B-1C70-212A473C744B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213" name="Google Shape;1424;p45">
                <a:extLst>
                  <a:ext uri="{FF2B5EF4-FFF2-40B4-BE49-F238E27FC236}">
                    <a16:creationId xmlns:a16="http://schemas.microsoft.com/office/drawing/2014/main" id="{A2E96474-9526-81B3-972C-FF277F72C951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1425;p45">
                <a:extLst>
                  <a:ext uri="{FF2B5EF4-FFF2-40B4-BE49-F238E27FC236}">
                    <a16:creationId xmlns:a16="http://schemas.microsoft.com/office/drawing/2014/main" id="{7A9AF546-6116-962E-93A5-75FE2DD327A3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1426;p45">
                <a:extLst>
                  <a:ext uri="{FF2B5EF4-FFF2-40B4-BE49-F238E27FC236}">
                    <a16:creationId xmlns:a16="http://schemas.microsoft.com/office/drawing/2014/main" id="{B4FD3CE4-751C-82BA-F756-1A8F87FD80CB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16" name="Google Shape;1427;p45">
                <a:extLst>
                  <a:ext uri="{FF2B5EF4-FFF2-40B4-BE49-F238E27FC236}">
                    <a16:creationId xmlns:a16="http://schemas.microsoft.com/office/drawing/2014/main" id="{8E838280-C004-9429-9ECF-06B02E2511F3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7220" name="Picture 2" descr="Blockbuster Inc. – Wikipedia">
            <a:extLst>
              <a:ext uri="{FF2B5EF4-FFF2-40B4-BE49-F238E27FC236}">
                <a16:creationId xmlns:a16="http://schemas.microsoft.com/office/drawing/2014/main" id="{BBDB74A0-7DE0-E846-941F-0E074D21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09" y="506805"/>
            <a:ext cx="1085609" cy="7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F418AD-9C28-1247-3A45-D24776CCFE5B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P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83ED5EA0-372F-7354-9714-3D38BAB5D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507" y="1283409"/>
            <a:ext cx="3891256" cy="23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8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94A15-EB09-04EB-13B0-A67029FA1FFB}"/>
              </a:ext>
            </a:extLst>
          </p:cNvPr>
          <p:cNvGrpSpPr/>
          <p:nvPr/>
        </p:nvGrpSpPr>
        <p:grpSpPr>
          <a:xfrm>
            <a:off x="1164986" y="3769199"/>
            <a:ext cx="3028585" cy="1299194"/>
            <a:chOff x="-276438" y="1738750"/>
            <a:chExt cx="3668620" cy="996229"/>
          </a:xfrm>
        </p:grpSpPr>
        <p:sp>
          <p:nvSpPr>
            <p:cNvPr id="15" name="Google Shape;2066;p53">
              <a:extLst>
                <a:ext uri="{FF2B5EF4-FFF2-40B4-BE49-F238E27FC236}">
                  <a16:creationId xmlns:a16="http://schemas.microsoft.com/office/drawing/2014/main" id="{03FC5D59-A774-83F3-7C49-0F6C94CED131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67;p53">
              <a:extLst>
                <a:ext uri="{FF2B5EF4-FFF2-40B4-BE49-F238E27FC236}">
                  <a16:creationId xmlns:a16="http://schemas.microsoft.com/office/drawing/2014/main" id="{6ADAF882-4BE5-7BFB-16A0-8C8637A99856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2068;p53">
              <a:extLst>
                <a:ext uri="{FF2B5EF4-FFF2-40B4-BE49-F238E27FC236}">
                  <a16:creationId xmlns:a16="http://schemas.microsoft.com/office/drawing/2014/main" id="{FD5D109F-9966-A8E1-AE64-BF657AD2699C}"/>
                </a:ext>
              </a:extLst>
            </p:cNvPr>
            <p:cNvGrpSpPr/>
            <p:nvPr/>
          </p:nvGrpSpPr>
          <p:grpSpPr>
            <a:xfrm>
              <a:off x="-169652" y="1785420"/>
              <a:ext cx="560931" cy="72488"/>
              <a:chOff x="965750" y="594475"/>
              <a:chExt cx="374100" cy="101100"/>
            </a:xfrm>
          </p:grpSpPr>
          <p:grpSp>
            <p:nvGrpSpPr>
              <p:cNvPr id="18" name="Google Shape;2069;p53">
                <a:extLst>
                  <a:ext uri="{FF2B5EF4-FFF2-40B4-BE49-F238E27FC236}">
                    <a16:creationId xmlns:a16="http://schemas.microsoft.com/office/drawing/2014/main" id="{8F01F225-651C-06BF-3B41-2706B1E3095F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" name="Google Shape;2070;p53">
                  <a:extLst>
                    <a:ext uri="{FF2B5EF4-FFF2-40B4-BE49-F238E27FC236}">
                      <a16:creationId xmlns:a16="http://schemas.microsoft.com/office/drawing/2014/main" id="{75B6305F-47BC-BC84-1DFD-75DA44C41537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" name="Google Shape;2071;p53">
                  <a:extLst>
                    <a:ext uri="{FF2B5EF4-FFF2-40B4-BE49-F238E27FC236}">
                      <a16:creationId xmlns:a16="http://schemas.microsoft.com/office/drawing/2014/main" id="{F01E555C-8A71-A020-7549-F6526B6292AE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072;p53">
                  <a:extLst>
                    <a:ext uri="{FF2B5EF4-FFF2-40B4-BE49-F238E27FC236}">
                      <a16:creationId xmlns:a16="http://schemas.microsoft.com/office/drawing/2014/main" id="{B3B328D9-737D-9BA8-9930-379C8BB1FB25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2073;p53">
                <a:extLst>
                  <a:ext uri="{FF2B5EF4-FFF2-40B4-BE49-F238E27FC236}">
                    <a16:creationId xmlns:a16="http://schemas.microsoft.com/office/drawing/2014/main" id="{81B9658D-58A5-5E4A-883F-E0365397FD7F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74;p53">
                <a:extLst>
                  <a:ext uri="{FF2B5EF4-FFF2-40B4-BE49-F238E27FC236}">
                    <a16:creationId xmlns:a16="http://schemas.microsoft.com/office/drawing/2014/main" id="{DACE01AC-2B73-AF63-9725-3F049C8580C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075;p53">
                <a:extLst>
                  <a:ext uri="{FF2B5EF4-FFF2-40B4-BE49-F238E27FC236}">
                    <a16:creationId xmlns:a16="http://schemas.microsoft.com/office/drawing/2014/main" id="{07054C25-AE70-D48A-D248-540119303A71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076;p53">
                <a:extLst>
                  <a:ext uri="{FF2B5EF4-FFF2-40B4-BE49-F238E27FC236}">
                    <a16:creationId xmlns:a16="http://schemas.microsoft.com/office/drawing/2014/main" id="{92EE5D88-0CF9-D794-33D0-CB8F0859C301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7A27D8-F963-43D0-7F41-3DE96C9FC1AA}"/>
              </a:ext>
            </a:extLst>
          </p:cNvPr>
          <p:cNvGrpSpPr/>
          <p:nvPr/>
        </p:nvGrpSpPr>
        <p:grpSpPr>
          <a:xfrm>
            <a:off x="1164986" y="3766228"/>
            <a:ext cx="3028585" cy="1299194"/>
            <a:chOff x="-276438" y="1738750"/>
            <a:chExt cx="3668620" cy="996229"/>
          </a:xfrm>
        </p:grpSpPr>
        <p:sp>
          <p:nvSpPr>
            <p:cNvPr id="27" name="Google Shape;2066;p53">
              <a:extLst>
                <a:ext uri="{FF2B5EF4-FFF2-40B4-BE49-F238E27FC236}">
                  <a16:creationId xmlns:a16="http://schemas.microsoft.com/office/drawing/2014/main" id="{BFA79D29-A920-3019-3335-ACABEA712A3F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067;p53">
              <a:extLst>
                <a:ext uri="{FF2B5EF4-FFF2-40B4-BE49-F238E27FC236}">
                  <a16:creationId xmlns:a16="http://schemas.microsoft.com/office/drawing/2014/main" id="{92E38BE9-BCA4-1BA7-33FE-C6258765905D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068;p53">
              <a:extLst>
                <a:ext uri="{FF2B5EF4-FFF2-40B4-BE49-F238E27FC236}">
                  <a16:creationId xmlns:a16="http://schemas.microsoft.com/office/drawing/2014/main" id="{F052CC59-518E-D2A9-CE8F-4A8655A2A929}"/>
                </a:ext>
              </a:extLst>
            </p:cNvPr>
            <p:cNvGrpSpPr/>
            <p:nvPr/>
          </p:nvGrpSpPr>
          <p:grpSpPr>
            <a:xfrm>
              <a:off x="-169652" y="1785420"/>
              <a:ext cx="560931" cy="72488"/>
              <a:chOff x="965750" y="594475"/>
              <a:chExt cx="374100" cy="101100"/>
            </a:xfrm>
          </p:grpSpPr>
          <p:grpSp>
            <p:nvGrpSpPr>
              <p:cNvPr id="30" name="Google Shape;2069;p53">
                <a:extLst>
                  <a:ext uri="{FF2B5EF4-FFF2-40B4-BE49-F238E27FC236}">
                    <a16:creationId xmlns:a16="http://schemas.microsoft.com/office/drawing/2014/main" id="{5D6EA103-F6C5-B644-4BFD-B3FEF3C35EC3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5" name="Google Shape;2070;p53">
                  <a:extLst>
                    <a:ext uri="{FF2B5EF4-FFF2-40B4-BE49-F238E27FC236}">
                      <a16:creationId xmlns:a16="http://schemas.microsoft.com/office/drawing/2014/main" id="{18D399F7-D034-39CE-C6E4-DA555A43F85E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" name="Google Shape;2071;p53">
                  <a:extLst>
                    <a:ext uri="{FF2B5EF4-FFF2-40B4-BE49-F238E27FC236}">
                      <a16:creationId xmlns:a16="http://schemas.microsoft.com/office/drawing/2014/main" id="{ACE14CB0-777F-EF88-6FDF-ED9A8C72F60A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2072;p53">
                  <a:extLst>
                    <a:ext uri="{FF2B5EF4-FFF2-40B4-BE49-F238E27FC236}">
                      <a16:creationId xmlns:a16="http://schemas.microsoft.com/office/drawing/2014/main" id="{7C3F29EB-CED3-7C76-A869-81ACB3C4C378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" name="Google Shape;2073;p53">
                <a:extLst>
                  <a:ext uri="{FF2B5EF4-FFF2-40B4-BE49-F238E27FC236}">
                    <a16:creationId xmlns:a16="http://schemas.microsoft.com/office/drawing/2014/main" id="{0120DE37-8BC7-3691-D076-3C2054772868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074;p53">
                <a:extLst>
                  <a:ext uri="{FF2B5EF4-FFF2-40B4-BE49-F238E27FC236}">
                    <a16:creationId xmlns:a16="http://schemas.microsoft.com/office/drawing/2014/main" id="{86F20251-7750-E482-75FE-B1DFC7AE33E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075;p53">
                <a:extLst>
                  <a:ext uri="{FF2B5EF4-FFF2-40B4-BE49-F238E27FC236}">
                    <a16:creationId xmlns:a16="http://schemas.microsoft.com/office/drawing/2014/main" id="{3E40C1C9-A3FE-7ECA-4A2C-270893E6E75C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34" name="Google Shape;2076;p53">
                <a:extLst>
                  <a:ext uri="{FF2B5EF4-FFF2-40B4-BE49-F238E27FC236}">
                    <a16:creationId xmlns:a16="http://schemas.microsoft.com/office/drawing/2014/main" id="{135C7DB6-0A21-F759-E4C6-6B57619A6DE5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Google Shape;2078;p53">
                <a:extLst>
                  <a:ext uri="{FF2B5EF4-FFF2-40B4-BE49-F238E27FC236}">
                    <a16:creationId xmlns:a16="http://schemas.microsoft.com/office/drawing/2014/main" id="{99B19F69-2FE1-69E4-0512-CD643A79C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9612" y="3968031"/>
                <a:ext cx="3190729" cy="1101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 sz="1600">
                    <a:solidFill>
                      <a:schemeClr val="bg2"/>
                    </a:solidFill>
                  </a:rPr>
                  <a:t>Interest Coverage Ratio</a:t>
                </a:r>
              </a:p>
              <a:p>
                <a:pPr>
                  <a:buClr>
                    <a:srgbClr val="1155CC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4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𝐸𝐵𝐼𝑇</m:t>
                          </m:r>
                        </m:num>
                        <m:den>
                          <m:r>
                            <a:rPr lang="en-US" sz="14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𝐼𝑛𝑡𝑒𝑟𝑒𝑠𝑡</m:t>
                          </m:r>
                          <m:r>
                            <a:rPr lang="en-US" sz="14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4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𝐸𝑥𝑝𝑒𝑛𝑠𝑒</m:t>
                          </m:r>
                        </m:den>
                      </m:f>
                    </m:oMath>
                  </m:oMathPara>
                </a14:m>
                <a:br>
                  <a:rPr 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:endParaRPr lang="en-US" sz="9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8" name="Google Shape;2078;p53">
                <a:extLst>
                  <a:ext uri="{FF2B5EF4-FFF2-40B4-BE49-F238E27FC236}">
                    <a16:creationId xmlns:a16="http://schemas.microsoft.com/office/drawing/2014/main" id="{99B19F69-2FE1-69E4-0512-CD643A79C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968031"/>
                <a:ext cx="3190729" cy="1101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95" name="Group 7194">
            <a:extLst>
              <a:ext uri="{FF2B5EF4-FFF2-40B4-BE49-F238E27FC236}">
                <a16:creationId xmlns:a16="http://schemas.microsoft.com/office/drawing/2014/main" id="{0E2C9129-CD76-E0A5-417B-D5253F758789}"/>
              </a:ext>
            </a:extLst>
          </p:cNvPr>
          <p:cNvGrpSpPr/>
          <p:nvPr/>
        </p:nvGrpSpPr>
        <p:grpSpPr>
          <a:xfrm>
            <a:off x="4947681" y="3766228"/>
            <a:ext cx="3028585" cy="1299194"/>
            <a:chOff x="-276438" y="1738750"/>
            <a:chExt cx="3668620" cy="996229"/>
          </a:xfrm>
        </p:grpSpPr>
        <p:sp>
          <p:nvSpPr>
            <p:cNvPr id="7196" name="Google Shape;2066;p53">
              <a:extLst>
                <a:ext uri="{FF2B5EF4-FFF2-40B4-BE49-F238E27FC236}">
                  <a16:creationId xmlns:a16="http://schemas.microsoft.com/office/drawing/2014/main" id="{6D7B7F9A-E729-394D-53EC-007B0EE97475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7" name="Google Shape;2067;p53">
              <a:extLst>
                <a:ext uri="{FF2B5EF4-FFF2-40B4-BE49-F238E27FC236}">
                  <a16:creationId xmlns:a16="http://schemas.microsoft.com/office/drawing/2014/main" id="{3661690F-8480-BF1D-8791-19D71B96DD3E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198" name="Google Shape;2068;p53">
              <a:extLst>
                <a:ext uri="{FF2B5EF4-FFF2-40B4-BE49-F238E27FC236}">
                  <a16:creationId xmlns:a16="http://schemas.microsoft.com/office/drawing/2014/main" id="{835DA5B3-C6CA-39B3-9CF7-169204E37A7B}"/>
                </a:ext>
              </a:extLst>
            </p:cNvPr>
            <p:cNvGrpSpPr/>
            <p:nvPr/>
          </p:nvGrpSpPr>
          <p:grpSpPr>
            <a:xfrm>
              <a:off x="-169652" y="1785420"/>
              <a:ext cx="560931" cy="72488"/>
              <a:chOff x="965750" y="594475"/>
              <a:chExt cx="374100" cy="101100"/>
            </a:xfrm>
          </p:grpSpPr>
          <p:grpSp>
            <p:nvGrpSpPr>
              <p:cNvPr id="7199" name="Google Shape;2069;p53">
                <a:extLst>
                  <a:ext uri="{FF2B5EF4-FFF2-40B4-BE49-F238E27FC236}">
                    <a16:creationId xmlns:a16="http://schemas.microsoft.com/office/drawing/2014/main" id="{7FFCF4F7-C706-CD17-0324-F822EE5815C5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7204" name="Google Shape;2070;p53">
                  <a:extLst>
                    <a:ext uri="{FF2B5EF4-FFF2-40B4-BE49-F238E27FC236}">
                      <a16:creationId xmlns:a16="http://schemas.microsoft.com/office/drawing/2014/main" id="{1DC71C6E-7F1F-B95E-1D17-884018A0789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205" name="Google Shape;2071;p53">
                  <a:extLst>
                    <a:ext uri="{FF2B5EF4-FFF2-40B4-BE49-F238E27FC236}">
                      <a16:creationId xmlns:a16="http://schemas.microsoft.com/office/drawing/2014/main" id="{B46126F0-32A3-D9C5-3575-3236BC05AFA0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6" name="Google Shape;2072;p53">
                  <a:extLst>
                    <a:ext uri="{FF2B5EF4-FFF2-40B4-BE49-F238E27FC236}">
                      <a16:creationId xmlns:a16="http://schemas.microsoft.com/office/drawing/2014/main" id="{DAB556F6-2931-50ED-B6BF-3812CC69F622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200" name="Google Shape;2073;p53">
                <a:extLst>
                  <a:ext uri="{FF2B5EF4-FFF2-40B4-BE49-F238E27FC236}">
                    <a16:creationId xmlns:a16="http://schemas.microsoft.com/office/drawing/2014/main" id="{395B87BF-65A7-604B-A72E-F6E3158EB953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01" name="Google Shape;2074;p53">
                <a:extLst>
                  <a:ext uri="{FF2B5EF4-FFF2-40B4-BE49-F238E27FC236}">
                    <a16:creationId xmlns:a16="http://schemas.microsoft.com/office/drawing/2014/main" id="{B00D5F41-E153-BCFD-B24F-D66EA452C7CD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02" name="Google Shape;2075;p53">
                <a:extLst>
                  <a:ext uri="{FF2B5EF4-FFF2-40B4-BE49-F238E27FC236}">
                    <a16:creationId xmlns:a16="http://schemas.microsoft.com/office/drawing/2014/main" id="{EDFC4888-54CF-730D-0257-0715AAA52196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7203" name="Google Shape;2076;p53">
                <a:extLst>
                  <a:ext uri="{FF2B5EF4-FFF2-40B4-BE49-F238E27FC236}">
                    <a16:creationId xmlns:a16="http://schemas.microsoft.com/office/drawing/2014/main" id="{B0381F86-5A25-747C-C3E2-3E12FA5EB072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94" name="Google Shape;2078;p53">
                <a:extLst>
                  <a:ext uri="{FF2B5EF4-FFF2-40B4-BE49-F238E27FC236}">
                    <a16:creationId xmlns:a16="http://schemas.microsoft.com/office/drawing/2014/main" id="{844BF178-E1A1-C9B0-5AB8-E82AE772DE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7682" y="3972318"/>
                <a:ext cx="3028585" cy="1093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 sz="1800">
                    <a:solidFill>
                      <a:schemeClr val="bg2"/>
                    </a:solidFill>
                  </a:rPr>
                  <a:t>Solvency Ratio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𝑁𝑒𝑡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𝑃𝑟𝑜𝑓𝑖𝑡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𝐴𝑓𝑡𝑒𝑟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𝑇𝑎𝑥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𝐷𝑒𝑝𝑟𝑒𝑐𝑖𝑎𝑡𝑖𝑜𝑛</m:t>
                          </m:r>
                        </m:num>
                        <m:den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𝑇𝑜𝑡𝑎𝑙</m:t>
                          </m:r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SG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𝐿𝑖𝑎𝑏𝑖𝑙𝑖𝑡𝑖𝑒𝑠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194" name="Google Shape;2078;p53">
                <a:extLst>
                  <a:ext uri="{FF2B5EF4-FFF2-40B4-BE49-F238E27FC236}">
                    <a16:creationId xmlns:a16="http://schemas.microsoft.com/office/drawing/2014/main" id="{844BF178-E1A1-C9B0-5AB8-E82AE772D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82" y="3972318"/>
                <a:ext cx="3028585" cy="1093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9DD0216C-2177-4AD0-8381-AD01C423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6" y="1303278"/>
            <a:ext cx="3836034" cy="24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5C566-DF25-39B2-3C3A-13810332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42" y="1300729"/>
            <a:ext cx="3856847" cy="240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409;p45">
            <a:extLst>
              <a:ext uri="{FF2B5EF4-FFF2-40B4-BE49-F238E27FC236}">
                <a16:creationId xmlns:a16="http://schemas.microsoft.com/office/drawing/2014/main" id="{04EE27B0-37DD-72C5-3E30-4200C5ACF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Solvency</a:t>
            </a:r>
            <a:endParaRPr/>
          </a:p>
        </p:txBody>
      </p:sp>
      <p:grpSp>
        <p:nvGrpSpPr>
          <p:cNvPr id="10" name="Google Shape;1417;p45">
            <a:extLst>
              <a:ext uri="{FF2B5EF4-FFF2-40B4-BE49-F238E27FC236}">
                <a16:creationId xmlns:a16="http://schemas.microsoft.com/office/drawing/2014/main" id="{B4DDAE4B-FF98-5F69-1F20-424747540D08}"/>
              </a:ext>
            </a:extLst>
          </p:cNvPr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1" name="Google Shape;1418;p45">
              <a:extLst>
                <a:ext uri="{FF2B5EF4-FFF2-40B4-BE49-F238E27FC236}">
                  <a16:creationId xmlns:a16="http://schemas.microsoft.com/office/drawing/2014/main" id="{B4C95F23-6020-022C-CC41-E80C3A51C5D4}"/>
                </a:ext>
              </a:extLst>
            </p:cNvPr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419;p45">
              <a:extLst>
                <a:ext uri="{FF2B5EF4-FFF2-40B4-BE49-F238E27FC236}">
                  <a16:creationId xmlns:a16="http://schemas.microsoft.com/office/drawing/2014/main" id="{4F17C4EE-E5D3-255B-7B86-A069505702AA}"/>
                </a:ext>
              </a:extLst>
            </p:cNvPr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3" name="Google Shape;1420;p45">
                <a:extLst>
                  <a:ext uri="{FF2B5EF4-FFF2-40B4-BE49-F238E27FC236}">
                    <a16:creationId xmlns:a16="http://schemas.microsoft.com/office/drawing/2014/main" id="{95C10E1C-6132-D6C9-3ED5-1D97651F45C5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3" name="Google Shape;1421;p45">
                  <a:extLst>
                    <a:ext uri="{FF2B5EF4-FFF2-40B4-BE49-F238E27FC236}">
                      <a16:creationId xmlns:a16="http://schemas.microsoft.com/office/drawing/2014/main" id="{1E145E42-77A7-D730-6C8B-C52A2470149E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" name="Google Shape;1422;p45">
                  <a:extLst>
                    <a:ext uri="{FF2B5EF4-FFF2-40B4-BE49-F238E27FC236}">
                      <a16:creationId xmlns:a16="http://schemas.microsoft.com/office/drawing/2014/main" id="{89932230-9D2D-6401-93C7-73D40771DFC5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1423;p45">
                  <a:extLst>
                    <a:ext uri="{FF2B5EF4-FFF2-40B4-BE49-F238E27FC236}">
                      <a16:creationId xmlns:a16="http://schemas.microsoft.com/office/drawing/2014/main" id="{1532269C-26D8-73A1-5498-2F1EBF82B248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1424;p45">
                <a:extLst>
                  <a:ext uri="{FF2B5EF4-FFF2-40B4-BE49-F238E27FC236}">
                    <a16:creationId xmlns:a16="http://schemas.microsoft.com/office/drawing/2014/main" id="{4E63E93B-2048-72EC-C3D5-AF78B6F70A87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25;p45">
                <a:extLst>
                  <a:ext uri="{FF2B5EF4-FFF2-40B4-BE49-F238E27FC236}">
                    <a16:creationId xmlns:a16="http://schemas.microsoft.com/office/drawing/2014/main" id="{48DA4B0F-5471-1DA0-F8C7-10589232F8EF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26;p45">
                <a:extLst>
                  <a:ext uri="{FF2B5EF4-FFF2-40B4-BE49-F238E27FC236}">
                    <a16:creationId xmlns:a16="http://schemas.microsoft.com/office/drawing/2014/main" id="{42E086C6-5CEE-7778-1E90-76ECFF044773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" name="Google Shape;1427;p45">
                <a:extLst>
                  <a:ext uri="{FF2B5EF4-FFF2-40B4-BE49-F238E27FC236}">
                    <a16:creationId xmlns:a16="http://schemas.microsoft.com/office/drawing/2014/main" id="{25243CF3-A71B-526F-D86E-B0407F513FCF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6" name="Picture 2" descr="Blockbuster Inc. – Wikipedia">
            <a:extLst>
              <a:ext uri="{FF2B5EF4-FFF2-40B4-BE49-F238E27FC236}">
                <a16:creationId xmlns:a16="http://schemas.microsoft.com/office/drawing/2014/main" id="{CE5FEA05-FE69-983A-D405-3521DE63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09" y="506805"/>
            <a:ext cx="1085609" cy="7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D2FF98AB-792F-844F-E4A1-3A0447337E86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1628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6B0EB2C1-22A9-5A7A-193D-338B240C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5" y="1299905"/>
            <a:ext cx="3829297" cy="235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F141F7A-1F8C-859A-6F39-989C9946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79" y="1299905"/>
            <a:ext cx="3861444" cy="235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889EAD3-562A-B8A2-71C7-6DF04E2480B4}"/>
              </a:ext>
            </a:extLst>
          </p:cNvPr>
          <p:cNvGrpSpPr/>
          <p:nvPr/>
        </p:nvGrpSpPr>
        <p:grpSpPr>
          <a:xfrm>
            <a:off x="1164986" y="3769199"/>
            <a:ext cx="3028585" cy="1299194"/>
            <a:chOff x="-276438" y="1738750"/>
            <a:chExt cx="3668620" cy="996229"/>
          </a:xfrm>
        </p:grpSpPr>
        <p:sp>
          <p:nvSpPr>
            <p:cNvPr id="8" name="Google Shape;2066;p53">
              <a:extLst>
                <a:ext uri="{FF2B5EF4-FFF2-40B4-BE49-F238E27FC236}">
                  <a16:creationId xmlns:a16="http://schemas.microsoft.com/office/drawing/2014/main" id="{EA974C86-0C16-34A5-C606-2934BCF835D6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067;p53">
              <a:extLst>
                <a:ext uri="{FF2B5EF4-FFF2-40B4-BE49-F238E27FC236}">
                  <a16:creationId xmlns:a16="http://schemas.microsoft.com/office/drawing/2014/main" id="{30F5D5F1-D8ED-20E4-06CE-7674DFB5E395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2068;p53">
              <a:extLst>
                <a:ext uri="{FF2B5EF4-FFF2-40B4-BE49-F238E27FC236}">
                  <a16:creationId xmlns:a16="http://schemas.microsoft.com/office/drawing/2014/main" id="{01638775-A78E-EB5B-11F1-4A17D3F94241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11" name="Google Shape;2069;p53">
                <a:extLst>
                  <a:ext uri="{FF2B5EF4-FFF2-40B4-BE49-F238E27FC236}">
                    <a16:creationId xmlns:a16="http://schemas.microsoft.com/office/drawing/2014/main" id="{12E83910-DF15-3C8B-7F57-95A179FD1BFD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" name="Google Shape;2070;p53">
                  <a:extLst>
                    <a:ext uri="{FF2B5EF4-FFF2-40B4-BE49-F238E27FC236}">
                      <a16:creationId xmlns:a16="http://schemas.microsoft.com/office/drawing/2014/main" id="{823A7F2B-7AA8-3A15-0501-5E83365D879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" name="Google Shape;2071;p53">
                  <a:extLst>
                    <a:ext uri="{FF2B5EF4-FFF2-40B4-BE49-F238E27FC236}">
                      <a16:creationId xmlns:a16="http://schemas.microsoft.com/office/drawing/2014/main" id="{92AD2445-C640-AE2D-6459-E8067BBB5E43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2072;p53">
                  <a:extLst>
                    <a:ext uri="{FF2B5EF4-FFF2-40B4-BE49-F238E27FC236}">
                      <a16:creationId xmlns:a16="http://schemas.microsoft.com/office/drawing/2014/main" id="{38BDA615-6054-B710-D4C6-BF52A0FB6970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" name="Google Shape;2073;p53">
                <a:extLst>
                  <a:ext uri="{FF2B5EF4-FFF2-40B4-BE49-F238E27FC236}">
                    <a16:creationId xmlns:a16="http://schemas.microsoft.com/office/drawing/2014/main" id="{58EBFFD5-521F-FE38-A7FD-7E98E95B1EA9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074;p53">
                <a:extLst>
                  <a:ext uri="{FF2B5EF4-FFF2-40B4-BE49-F238E27FC236}">
                    <a16:creationId xmlns:a16="http://schemas.microsoft.com/office/drawing/2014/main" id="{41603A80-C281-453B-8016-89762C2F8462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075;p53">
                <a:extLst>
                  <a:ext uri="{FF2B5EF4-FFF2-40B4-BE49-F238E27FC236}">
                    <a16:creationId xmlns:a16="http://schemas.microsoft.com/office/drawing/2014/main" id="{3B4C81C5-C64E-B5F8-CEC8-C23A406BA25A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2076;p53">
                <a:extLst>
                  <a:ext uri="{FF2B5EF4-FFF2-40B4-BE49-F238E27FC236}">
                    <a16:creationId xmlns:a16="http://schemas.microsoft.com/office/drawing/2014/main" id="{E0F72316-3B8D-2BE0-A1A9-78E1321435D2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874887-87F6-8822-A071-F9BB23C88D43}"/>
              </a:ext>
            </a:extLst>
          </p:cNvPr>
          <p:cNvGrpSpPr/>
          <p:nvPr/>
        </p:nvGrpSpPr>
        <p:grpSpPr>
          <a:xfrm>
            <a:off x="1164986" y="3766228"/>
            <a:ext cx="3028585" cy="1299194"/>
            <a:chOff x="-276438" y="1738750"/>
            <a:chExt cx="3668620" cy="996229"/>
          </a:xfrm>
        </p:grpSpPr>
        <p:sp>
          <p:nvSpPr>
            <p:cNvPr id="20" name="Google Shape;2066;p53">
              <a:extLst>
                <a:ext uri="{FF2B5EF4-FFF2-40B4-BE49-F238E27FC236}">
                  <a16:creationId xmlns:a16="http://schemas.microsoft.com/office/drawing/2014/main" id="{D5755DC4-C83E-905D-2CD1-BD929E86D492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67;p53">
              <a:extLst>
                <a:ext uri="{FF2B5EF4-FFF2-40B4-BE49-F238E27FC236}">
                  <a16:creationId xmlns:a16="http://schemas.microsoft.com/office/drawing/2014/main" id="{1F9C53AB-DA42-F18D-4B9C-E8E564F64F66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068;p53">
              <a:extLst>
                <a:ext uri="{FF2B5EF4-FFF2-40B4-BE49-F238E27FC236}">
                  <a16:creationId xmlns:a16="http://schemas.microsoft.com/office/drawing/2014/main" id="{0529D03D-3375-8600-E343-B2169092E190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23" name="Google Shape;2069;p53">
                <a:extLst>
                  <a:ext uri="{FF2B5EF4-FFF2-40B4-BE49-F238E27FC236}">
                    <a16:creationId xmlns:a16="http://schemas.microsoft.com/office/drawing/2014/main" id="{5C1E04BB-DBA2-CA13-D84F-F9A9E2A7D924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" name="Google Shape;2070;p53">
                  <a:extLst>
                    <a:ext uri="{FF2B5EF4-FFF2-40B4-BE49-F238E27FC236}">
                      <a16:creationId xmlns:a16="http://schemas.microsoft.com/office/drawing/2014/main" id="{C1FAE5BF-F4DD-6381-48B1-DFAF8077AFB5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" name="Google Shape;2071;p53">
                  <a:extLst>
                    <a:ext uri="{FF2B5EF4-FFF2-40B4-BE49-F238E27FC236}">
                      <a16:creationId xmlns:a16="http://schemas.microsoft.com/office/drawing/2014/main" id="{C91F3B7B-7051-ACC1-EEBF-9F6D3D98861F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2072;p53">
                  <a:extLst>
                    <a:ext uri="{FF2B5EF4-FFF2-40B4-BE49-F238E27FC236}">
                      <a16:creationId xmlns:a16="http://schemas.microsoft.com/office/drawing/2014/main" id="{59B42D70-0136-4985-FE32-77C75ADD62D4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Google Shape;2073;p53">
                <a:extLst>
                  <a:ext uri="{FF2B5EF4-FFF2-40B4-BE49-F238E27FC236}">
                    <a16:creationId xmlns:a16="http://schemas.microsoft.com/office/drawing/2014/main" id="{07DBD9F9-0625-4FAC-0856-5D1D00410CEA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074;p53">
                <a:extLst>
                  <a:ext uri="{FF2B5EF4-FFF2-40B4-BE49-F238E27FC236}">
                    <a16:creationId xmlns:a16="http://schemas.microsoft.com/office/drawing/2014/main" id="{AE8E25D0-5961-379E-2797-D92DB56C453B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075;p53">
                <a:extLst>
                  <a:ext uri="{FF2B5EF4-FFF2-40B4-BE49-F238E27FC236}">
                    <a16:creationId xmlns:a16="http://schemas.microsoft.com/office/drawing/2014/main" id="{EAFB8032-791D-F27A-9E5F-8747102C852F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2076;p53">
                <a:extLst>
                  <a:ext uri="{FF2B5EF4-FFF2-40B4-BE49-F238E27FC236}">
                    <a16:creationId xmlns:a16="http://schemas.microsoft.com/office/drawing/2014/main" id="{20FCBBD4-3C3A-3B9D-E2D2-D69AA41C9EB5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2078;p53">
            <a:extLst>
              <a:ext uri="{FF2B5EF4-FFF2-40B4-BE49-F238E27FC236}">
                <a16:creationId xmlns:a16="http://schemas.microsoft.com/office/drawing/2014/main" id="{AA82350E-16D4-2438-AE07-1EE4143B1FDA}"/>
              </a:ext>
            </a:extLst>
          </p:cNvPr>
          <p:cNvSpPr txBox="1">
            <a:spLocks/>
          </p:cNvSpPr>
          <p:nvPr/>
        </p:nvSpPr>
        <p:spPr>
          <a:xfrm>
            <a:off x="1079612" y="3968031"/>
            <a:ext cx="3190729" cy="110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>
              <a:buClr>
                <a:srgbClr val="1155CC"/>
              </a:buClr>
              <a:defRPr/>
            </a:pPr>
            <a:r>
              <a:rPr lang="en-US" sz="1600">
                <a:solidFill>
                  <a:schemeClr val="bg2"/>
                </a:solidFill>
              </a:rPr>
              <a:t>Financial Debt</a:t>
            </a:r>
          </a:p>
          <a:p>
            <a:pPr>
              <a:buClr>
                <a:srgbClr val="1155CC"/>
              </a:buClr>
              <a:defRPr/>
            </a:pPr>
            <a:r>
              <a:rPr lang="en-US" sz="1200" b="0" i="1">
                <a:solidFill>
                  <a:schemeClr val="bg2"/>
                </a:solidFill>
                <a:latin typeface="Cambria Math" panose="02040503050406030204" pitchFamily="18" charset="0"/>
                <a:cs typeface="Arial"/>
              </a:rPr>
              <a:t>Long Term Debt + Current Portion Debt + Dividends Payable + Notes Payable</a:t>
            </a:r>
            <a:br>
              <a:rPr lang="en-US" sz="1400" b="1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Overpass Mono"/>
              </a:rPr>
            </a:br>
            <a:endParaRPr lang="en-US" sz="9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AFC4BF-2345-FB54-FDE7-C0ED5F69EF5E}"/>
              </a:ext>
            </a:extLst>
          </p:cNvPr>
          <p:cNvGrpSpPr/>
          <p:nvPr/>
        </p:nvGrpSpPr>
        <p:grpSpPr>
          <a:xfrm>
            <a:off x="4947681" y="3766228"/>
            <a:ext cx="3028585" cy="1299194"/>
            <a:chOff x="-276438" y="1738750"/>
            <a:chExt cx="3668620" cy="996229"/>
          </a:xfrm>
        </p:grpSpPr>
        <p:sp>
          <p:nvSpPr>
            <p:cNvPr id="33" name="Google Shape;2066;p53">
              <a:extLst>
                <a:ext uri="{FF2B5EF4-FFF2-40B4-BE49-F238E27FC236}">
                  <a16:creationId xmlns:a16="http://schemas.microsoft.com/office/drawing/2014/main" id="{CBDB6E23-2A23-FE14-B18F-82E3B500BDF1}"/>
                </a:ext>
              </a:extLst>
            </p:cNvPr>
            <p:cNvSpPr/>
            <p:nvPr/>
          </p:nvSpPr>
          <p:spPr>
            <a:xfrm>
              <a:off x="-276152" y="1903844"/>
              <a:ext cx="3668334" cy="831135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067;p53">
              <a:extLst>
                <a:ext uri="{FF2B5EF4-FFF2-40B4-BE49-F238E27FC236}">
                  <a16:creationId xmlns:a16="http://schemas.microsoft.com/office/drawing/2014/main" id="{66F5E60E-B953-A9AD-4017-E6D4F94E0FD5}"/>
                </a:ext>
              </a:extLst>
            </p:cNvPr>
            <p:cNvSpPr/>
            <p:nvPr/>
          </p:nvSpPr>
          <p:spPr>
            <a:xfrm>
              <a:off x="-276438" y="1738750"/>
              <a:ext cx="3668334" cy="164119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2068;p53">
              <a:extLst>
                <a:ext uri="{FF2B5EF4-FFF2-40B4-BE49-F238E27FC236}">
                  <a16:creationId xmlns:a16="http://schemas.microsoft.com/office/drawing/2014/main" id="{AB11EE62-49E4-E374-8D7C-D3B12B3CA83A}"/>
                </a:ext>
              </a:extLst>
            </p:cNvPr>
            <p:cNvGrpSpPr/>
            <p:nvPr/>
          </p:nvGrpSpPr>
          <p:grpSpPr>
            <a:xfrm>
              <a:off x="-169651" y="1785420"/>
              <a:ext cx="560931" cy="72488"/>
              <a:chOff x="965750" y="594475"/>
              <a:chExt cx="374100" cy="101100"/>
            </a:xfrm>
          </p:grpSpPr>
          <p:grpSp>
            <p:nvGrpSpPr>
              <p:cNvPr id="36" name="Google Shape;2069;p53">
                <a:extLst>
                  <a:ext uri="{FF2B5EF4-FFF2-40B4-BE49-F238E27FC236}">
                    <a16:creationId xmlns:a16="http://schemas.microsoft.com/office/drawing/2014/main" id="{1BDD3345-8396-26CD-6C0C-3928D87C4917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1" name="Google Shape;2070;p53">
                  <a:extLst>
                    <a:ext uri="{FF2B5EF4-FFF2-40B4-BE49-F238E27FC236}">
                      <a16:creationId xmlns:a16="http://schemas.microsoft.com/office/drawing/2014/main" id="{4E310954-0B4B-E755-4B1C-C35349113473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" name="Google Shape;2071;p53">
                  <a:extLst>
                    <a:ext uri="{FF2B5EF4-FFF2-40B4-BE49-F238E27FC236}">
                      <a16:creationId xmlns:a16="http://schemas.microsoft.com/office/drawing/2014/main" id="{5C4E7599-06B8-5E9B-C91D-26D358ADA5E5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2072;p53">
                  <a:extLst>
                    <a:ext uri="{FF2B5EF4-FFF2-40B4-BE49-F238E27FC236}">
                      <a16:creationId xmlns:a16="http://schemas.microsoft.com/office/drawing/2014/main" id="{F018EF2E-DCC6-0887-0B76-ABC2F5126AA0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Google Shape;2073;p53">
                <a:extLst>
                  <a:ext uri="{FF2B5EF4-FFF2-40B4-BE49-F238E27FC236}">
                    <a16:creationId xmlns:a16="http://schemas.microsoft.com/office/drawing/2014/main" id="{C64C72B2-8CF7-B7F4-F02B-F1449F37612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74;p53">
                <a:extLst>
                  <a:ext uri="{FF2B5EF4-FFF2-40B4-BE49-F238E27FC236}">
                    <a16:creationId xmlns:a16="http://schemas.microsoft.com/office/drawing/2014/main" id="{EF357E63-3055-C30C-714A-0C883F13FFC7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75;p53">
                <a:extLst>
                  <a:ext uri="{FF2B5EF4-FFF2-40B4-BE49-F238E27FC236}">
                    <a16:creationId xmlns:a16="http://schemas.microsoft.com/office/drawing/2014/main" id="{B0E54C2A-8319-8668-58B5-0430DBDE71C2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2076;p53">
                <a:extLst>
                  <a:ext uri="{FF2B5EF4-FFF2-40B4-BE49-F238E27FC236}">
                    <a16:creationId xmlns:a16="http://schemas.microsoft.com/office/drawing/2014/main" id="{9C24571D-865E-DAFB-7C14-A60A959C94FD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Google Shape;2078;p53">
                <a:extLst>
                  <a:ext uri="{FF2B5EF4-FFF2-40B4-BE49-F238E27FC236}">
                    <a16:creationId xmlns:a16="http://schemas.microsoft.com/office/drawing/2014/main" id="{BB199F91-E8D9-181F-B86F-89B632244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7682" y="3972318"/>
                <a:ext cx="3028585" cy="1093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4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Overpass Mono"/>
                  <a:buNone/>
                  <a:defRPr sz="2800" b="1" i="0" u="none" strike="noStrike" cap="none">
                    <a:solidFill>
                      <a:schemeClr val="dk1"/>
                    </a:solidFill>
                    <a:latin typeface="Overpass Mono"/>
                    <a:ea typeface="Overpass Mono"/>
                    <a:cs typeface="Overpass Mono"/>
                    <a:sym typeface="Overpass Mono"/>
                  </a:defRPr>
                </a:lvl9pPr>
              </a:lstStyle>
              <a:p>
                <a:pPr>
                  <a:buClr>
                    <a:srgbClr val="1155CC"/>
                  </a:buClr>
                  <a:defRPr/>
                </a:pPr>
                <a:r>
                  <a:rPr lang="en-US" sz="1600">
                    <a:solidFill>
                      <a:schemeClr val="bg2"/>
                    </a:solidFill>
                  </a:rPr>
                  <a:t>Financial Debt to EBITDA</a:t>
                </a:r>
                <a:br>
                  <a:rPr lang="en-US" sz="2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Overpass Mono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𝐹𝑖𝑛𝑎𝑛𝑐𝑖𝑎𝑙</m:t>
                          </m:r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𝐷𝑒𝑏𝑡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𝐸𝐵𝐼𝑇𝐷𝐴</m:t>
                          </m:r>
                        </m:den>
                      </m:f>
                    </m:oMath>
                  </m:oMathPara>
                </a14:m>
                <a:endParaRPr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4" name="Google Shape;2078;p53">
                <a:extLst>
                  <a:ext uri="{FF2B5EF4-FFF2-40B4-BE49-F238E27FC236}">
                    <a16:creationId xmlns:a16="http://schemas.microsoft.com/office/drawing/2014/main" id="{BB199F91-E8D9-181F-B86F-89B632244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82" y="3972318"/>
                <a:ext cx="3028585" cy="1093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oogle Shape;1409;p45">
            <a:extLst>
              <a:ext uri="{FF2B5EF4-FFF2-40B4-BE49-F238E27FC236}">
                <a16:creationId xmlns:a16="http://schemas.microsoft.com/office/drawing/2014/main" id="{5F5FDCF7-B186-3786-F465-A409E5D8BA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grpSp>
        <p:nvGrpSpPr>
          <p:cNvPr id="47" name="Google Shape;1417;p45">
            <a:extLst>
              <a:ext uri="{FF2B5EF4-FFF2-40B4-BE49-F238E27FC236}">
                <a16:creationId xmlns:a16="http://schemas.microsoft.com/office/drawing/2014/main" id="{3E56BFF1-28BF-5A38-737D-EA9674B342E7}"/>
              </a:ext>
            </a:extLst>
          </p:cNvPr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48" name="Google Shape;1418;p45">
              <a:extLst>
                <a:ext uri="{FF2B5EF4-FFF2-40B4-BE49-F238E27FC236}">
                  <a16:creationId xmlns:a16="http://schemas.microsoft.com/office/drawing/2014/main" id="{548D90E2-A1B7-AA67-AE0F-5155925AD61F}"/>
                </a:ext>
              </a:extLst>
            </p:cNvPr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419;p45">
              <a:extLst>
                <a:ext uri="{FF2B5EF4-FFF2-40B4-BE49-F238E27FC236}">
                  <a16:creationId xmlns:a16="http://schemas.microsoft.com/office/drawing/2014/main" id="{9328F39F-FA95-4E2F-FB2D-5875D4D2F1A2}"/>
                </a:ext>
              </a:extLst>
            </p:cNvPr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50" name="Google Shape;1420;p45">
                <a:extLst>
                  <a:ext uri="{FF2B5EF4-FFF2-40B4-BE49-F238E27FC236}">
                    <a16:creationId xmlns:a16="http://schemas.microsoft.com/office/drawing/2014/main" id="{1F1F7767-34AE-7362-0194-761172D7E9AE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5" name="Google Shape;1421;p45">
                  <a:extLst>
                    <a:ext uri="{FF2B5EF4-FFF2-40B4-BE49-F238E27FC236}">
                      <a16:creationId xmlns:a16="http://schemas.microsoft.com/office/drawing/2014/main" id="{15D4DD97-03B4-1C6A-2D83-7F70F27CF00D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6" name="Google Shape;1422;p45">
                  <a:extLst>
                    <a:ext uri="{FF2B5EF4-FFF2-40B4-BE49-F238E27FC236}">
                      <a16:creationId xmlns:a16="http://schemas.microsoft.com/office/drawing/2014/main" id="{E973C805-0EBC-1764-D34B-6CA7C62A9F6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1423;p45">
                  <a:extLst>
                    <a:ext uri="{FF2B5EF4-FFF2-40B4-BE49-F238E27FC236}">
                      <a16:creationId xmlns:a16="http://schemas.microsoft.com/office/drawing/2014/main" id="{735CD01C-8538-FC45-6770-5BCF5A92F071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1" name="Google Shape;1424;p45">
                <a:extLst>
                  <a:ext uri="{FF2B5EF4-FFF2-40B4-BE49-F238E27FC236}">
                    <a16:creationId xmlns:a16="http://schemas.microsoft.com/office/drawing/2014/main" id="{52D2231A-6688-1963-E9E3-E5E69966AE62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25;p45">
                <a:extLst>
                  <a:ext uri="{FF2B5EF4-FFF2-40B4-BE49-F238E27FC236}">
                    <a16:creationId xmlns:a16="http://schemas.microsoft.com/office/drawing/2014/main" id="{DB9A1F95-F57B-6199-C0AF-7A300B087650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26;p45">
                <a:extLst>
                  <a:ext uri="{FF2B5EF4-FFF2-40B4-BE49-F238E27FC236}">
                    <a16:creationId xmlns:a16="http://schemas.microsoft.com/office/drawing/2014/main" id="{E6AFFBAE-CB40-C536-BFF2-90C1EE1438A7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" name="Google Shape;1427;p45">
                <a:extLst>
                  <a:ext uri="{FF2B5EF4-FFF2-40B4-BE49-F238E27FC236}">
                    <a16:creationId xmlns:a16="http://schemas.microsoft.com/office/drawing/2014/main" id="{647A5B52-953B-EBED-6353-78C57A46B50A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58" name="Picture 2" descr="Blockbuster Inc. – Wikipedia">
            <a:extLst>
              <a:ext uri="{FF2B5EF4-FFF2-40B4-BE49-F238E27FC236}">
                <a16:creationId xmlns:a16="http://schemas.microsoft.com/office/drawing/2014/main" id="{42D44BFE-C6E3-AAB6-5535-B3B6A42A2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09" y="506805"/>
            <a:ext cx="1085609" cy="7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2EB3A2-92DF-110D-FB83-185A04565C5D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5528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6" name="Google Shape;7166;p73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grpSp>
        <p:nvGrpSpPr>
          <p:cNvPr id="7167" name="Google Shape;7167;p73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7168" name="Google Shape;7168;p7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9" name="Google Shape;7169;p7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7170" name="Google Shape;7170;p7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7171" name="Google Shape;7171;p7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172" name="Google Shape;7172;p7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73" name="Google Shape;7173;p7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174" name="Google Shape;7174;p7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7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7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7" name="Google Shape;7177;p7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46609E-13FA-E3E6-E000-C9120756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95" y="1216344"/>
            <a:ext cx="5963959" cy="38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B19CF38-D53E-7B0B-99A5-00B5828C0E06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P &amp; I</a:t>
            </a:r>
          </a:p>
        </p:txBody>
      </p:sp>
    </p:spTree>
    <p:extLst>
      <p:ext uri="{BB962C8B-B14F-4D97-AF65-F5344CB8AC3E}">
        <p14:creationId xmlns:p14="http://schemas.microsoft.com/office/powerpoint/2010/main" val="385886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0" name="Google Shape;2820;p66"/>
          <p:cNvGrpSpPr/>
          <p:nvPr/>
        </p:nvGrpSpPr>
        <p:grpSpPr>
          <a:xfrm>
            <a:off x="1024475" y="2626739"/>
            <a:ext cx="3121266" cy="1745862"/>
            <a:chOff x="717141" y="770515"/>
            <a:chExt cx="3121266" cy="1745862"/>
          </a:xfrm>
        </p:grpSpPr>
        <p:sp>
          <p:nvSpPr>
            <p:cNvPr id="2821" name="Google Shape;2821;p66"/>
            <p:cNvSpPr/>
            <p:nvPr/>
          </p:nvSpPr>
          <p:spPr>
            <a:xfrm>
              <a:off x="717807" y="1000777"/>
              <a:ext cx="3120600" cy="1515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6"/>
            <p:cNvSpPr/>
            <p:nvPr/>
          </p:nvSpPr>
          <p:spPr>
            <a:xfrm>
              <a:off x="717141" y="770515"/>
              <a:ext cx="31206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3" name="Google Shape;2823;p6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824" name="Google Shape;2824;p6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25" name="Google Shape;2825;p6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26" name="Google Shape;2826;p6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7" name="Google Shape;2827;p6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28" name="Google Shape;2828;p6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6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6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31" name="Google Shape;2831;p6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32" name="Google Shape;2832;p66"/>
          <p:cNvSpPr txBox="1">
            <a:spLocks noGrp="1"/>
          </p:cNvSpPr>
          <p:nvPr>
            <p:ph type="title"/>
          </p:nvPr>
        </p:nvSpPr>
        <p:spPr>
          <a:xfrm>
            <a:off x="1033114" y="2851990"/>
            <a:ext cx="3127288" cy="1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Key Takeaways</a:t>
            </a:r>
          </a:p>
        </p:txBody>
      </p:sp>
      <p:sp>
        <p:nvSpPr>
          <p:cNvPr id="2846" name="Google Shape;2846;p66"/>
          <p:cNvSpPr/>
          <p:nvPr/>
        </p:nvSpPr>
        <p:spPr>
          <a:xfrm>
            <a:off x="2099289" y="1048016"/>
            <a:ext cx="2203500" cy="169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847" name="Google Shape;2847;p66"/>
          <p:cNvSpPr txBox="1">
            <a:spLocks noGrp="1"/>
          </p:cNvSpPr>
          <p:nvPr>
            <p:ph type="title" idx="2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848" name="Google Shape;2848;p66"/>
          <p:cNvGrpSpPr/>
          <p:nvPr/>
        </p:nvGrpSpPr>
        <p:grpSpPr>
          <a:xfrm>
            <a:off x="4145075" y="1878964"/>
            <a:ext cx="3192453" cy="2734983"/>
            <a:chOff x="717134" y="770521"/>
            <a:chExt cx="2944796" cy="2522814"/>
          </a:xfrm>
        </p:grpSpPr>
        <p:sp>
          <p:nvSpPr>
            <p:cNvPr id="2849" name="Google Shape;2849;p66"/>
            <p:cNvSpPr/>
            <p:nvPr/>
          </p:nvSpPr>
          <p:spPr>
            <a:xfrm>
              <a:off x="717430" y="1000735"/>
              <a:ext cx="2944500" cy="2292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6"/>
            <p:cNvSpPr/>
            <p:nvPr/>
          </p:nvSpPr>
          <p:spPr>
            <a:xfrm>
              <a:off x="717134" y="770521"/>
              <a:ext cx="29445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1" name="Google Shape;2851;p6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852" name="Google Shape;2852;p6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53" name="Google Shape;2853;p6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54" name="Google Shape;2854;p6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5" name="Google Shape;2855;p6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56" name="Google Shape;2856;p6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6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6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59" name="Google Shape;2859;p6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860" name="Google Shape;2860;p66"/>
          <p:cNvGrpSpPr/>
          <p:nvPr/>
        </p:nvGrpSpPr>
        <p:grpSpPr>
          <a:xfrm>
            <a:off x="4603606" y="2403638"/>
            <a:ext cx="2281807" cy="2021311"/>
            <a:chOff x="1304650" y="3885000"/>
            <a:chExt cx="1102375" cy="976525"/>
          </a:xfrm>
        </p:grpSpPr>
        <p:sp>
          <p:nvSpPr>
            <p:cNvPr id="2861" name="Google Shape;2861;p66"/>
            <p:cNvSpPr/>
            <p:nvPr/>
          </p:nvSpPr>
          <p:spPr>
            <a:xfrm>
              <a:off x="1731700" y="4580250"/>
              <a:ext cx="247325" cy="172175"/>
            </a:xfrm>
            <a:custGeom>
              <a:avLst/>
              <a:gdLst/>
              <a:ahLst/>
              <a:cxnLst/>
              <a:rect l="l" t="t" r="r" b="b"/>
              <a:pathLst>
                <a:path w="9893" h="6887" extrusionOk="0">
                  <a:moveTo>
                    <a:pt x="1" y="1"/>
                  </a:moveTo>
                  <a:lnTo>
                    <a:pt x="1" y="6887"/>
                  </a:lnTo>
                  <a:lnTo>
                    <a:pt x="9892" y="6887"/>
                  </a:lnTo>
                  <a:lnTo>
                    <a:pt x="989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6"/>
            <p:cNvSpPr/>
            <p:nvPr/>
          </p:nvSpPr>
          <p:spPr>
            <a:xfrm>
              <a:off x="1638500" y="4728625"/>
              <a:ext cx="431825" cy="39975"/>
            </a:xfrm>
            <a:custGeom>
              <a:avLst/>
              <a:gdLst/>
              <a:ahLst/>
              <a:cxnLst/>
              <a:rect l="l" t="t" r="r" b="b"/>
              <a:pathLst>
                <a:path w="17273" h="1599" extrusionOk="0">
                  <a:moveTo>
                    <a:pt x="0" y="1"/>
                  </a:moveTo>
                  <a:lnTo>
                    <a:pt x="0" y="1598"/>
                  </a:lnTo>
                  <a:lnTo>
                    <a:pt x="17273" y="1598"/>
                  </a:lnTo>
                  <a:lnTo>
                    <a:pt x="1727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6"/>
            <p:cNvSpPr/>
            <p:nvPr/>
          </p:nvSpPr>
          <p:spPr>
            <a:xfrm>
              <a:off x="1304650" y="3885000"/>
              <a:ext cx="1102375" cy="731425"/>
            </a:xfrm>
            <a:custGeom>
              <a:avLst/>
              <a:gdLst/>
              <a:ahLst/>
              <a:cxnLst/>
              <a:rect l="l" t="t" r="r" b="b"/>
              <a:pathLst>
                <a:path w="44095" h="29257" extrusionOk="0">
                  <a:moveTo>
                    <a:pt x="1" y="0"/>
                  </a:moveTo>
                  <a:lnTo>
                    <a:pt x="1" y="29256"/>
                  </a:lnTo>
                  <a:lnTo>
                    <a:pt x="44094" y="29256"/>
                  </a:lnTo>
                  <a:lnTo>
                    <a:pt x="440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6"/>
            <p:cNvSpPr/>
            <p:nvPr/>
          </p:nvSpPr>
          <p:spPr>
            <a:xfrm>
              <a:off x="1327500" y="3905925"/>
              <a:ext cx="1055750" cy="624900"/>
            </a:xfrm>
            <a:custGeom>
              <a:avLst/>
              <a:gdLst/>
              <a:ahLst/>
              <a:cxnLst/>
              <a:rect l="l" t="t" r="r" b="b"/>
              <a:pathLst>
                <a:path w="42230" h="24996" extrusionOk="0">
                  <a:moveTo>
                    <a:pt x="0" y="0"/>
                  </a:moveTo>
                  <a:lnTo>
                    <a:pt x="0" y="24995"/>
                  </a:lnTo>
                  <a:lnTo>
                    <a:pt x="42229" y="24995"/>
                  </a:lnTo>
                  <a:lnTo>
                    <a:pt x="422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6"/>
            <p:cNvSpPr/>
            <p:nvPr/>
          </p:nvSpPr>
          <p:spPr>
            <a:xfrm>
              <a:off x="1381700" y="3943975"/>
              <a:ext cx="945425" cy="530725"/>
            </a:xfrm>
            <a:custGeom>
              <a:avLst/>
              <a:gdLst/>
              <a:ahLst/>
              <a:cxnLst/>
              <a:rect l="l" t="t" r="r" b="b"/>
              <a:pathLst>
                <a:path w="37817" h="21229" extrusionOk="0">
                  <a:moveTo>
                    <a:pt x="1" y="0"/>
                  </a:moveTo>
                  <a:lnTo>
                    <a:pt x="1" y="21229"/>
                  </a:lnTo>
                  <a:lnTo>
                    <a:pt x="37816" y="21229"/>
                  </a:lnTo>
                  <a:lnTo>
                    <a:pt x="378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6"/>
            <p:cNvSpPr/>
            <p:nvPr/>
          </p:nvSpPr>
          <p:spPr>
            <a:xfrm>
              <a:off x="2145450" y="4703900"/>
              <a:ext cx="190225" cy="96625"/>
            </a:xfrm>
            <a:custGeom>
              <a:avLst/>
              <a:gdLst/>
              <a:ahLst/>
              <a:cxnLst/>
              <a:rect l="l" t="t" r="r" b="b"/>
              <a:pathLst>
                <a:path w="7609" h="3865" extrusionOk="0">
                  <a:moveTo>
                    <a:pt x="2929" y="0"/>
                  </a:moveTo>
                  <a:cubicBezTo>
                    <a:pt x="419" y="685"/>
                    <a:pt x="0" y="2625"/>
                    <a:pt x="1141" y="3196"/>
                  </a:cubicBezTo>
                  <a:cubicBezTo>
                    <a:pt x="1914" y="3582"/>
                    <a:pt x="3349" y="3864"/>
                    <a:pt x="4586" y="3864"/>
                  </a:cubicBezTo>
                  <a:cubicBezTo>
                    <a:pt x="5175" y="3864"/>
                    <a:pt x="5720" y="3800"/>
                    <a:pt x="6125" y="3653"/>
                  </a:cubicBezTo>
                  <a:cubicBezTo>
                    <a:pt x="7381" y="3234"/>
                    <a:pt x="7609" y="381"/>
                    <a:pt x="6696" y="229"/>
                  </a:cubicBezTo>
                  <a:cubicBezTo>
                    <a:pt x="5783" y="115"/>
                    <a:pt x="29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6"/>
            <p:cNvSpPr/>
            <p:nvPr/>
          </p:nvSpPr>
          <p:spPr>
            <a:xfrm>
              <a:off x="2100725" y="4521275"/>
              <a:ext cx="279650" cy="218800"/>
            </a:xfrm>
            <a:custGeom>
              <a:avLst/>
              <a:gdLst/>
              <a:ahLst/>
              <a:cxnLst/>
              <a:rect l="l" t="t" r="r" b="b"/>
              <a:pathLst>
                <a:path w="11186" h="8752" extrusionOk="0">
                  <a:moveTo>
                    <a:pt x="8599" y="4072"/>
                  </a:moveTo>
                  <a:cubicBezTo>
                    <a:pt x="8713" y="4414"/>
                    <a:pt x="8903" y="4756"/>
                    <a:pt x="9055" y="5061"/>
                  </a:cubicBezTo>
                  <a:cubicBezTo>
                    <a:pt x="9094" y="5327"/>
                    <a:pt x="8713" y="5631"/>
                    <a:pt x="8295" y="5936"/>
                  </a:cubicBezTo>
                  <a:cubicBezTo>
                    <a:pt x="8333" y="5441"/>
                    <a:pt x="8447" y="4795"/>
                    <a:pt x="8599" y="4072"/>
                  </a:cubicBezTo>
                  <a:close/>
                  <a:moveTo>
                    <a:pt x="2626" y="3919"/>
                  </a:moveTo>
                  <a:cubicBezTo>
                    <a:pt x="2816" y="4756"/>
                    <a:pt x="2930" y="5517"/>
                    <a:pt x="2968" y="5974"/>
                  </a:cubicBezTo>
                  <a:cubicBezTo>
                    <a:pt x="2512" y="5708"/>
                    <a:pt x="2055" y="5327"/>
                    <a:pt x="2131" y="5023"/>
                  </a:cubicBezTo>
                  <a:cubicBezTo>
                    <a:pt x="2322" y="4642"/>
                    <a:pt x="2436" y="4300"/>
                    <a:pt x="2626" y="3919"/>
                  </a:cubicBezTo>
                  <a:close/>
                  <a:moveTo>
                    <a:pt x="3197" y="1"/>
                  </a:moveTo>
                  <a:cubicBezTo>
                    <a:pt x="2778" y="1"/>
                    <a:pt x="2398" y="229"/>
                    <a:pt x="2208" y="610"/>
                  </a:cubicBezTo>
                  <a:cubicBezTo>
                    <a:pt x="1256" y="1827"/>
                    <a:pt x="1" y="5213"/>
                    <a:pt x="496" y="6126"/>
                  </a:cubicBezTo>
                  <a:cubicBezTo>
                    <a:pt x="762" y="6697"/>
                    <a:pt x="1903" y="7343"/>
                    <a:pt x="2854" y="7800"/>
                  </a:cubicBezTo>
                  <a:cubicBezTo>
                    <a:pt x="2816" y="8295"/>
                    <a:pt x="2778" y="8751"/>
                    <a:pt x="2778" y="8751"/>
                  </a:cubicBezTo>
                  <a:lnTo>
                    <a:pt x="8523" y="8751"/>
                  </a:lnTo>
                  <a:cubicBezTo>
                    <a:pt x="8523" y="8751"/>
                    <a:pt x="8485" y="8295"/>
                    <a:pt x="8447" y="7724"/>
                  </a:cubicBezTo>
                  <a:cubicBezTo>
                    <a:pt x="9398" y="7267"/>
                    <a:pt x="10425" y="6659"/>
                    <a:pt x="10767" y="6088"/>
                  </a:cubicBezTo>
                  <a:cubicBezTo>
                    <a:pt x="11186" y="5251"/>
                    <a:pt x="10007" y="2093"/>
                    <a:pt x="9055" y="762"/>
                  </a:cubicBezTo>
                  <a:cubicBezTo>
                    <a:pt x="8865" y="305"/>
                    <a:pt x="8447" y="1"/>
                    <a:pt x="79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6"/>
            <p:cNvSpPr/>
            <p:nvPr/>
          </p:nvSpPr>
          <p:spPr>
            <a:xfrm>
              <a:off x="2226275" y="4488000"/>
              <a:ext cx="29525" cy="68600"/>
            </a:xfrm>
            <a:custGeom>
              <a:avLst/>
              <a:gdLst/>
              <a:ahLst/>
              <a:cxnLst/>
              <a:rect l="l" t="t" r="r" b="b"/>
              <a:pathLst>
                <a:path w="1181" h="2744" extrusionOk="0">
                  <a:moveTo>
                    <a:pt x="1" y="0"/>
                  </a:moveTo>
                  <a:lnTo>
                    <a:pt x="1" y="2283"/>
                  </a:lnTo>
                  <a:cubicBezTo>
                    <a:pt x="1" y="2283"/>
                    <a:pt x="39" y="2702"/>
                    <a:pt x="609" y="2740"/>
                  </a:cubicBezTo>
                  <a:cubicBezTo>
                    <a:pt x="629" y="2742"/>
                    <a:pt x="649" y="2744"/>
                    <a:pt x="668" y="2744"/>
                  </a:cubicBezTo>
                  <a:cubicBezTo>
                    <a:pt x="914" y="2744"/>
                    <a:pt x="1145" y="2530"/>
                    <a:pt x="1180" y="2283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6"/>
            <p:cNvSpPr/>
            <p:nvPr/>
          </p:nvSpPr>
          <p:spPr>
            <a:xfrm>
              <a:off x="2203450" y="4450850"/>
              <a:ext cx="74225" cy="85675"/>
            </a:xfrm>
            <a:custGeom>
              <a:avLst/>
              <a:gdLst/>
              <a:ahLst/>
              <a:cxnLst/>
              <a:rect l="l" t="t" r="r" b="b"/>
              <a:pathLst>
                <a:path w="2969" h="3427" extrusionOk="0">
                  <a:moveTo>
                    <a:pt x="1490" y="1"/>
                  </a:moveTo>
                  <a:cubicBezTo>
                    <a:pt x="719" y="1"/>
                    <a:pt x="38" y="597"/>
                    <a:pt x="1" y="1372"/>
                  </a:cubicBezTo>
                  <a:cubicBezTo>
                    <a:pt x="1" y="2171"/>
                    <a:pt x="647" y="3427"/>
                    <a:pt x="1484" y="3427"/>
                  </a:cubicBezTo>
                  <a:cubicBezTo>
                    <a:pt x="2283" y="3427"/>
                    <a:pt x="2968" y="2171"/>
                    <a:pt x="2968" y="1372"/>
                  </a:cubicBezTo>
                  <a:cubicBezTo>
                    <a:pt x="2892" y="611"/>
                    <a:pt x="2321" y="41"/>
                    <a:pt x="1561" y="3"/>
                  </a:cubicBezTo>
                  <a:cubicBezTo>
                    <a:pt x="1537" y="2"/>
                    <a:pt x="1513" y="1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6"/>
            <p:cNvSpPr/>
            <p:nvPr/>
          </p:nvSpPr>
          <p:spPr>
            <a:xfrm>
              <a:off x="2142575" y="4636375"/>
              <a:ext cx="195000" cy="116050"/>
            </a:xfrm>
            <a:custGeom>
              <a:avLst/>
              <a:gdLst/>
              <a:ahLst/>
              <a:cxnLst/>
              <a:rect l="l" t="t" r="r" b="b"/>
              <a:pathLst>
                <a:path w="7800" h="4642" extrusionOk="0">
                  <a:moveTo>
                    <a:pt x="1" y="0"/>
                  </a:moveTo>
                  <a:lnTo>
                    <a:pt x="1" y="4642"/>
                  </a:lnTo>
                  <a:lnTo>
                    <a:pt x="7800" y="4642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6"/>
            <p:cNvSpPr/>
            <p:nvPr/>
          </p:nvSpPr>
          <p:spPr>
            <a:xfrm>
              <a:off x="2222475" y="4674425"/>
              <a:ext cx="36175" cy="35200"/>
            </a:xfrm>
            <a:custGeom>
              <a:avLst/>
              <a:gdLst/>
              <a:ahLst/>
              <a:cxnLst/>
              <a:rect l="l" t="t" r="r" b="b"/>
              <a:pathLst>
                <a:path w="1447" h="1408" extrusionOk="0">
                  <a:moveTo>
                    <a:pt x="723" y="0"/>
                  </a:moveTo>
                  <a:cubicBezTo>
                    <a:pt x="343" y="0"/>
                    <a:pt x="1" y="304"/>
                    <a:pt x="1" y="723"/>
                  </a:cubicBezTo>
                  <a:cubicBezTo>
                    <a:pt x="1" y="1103"/>
                    <a:pt x="343" y="1408"/>
                    <a:pt x="723" y="1408"/>
                  </a:cubicBezTo>
                  <a:cubicBezTo>
                    <a:pt x="1104" y="1408"/>
                    <a:pt x="1446" y="1103"/>
                    <a:pt x="1446" y="723"/>
                  </a:cubicBezTo>
                  <a:cubicBezTo>
                    <a:pt x="1446" y="342"/>
                    <a:pt x="1104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6"/>
            <p:cNvSpPr/>
            <p:nvPr/>
          </p:nvSpPr>
          <p:spPr>
            <a:xfrm>
              <a:off x="2183475" y="4814225"/>
              <a:ext cx="73275" cy="39350"/>
            </a:xfrm>
            <a:custGeom>
              <a:avLst/>
              <a:gdLst/>
              <a:ahLst/>
              <a:cxnLst/>
              <a:rect l="l" t="t" r="r" b="b"/>
              <a:pathLst>
                <a:path w="2931" h="1574" extrusionOk="0">
                  <a:moveTo>
                    <a:pt x="1751" y="1"/>
                  </a:moveTo>
                  <a:cubicBezTo>
                    <a:pt x="1599" y="153"/>
                    <a:pt x="1408" y="267"/>
                    <a:pt x="1218" y="305"/>
                  </a:cubicBezTo>
                  <a:cubicBezTo>
                    <a:pt x="800" y="495"/>
                    <a:pt x="1" y="761"/>
                    <a:pt x="77" y="1142"/>
                  </a:cubicBezTo>
                  <a:cubicBezTo>
                    <a:pt x="199" y="1460"/>
                    <a:pt x="479" y="1573"/>
                    <a:pt x="764" y="1573"/>
                  </a:cubicBezTo>
                  <a:cubicBezTo>
                    <a:pt x="923" y="1573"/>
                    <a:pt x="1082" y="1539"/>
                    <a:pt x="1218" y="1484"/>
                  </a:cubicBezTo>
                  <a:cubicBezTo>
                    <a:pt x="1865" y="1294"/>
                    <a:pt x="2398" y="1028"/>
                    <a:pt x="2930" y="647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6"/>
            <p:cNvSpPr/>
            <p:nvPr/>
          </p:nvSpPr>
          <p:spPr>
            <a:xfrm>
              <a:off x="2220075" y="4708300"/>
              <a:ext cx="172675" cy="122225"/>
            </a:xfrm>
            <a:custGeom>
              <a:avLst/>
              <a:gdLst/>
              <a:ahLst/>
              <a:cxnLst/>
              <a:rect l="l" t="t" r="r" b="b"/>
              <a:pathLst>
                <a:path w="6907" h="4889" extrusionOk="0">
                  <a:moveTo>
                    <a:pt x="5715" y="0"/>
                  </a:moveTo>
                  <a:cubicBezTo>
                    <a:pt x="5478" y="0"/>
                    <a:pt x="5240" y="67"/>
                    <a:pt x="5042" y="205"/>
                  </a:cubicBezTo>
                  <a:cubicBezTo>
                    <a:pt x="3444" y="1156"/>
                    <a:pt x="2722" y="1917"/>
                    <a:pt x="1276" y="2982"/>
                  </a:cubicBezTo>
                  <a:cubicBezTo>
                    <a:pt x="1010" y="3210"/>
                    <a:pt x="705" y="3401"/>
                    <a:pt x="439" y="3629"/>
                  </a:cubicBezTo>
                  <a:cubicBezTo>
                    <a:pt x="1" y="4031"/>
                    <a:pt x="1001" y="4889"/>
                    <a:pt x="1350" y="4889"/>
                  </a:cubicBezTo>
                  <a:cubicBezTo>
                    <a:pt x="1365" y="4889"/>
                    <a:pt x="1378" y="4887"/>
                    <a:pt x="1390" y="4884"/>
                  </a:cubicBezTo>
                  <a:cubicBezTo>
                    <a:pt x="2075" y="4580"/>
                    <a:pt x="5613" y="2906"/>
                    <a:pt x="6526" y="1727"/>
                  </a:cubicBezTo>
                  <a:cubicBezTo>
                    <a:pt x="6792" y="1346"/>
                    <a:pt x="6907" y="395"/>
                    <a:pt x="6336" y="167"/>
                  </a:cubicBezTo>
                  <a:cubicBezTo>
                    <a:pt x="6153" y="57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6"/>
            <p:cNvSpPr/>
            <p:nvPr/>
          </p:nvSpPr>
          <p:spPr>
            <a:xfrm>
              <a:off x="2236750" y="4806625"/>
              <a:ext cx="62800" cy="54900"/>
            </a:xfrm>
            <a:custGeom>
              <a:avLst/>
              <a:gdLst/>
              <a:ahLst/>
              <a:cxnLst/>
              <a:rect l="l" t="t" r="r" b="b"/>
              <a:pathLst>
                <a:path w="2512" h="2196" extrusionOk="0">
                  <a:moveTo>
                    <a:pt x="419" y="0"/>
                  </a:moveTo>
                  <a:lnTo>
                    <a:pt x="0" y="1027"/>
                  </a:lnTo>
                  <a:cubicBezTo>
                    <a:pt x="229" y="1332"/>
                    <a:pt x="495" y="1560"/>
                    <a:pt x="761" y="1788"/>
                  </a:cubicBezTo>
                  <a:cubicBezTo>
                    <a:pt x="1114" y="2060"/>
                    <a:pt x="1371" y="2196"/>
                    <a:pt x="1627" y="2196"/>
                  </a:cubicBezTo>
                  <a:cubicBezTo>
                    <a:pt x="1729" y="2196"/>
                    <a:pt x="1832" y="2174"/>
                    <a:pt x="1941" y="2131"/>
                  </a:cubicBezTo>
                  <a:cubicBezTo>
                    <a:pt x="2511" y="1902"/>
                    <a:pt x="2017" y="1332"/>
                    <a:pt x="1560" y="875"/>
                  </a:cubicBezTo>
                  <a:cubicBezTo>
                    <a:pt x="1256" y="571"/>
                    <a:pt x="875" y="228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6"/>
            <p:cNvSpPr/>
            <p:nvPr/>
          </p:nvSpPr>
          <p:spPr>
            <a:xfrm>
              <a:off x="2198700" y="4438025"/>
              <a:ext cx="82775" cy="54750"/>
            </a:xfrm>
            <a:custGeom>
              <a:avLst/>
              <a:gdLst/>
              <a:ahLst/>
              <a:cxnLst/>
              <a:rect l="l" t="t" r="r" b="b"/>
              <a:pathLst>
                <a:path w="3311" h="2190" extrusionOk="0">
                  <a:moveTo>
                    <a:pt x="1659" y="0"/>
                  </a:moveTo>
                  <a:cubicBezTo>
                    <a:pt x="1052" y="0"/>
                    <a:pt x="459" y="364"/>
                    <a:pt x="191" y="1086"/>
                  </a:cubicBezTo>
                  <a:cubicBezTo>
                    <a:pt x="0" y="1429"/>
                    <a:pt x="39" y="1847"/>
                    <a:pt x="229" y="2190"/>
                  </a:cubicBezTo>
                  <a:cubicBezTo>
                    <a:pt x="533" y="1809"/>
                    <a:pt x="723" y="1429"/>
                    <a:pt x="914" y="972"/>
                  </a:cubicBezTo>
                  <a:cubicBezTo>
                    <a:pt x="954" y="850"/>
                    <a:pt x="990" y="799"/>
                    <a:pt x="1033" y="799"/>
                  </a:cubicBezTo>
                  <a:cubicBezTo>
                    <a:pt x="1153" y="799"/>
                    <a:pt x="1336" y="1181"/>
                    <a:pt x="1865" y="1543"/>
                  </a:cubicBezTo>
                  <a:cubicBezTo>
                    <a:pt x="2283" y="1809"/>
                    <a:pt x="2702" y="2037"/>
                    <a:pt x="3158" y="2190"/>
                  </a:cubicBezTo>
                  <a:cubicBezTo>
                    <a:pt x="3158" y="2190"/>
                    <a:pt x="3310" y="1277"/>
                    <a:pt x="3044" y="782"/>
                  </a:cubicBezTo>
                  <a:cubicBezTo>
                    <a:pt x="2696" y="260"/>
                    <a:pt x="2172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6"/>
            <p:cNvSpPr/>
            <p:nvPr/>
          </p:nvSpPr>
          <p:spPr>
            <a:xfrm>
              <a:off x="2216775" y="4799000"/>
              <a:ext cx="48425" cy="41350"/>
            </a:xfrm>
            <a:custGeom>
              <a:avLst/>
              <a:gdLst/>
              <a:ahLst/>
              <a:cxnLst/>
              <a:rect l="l" t="t" r="r" b="b"/>
              <a:pathLst>
                <a:path w="1937" h="1654" extrusionOk="0">
                  <a:moveTo>
                    <a:pt x="837" y="1"/>
                  </a:moveTo>
                  <a:lnTo>
                    <a:pt x="0" y="610"/>
                  </a:lnTo>
                  <a:cubicBezTo>
                    <a:pt x="0" y="610"/>
                    <a:pt x="381" y="1104"/>
                    <a:pt x="837" y="1523"/>
                  </a:cubicBezTo>
                  <a:cubicBezTo>
                    <a:pt x="946" y="1615"/>
                    <a:pt x="1063" y="1654"/>
                    <a:pt x="1176" y="1654"/>
                  </a:cubicBezTo>
                  <a:cubicBezTo>
                    <a:pt x="1577" y="1654"/>
                    <a:pt x="1937" y="1172"/>
                    <a:pt x="1788" y="876"/>
                  </a:cubicBezTo>
                  <a:cubicBezTo>
                    <a:pt x="1712" y="724"/>
                    <a:pt x="1598" y="571"/>
                    <a:pt x="1484" y="495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6"/>
            <p:cNvSpPr/>
            <p:nvPr/>
          </p:nvSpPr>
          <p:spPr>
            <a:xfrm>
              <a:off x="2092175" y="4706500"/>
              <a:ext cx="159300" cy="120850"/>
            </a:xfrm>
            <a:custGeom>
              <a:avLst/>
              <a:gdLst/>
              <a:ahLst/>
              <a:cxnLst/>
              <a:rect l="l" t="t" r="r" b="b"/>
              <a:pathLst>
                <a:path w="6372" h="4834" extrusionOk="0">
                  <a:moveTo>
                    <a:pt x="959" y="1"/>
                  </a:moveTo>
                  <a:cubicBezTo>
                    <a:pt x="490" y="1"/>
                    <a:pt x="158" y="206"/>
                    <a:pt x="39" y="505"/>
                  </a:cubicBezTo>
                  <a:cubicBezTo>
                    <a:pt x="1" y="1000"/>
                    <a:pt x="77" y="1456"/>
                    <a:pt x="305" y="1837"/>
                  </a:cubicBezTo>
                  <a:cubicBezTo>
                    <a:pt x="1370" y="3320"/>
                    <a:pt x="2359" y="3663"/>
                    <a:pt x="4033" y="4462"/>
                  </a:cubicBezTo>
                  <a:cubicBezTo>
                    <a:pt x="4376" y="4652"/>
                    <a:pt x="4756" y="4766"/>
                    <a:pt x="5022" y="4804"/>
                  </a:cubicBezTo>
                  <a:cubicBezTo>
                    <a:pt x="5076" y="4824"/>
                    <a:pt x="5130" y="4833"/>
                    <a:pt x="5185" y="4833"/>
                  </a:cubicBezTo>
                  <a:cubicBezTo>
                    <a:pt x="5757" y="4833"/>
                    <a:pt x="6372" y="3833"/>
                    <a:pt x="6164" y="3625"/>
                  </a:cubicBezTo>
                  <a:cubicBezTo>
                    <a:pt x="5593" y="3092"/>
                    <a:pt x="1941" y="201"/>
                    <a:pt x="1370" y="49"/>
                  </a:cubicBezTo>
                  <a:cubicBezTo>
                    <a:pt x="1224" y="16"/>
                    <a:pt x="1086" y="1"/>
                    <a:pt x="9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A593BEB-83C8-A119-40EC-670B35C59B4D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1505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52"/>
          <p:cNvSpPr txBox="1">
            <a:spLocks noGrp="1"/>
          </p:cNvSpPr>
          <p:nvPr>
            <p:ph type="title" idx="8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grpSp>
        <p:nvGrpSpPr>
          <p:cNvPr id="1959" name="Google Shape;1959;p52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960" name="Google Shape;1960;p52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52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962" name="Google Shape;1962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63" name="Google Shape;1963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64" name="Google Shape;1964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66" name="Google Shape;1966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69" name="Google Shape;1969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AE2B7D-77BA-4EE6-211D-28121169CEB8}"/>
              </a:ext>
            </a:extLst>
          </p:cNvPr>
          <p:cNvGrpSpPr/>
          <p:nvPr/>
        </p:nvGrpSpPr>
        <p:grpSpPr>
          <a:xfrm>
            <a:off x="338395" y="2191715"/>
            <a:ext cx="8093725" cy="886610"/>
            <a:chOff x="338926" y="2293036"/>
            <a:chExt cx="8093725" cy="886610"/>
          </a:xfrm>
        </p:grpSpPr>
        <p:grpSp>
          <p:nvGrpSpPr>
            <p:cNvPr id="2" name="Google Shape;1938;p52">
              <a:extLst>
                <a:ext uri="{FF2B5EF4-FFF2-40B4-BE49-F238E27FC236}">
                  <a16:creationId xmlns:a16="http://schemas.microsoft.com/office/drawing/2014/main" id="{4AEE45DE-C3F5-8430-385F-A072D574922D}"/>
                </a:ext>
              </a:extLst>
            </p:cNvPr>
            <p:cNvGrpSpPr/>
            <p:nvPr/>
          </p:nvGrpSpPr>
          <p:grpSpPr>
            <a:xfrm>
              <a:off x="717348" y="2293036"/>
              <a:ext cx="7709303" cy="886610"/>
              <a:chOff x="733221" y="770500"/>
              <a:chExt cx="7709303" cy="886610"/>
            </a:xfrm>
          </p:grpSpPr>
          <p:sp>
            <p:nvSpPr>
              <p:cNvPr id="3" name="Google Shape;1939;p52">
                <a:extLst>
                  <a:ext uri="{FF2B5EF4-FFF2-40B4-BE49-F238E27FC236}">
                    <a16:creationId xmlns:a16="http://schemas.microsoft.com/office/drawing/2014/main" id="{95261F0A-4A84-1E68-239D-8D123B79C88A}"/>
                  </a:ext>
                </a:extLst>
              </p:cNvPr>
              <p:cNvSpPr/>
              <p:nvPr/>
            </p:nvSpPr>
            <p:spPr>
              <a:xfrm>
                <a:off x="733221" y="1000749"/>
                <a:ext cx="7709303" cy="656361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940;p52">
                <a:extLst>
                  <a:ext uri="{FF2B5EF4-FFF2-40B4-BE49-F238E27FC236}">
                    <a16:creationId xmlns:a16="http://schemas.microsoft.com/office/drawing/2014/main" id="{34C248C6-B884-8947-C8A9-36CAD512240C}"/>
                  </a:ext>
                </a:extLst>
              </p:cNvPr>
              <p:cNvSpPr/>
              <p:nvPr/>
            </p:nvSpPr>
            <p:spPr>
              <a:xfrm>
                <a:off x="733222" y="770500"/>
                <a:ext cx="7709100" cy="228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oogle Shape;1941;p52">
                <a:extLst>
                  <a:ext uri="{FF2B5EF4-FFF2-40B4-BE49-F238E27FC236}">
                    <a16:creationId xmlns:a16="http://schemas.microsoft.com/office/drawing/2014/main" id="{043A866E-CDE5-96AD-E77C-CAC7542A2572}"/>
                  </a:ext>
                </a:extLst>
              </p:cNvPr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6" name="Google Shape;1942;p52">
                  <a:extLst>
                    <a:ext uri="{FF2B5EF4-FFF2-40B4-BE49-F238E27FC236}">
                      <a16:creationId xmlns:a16="http://schemas.microsoft.com/office/drawing/2014/main" id="{6C9508D0-702E-88EC-ED2E-23EADBF81CE5}"/>
                    </a:ext>
                  </a:extLst>
                </p:cNvPr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1" name="Google Shape;1943;p52">
                    <a:extLst>
                      <a:ext uri="{FF2B5EF4-FFF2-40B4-BE49-F238E27FC236}">
                        <a16:creationId xmlns:a16="http://schemas.microsoft.com/office/drawing/2014/main" id="{65D31D40-9E9E-B9D8-02A9-F6515733B608}"/>
                      </a:ext>
                    </a:extLst>
                  </p:cNvPr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2" name="Google Shape;1944;p52">
                    <a:extLst>
                      <a:ext uri="{FF2B5EF4-FFF2-40B4-BE49-F238E27FC236}">
                        <a16:creationId xmlns:a16="http://schemas.microsoft.com/office/drawing/2014/main" id="{49FE471B-BDF4-D9AC-13A0-50F7282C0013}"/>
                      </a:ext>
                    </a:extLst>
                  </p:cNvPr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" name="Google Shape;1945;p52">
                    <a:extLst>
                      <a:ext uri="{FF2B5EF4-FFF2-40B4-BE49-F238E27FC236}">
                        <a16:creationId xmlns:a16="http://schemas.microsoft.com/office/drawing/2014/main" id="{BD3C4590-31F4-E784-5A9D-9C4C11C1B83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7" name="Google Shape;1946;p52">
                  <a:extLst>
                    <a:ext uri="{FF2B5EF4-FFF2-40B4-BE49-F238E27FC236}">
                      <a16:creationId xmlns:a16="http://schemas.microsoft.com/office/drawing/2014/main" id="{FE892F46-189D-FCB6-569A-FC9F610E4418}"/>
                    </a:ext>
                  </a:extLst>
                </p:cNvPr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1947;p52">
                  <a:extLst>
                    <a:ext uri="{FF2B5EF4-FFF2-40B4-BE49-F238E27FC236}">
                      <a16:creationId xmlns:a16="http://schemas.microsoft.com/office/drawing/2014/main" id="{1D1A1AA9-0A29-71C5-F267-258870C1DA6F}"/>
                    </a:ext>
                  </a:extLst>
                </p:cNvPr>
                <p:cNvSpPr/>
                <p:nvPr/>
              </p:nvSpPr>
              <p:spPr>
                <a:xfrm>
                  <a:off x="1126100" y="618325"/>
                  <a:ext cx="53400" cy="5340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948;p52">
                  <a:extLst>
                    <a:ext uri="{FF2B5EF4-FFF2-40B4-BE49-F238E27FC236}">
                      <a16:creationId xmlns:a16="http://schemas.microsoft.com/office/drawing/2014/main" id="{42FE1153-98A7-D566-A8D1-1C61C4C42E58}"/>
                    </a:ext>
                  </a:extLst>
                </p:cNvPr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" name="Google Shape;1949;p52">
                  <a:extLst>
                    <a:ext uri="{FF2B5EF4-FFF2-40B4-BE49-F238E27FC236}">
                      <a16:creationId xmlns:a16="http://schemas.microsoft.com/office/drawing/2014/main" id="{00EB08E5-FFD6-E6E3-E8A1-D8A92C1D3244}"/>
                    </a:ext>
                  </a:extLst>
                </p:cNvPr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" name="Google Shape;1950;p52">
              <a:extLst>
                <a:ext uri="{FF2B5EF4-FFF2-40B4-BE49-F238E27FC236}">
                  <a16:creationId xmlns:a16="http://schemas.microsoft.com/office/drawing/2014/main" id="{1DDB12B4-DD95-E7E3-694A-35180AAF3C35}"/>
                </a:ext>
              </a:extLst>
            </p:cNvPr>
            <p:cNvSpPr txBox="1">
              <a:spLocks/>
            </p:cNvSpPr>
            <p:nvPr/>
          </p:nvSpPr>
          <p:spPr>
            <a:xfrm>
              <a:off x="2140283" y="2532431"/>
              <a:ext cx="6292368" cy="639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  <a:defRPr sz="13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l"/>
              <a:r>
                <a:rPr lang="en-SG"/>
                <a:t>Handle long-term debt and a firm’s ability to perpetuate. Includes financial obligations in both the long and short term</a:t>
              </a:r>
            </a:p>
          </p:txBody>
        </p:sp>
        <p:sp>
          <p:nvSpPr>
            <p:cNvPr id="15" name="Google Shape;1970;p52">
              <a:extLst>
                <a:ext uri="{FF2B5EF4-FFF2-40B4-BE49-F238E27FC236}">
                  <a16:creationId xmlns:a16="http://schemas.microsoft.com/office/drawing/2014/main" id="{D9AFB0AB-B93D-D10D-378F-D15732331260}"/>
                </a:ext>
              </a:extLst>
            </p:cNvPr>
            <p:cNvSpPr/>
            <p:nvPr/>
          </p:nvSpPr>
          <p:spPr>
            <a:xfrm>
              <a:off x="338926" y="2623447"/>
              <a:ext cx="1799232" cy="43762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52">
              <a:extLst>
                <a:ext uri="{FF2B5EF4-FFF2-40B4-BE49-F238E27FC236}">
                  <a16:creationId xmlns:a16="http://schemas.microsoft.com/office/drawing/2014/main" id="{B81A1C52-7670-7016-ACB4-C7B0F4532BD1}"/>
                </a:ext>
              </a:extLst>
            </p:cNvPr>
            <p:cNvSpPr txBox="1">
              <a:spLocks/>
            </p:cNvSpPr>
            <p:nvPr/>
          </p:nvSpPr>
          <p:spPr>
            <a:xfrm>
              <a:off x="343343" y="2627591"/>
              <a:ext cx="1799232" cy="437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4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9pPr>
            </a:lstStyle>
            <a:p>
              <a:r>
                <a:rPr lang="en" sz="2200">
                  <a:solidFill>
                    <a:schemeClr val="bg2"/>
                  </a:solidFill>
                </a:rPr>
                <a:t>Solvency</a:t>
              </a:r>
            </a:p>
          </p:txBody>
        </p:sp>
      </p:grpSp>
      <p:grpSp>
        <p:nvGrpSpPr>
          <p:cNvPr id="32" name="Google Shape;1938;p52">
            <a:extLst>
              <a:ext uri="{FF2B5EF4-FFF2-40B4-BE49-F238E27FC236}">
                <a16:creationId xmlns:a16="http://schemas.microsoft.com/office/drawing/2014/main" id="{82AD5088-4113-CC04-313F-CB0E5B05AF2A}"/>
              </a:ext>
            </a:extLst>
          </p:cNvPr>
          <p:cNvGrpSpPr/>
          <p:nvPr/>
        </p:nvGrpSpPr>
        <p:grpSpPr>
          <a:xfrm>
            <a:off x="717019" y="3181483"/>
            <a:ext cx="7709303" cy="886610"/>
            <a:chOff x="733221" y="770500"/>
            <a:chExt cx="7709303" cy="886610"/>
          </a:xfrm>
        </p:grpSpPr>
        <p:sp>
          <p:nvSpPr>
            <p:cNvPr id="33" name="Google Shape;1939;p52">
              <a:extLst>
                <a:ext uri="{FF2B5EF4-FFF2-40B4-BE49-F238E27FC236}">
                  <a16:creationId xmlns:a16="http://schemas.microsoft.com/office/drawing/2014/main" id="{389806FB-DA47-5F31-BF2B-2E0C6C3DE984}"/>
                </a:ext>
              </a:extLst>
            </p:cNvPr>
            <p:cNvSpPr/>
            <p:nvPr/>
          </p:nvSpPr>
          <p:spPr>
            <a:xfrm>
              <a:off x="733221" y="1000749"/>
              <a:ext cx="7709303" cy="656361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40;p52">
              <a:extLst>
                <a:ext uri="{FF2B5EF4-FFF2-40B4-BE49-F238E27FC236}">
                  <a16:creationId xmlns:a16="http://schemas.microsoft.com/office/drawing/2014/main" id="{CBD94CC6-92D3-04B4-167C-BF04EFD5393C}"/>
                </a:ext>
              </a:extLst>
            </p:cNvPr>
            <p:cNvSpPr/>
            <p:nvPr/>
          </p:nvSpPr>
          <p:spPr>
            <a:xfrm>
              <a:off x="733222" y="770500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1941;p52">
              <a:extLst>
                <a:ext uri="{FF2B5EF4-FFF2-40B4-BE49-F238E27FC236}">
                  <a16:creationId xmlns:a16="http://schemas.microsoft.com/office/drawing/2014/main" id="{50C4D056-9811-A4BE-743D-E61ED6D227A2}"/>
                </a:ext>
              </a:extLst>
            </p:cNvPr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6" name="Google Shape;1942;p52">
                <a:extLst>
                  <a:ext uri="{FF2B5EF4-FFF2-40B4-BE49-F238E27FC236}">
                    <a16:creationId xmlns:a16="http://schemas.microsoft.com/office/drawing/2014/main" id="{D0BB2249-4C2B-9879-E96B-D8EF2F615EA3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1" name="Google Shape;1943;p52">
                  <a:extLst>
                    <a:ext uri="{FF2B5EF4-FFF2-40B4-BE49-F238E27FC236}">
                      <a16:creationId xmlns:a16="http://schemas.microsoft.com/office/drawing/2014/main" id="{09A06850-A679-F567-EFFC-28706C81B87C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" name="Google Shape;1944;p52">
                  <a:extLst>
                    <a:ext uri="{FF2B5EF4-FFF2-40B4-BE49-F238E27FC236}">
                      <a16:creationId xmlns:a16="http://schemas.microsoft.com/office/drawing/2014/main" id="{E547CAF4-D347-9D45-89A0-6501B9667721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1945;p52">
                  <a:extLst>
                    <a:ext uri="{FF2B5EF4-FFF2-40B4-BE49-F238E27FC236}">
                      <a16:creationId xmlns:a16="http://schemas.microsoft.com/office/drawing/2014/main" id="{C1C598BE-D737-AE78-8A3E-517D32F31662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Google Shape;1946;p52">
                <a:extLst>
                  <a:ext uri="{FF2B5EF4-FFF2-40B4-BE49-F238E27FC236}">
                    <a16:creationId xmlns:a16="http://schemas.microsoft.com/office/drawing/2014/main" id="{159F3D4D-AA72-5F42-6D94-DDF8532A5E59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47;p52">
                <a:extLst>
                  <a:ext uri="{FF2B5EF4-FFF2-40B4-BE49-F238E27FC236}">
                    <a16:creationId xmlns:a16="http://schemas.microsoft.com/office/drawing/2014/main" id="{7F0A856F-1798-1C07-0495-7B83F40E6DBC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48;p52">
                <a:extLst>
                  <a:ext uri="{FF2B5EF4-FFF2-40B4-BE49-F238E27FC236}">
                    <a16:creationId xmlns:a16="http://schemas.microsoft.com/office/drawing/2014/main" id="{47E3B037-F73B-DEDA-AB1A-A6D354692530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" name="Google Shape;1949;p52">
                <a:extLst>
                  <a:ext uri="{FF2B5EF4-FFF2-40B4-BE49-F238E27FC236}">
                    <a16:creationId xmlns:a16="http://schemas.microsoft.com/office/drawing/2014/main" id="{ECF09561-0AC3-AACF-A658-B4550211B250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97F235-F31E-962B-2DD9-63AAE8F139EA}"/>
              </a:ext>
            </a:extLst>
          </p:cNvPr>
          <p:cNvGrpSpPr/>
          <p:nvPr/>
        </p:nvGrpSpPr>
        <p:grpSpPr>
          <a:xfrm>
            <a:off x="338395" y="4171250"/>
            <a:ext cx="8087725" cy="890392"/>
            <a:chOff x="338926" y="3284629"/>
            <a:chExt cx="8087725" cy="890392"/>
          </a:xfrm>
        </p:grpSpPr>
        <p:grpSp>
          <p:nvGrpSpPr>
            <p:cNvPr id="51" name="Google Shape;1938;p52">
              <a:extLst>
                <a:ext uri="{FF2B5EF4-FFF2-40B4-BE49-F238E27FC236}">
                  <a16:creationId xmlns:a16="http://schemas.microsoft.com/office/drawing/2014/main" id="{308063A5-46C4-DDC3-9A6B-73E1AC1F8EE0}"/>
                </a:ext>
              </a:extLst>
            </p:cNvPr>
            <p:cNvGrpSpPr/>
            <p:nvPr/>
          </p:nvGrpSpPr>
          <p:grpSpPr>
            <a:xfrm>
              <a:off x="717348" y="3284629"/>
              <a:ext cx="7709303" cy="886610"/>
              <a:chOff x="733221" y="770500"/>
              <a:chExt cx="7709303" cy="886610"/>
            </a:xfrm>
          </p:grpSpPr>
          <p:sp>
            <p:nvSpPr>
              <p:cNvPr id="55" name="Google Shape;1939;p52">
                <a:extLst>
                  <a:ext uri="{FF2B5EF4-FFF2-40B4-BE49-F238E27FC236}">
                    <a16:creationId xmlns:a16="http://schemas.microsoft.com/office/drawing/2014/main" id="{A57DD069-E4A2-A7B6-57B2-69E04AB84886}"/>
                  </a:ext>
                </a:extLst>
              </p:cNvPr>
              <p:cNvSpPr/>
              <p:nvPr/>
            </p:nvSpPr>
            <p:spPr>
              <a:xfrm>
                <a:off x="733221" y="1000749"/>
                <a:ext cx="7709303" cy="656361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40;p52">
                <a:extLst>
                  <a:ext uri="{FF2B5EF4-FFF2-40B4-BE49-F238E27FC236}">
                    <a16:creationId xmlns:a16="http://schemas.microsoft.com/office/drawing/2014/main" id="{9B767286-8EA1-75FB-2652-696580278940}"/>
                  </a:ext>
                </a:extLst>
              </p:cNvPr>
              <p:cNvSpPr/>
              <p:nvPr/>
            </p:nvSpPr>
            <p:spPr>
              <a:xfrm>
                <a:off x="733222" y="770500"/>
                <a:ext cx="7709100" cy="228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1941;p52">
                <a:extLst>
                  <a:ext uri="{FF2B5EF4-FFF2-40B4-BE49-F238E27FC236}">
                    <a16:creationId xmlns:a16="http://schemas.microsoft.com/office/drawing/2014/main" id="{6EFD6F15-9520-238D-C506-362E6C2CE0B7}"/>
                  </a:ext>
                </a:extLst>
              </p:cNvPr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58" name="Google Shape;1942;p52">
                  <a:extLst>
                    <a:ext uri="{FF2B5EF4-FFF2-40B4-BE49-F238E27FC236}">
                      <a16:creationId xmlns:a16="http://schemas.microsoft.com/office/drawing/2014/main" id="{D582AB5C-A38F-982C-E2BD-471D69FF2070}"/>
                    </a:ext>
                  </a:extLst>
                </p:cNvPr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63" name="Google Shape;1943;p52">
                    <a:extLst>
                      <a:ext uri="{FF2B5EF4-FFF2-40B4-BE49-F238E27FC236}">
                        <a16:creationId xmlns:a16="http://schemas.microsoft.com/office/drawing/2014/main" id="{43114D2D-DFF2-4B80-8121-690C2C250324}"/>
                      </a:ext>
                    </a:extLst>
                  </p:cNvPr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856" name="Google Shape;1944;p52">
                    <a:extLst>
                      <a:ext uri="{FF2B5EF4-FFF2-40B4-BE49-F238E27FC236}">
                        <a16:creationId xmlns:a16="http://schemas.microsoft.com/office/drawing/2014/main" id="{B16BE54C-6182-7CF9-036B-BB1EF9066A05}"/>
                      </a:ext>
                    </a:extLst>
                  </p:cNvPr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57" name="Google Shape;1945;p52">
                    <a:extLst>
                      <a:ext uri="{FF2B5EF4-FFF2-40B4-BE49-F238E27FC236}">
                        <a16:creationId xmlns:a16="http://schemas.microsoft.com/office/drawing/2014/main" id="{47B536AB-B6C0-A34D-486C-3886CCC8786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59" name="Google Shape;1946;p52">
                  <a:extLst>
                    <a:ext uri="{FF2B5EF4-FFF2-40B4-BE49-F238E27FC236}">
                      <a16:creationId xmlns:a16="http://schemas.microsoft.com/office/drawing/2014/main" id="{433D508D-BF56-BE44-B39C-29D08C357C5A}"/>
                    </a:ext>
                  </a:extLst>
                </p:cNvPr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947;p52">
                  <a:extLst>
                    <a:ext uri="{FF2B5EF4-FFF2-40B4-BE49-F238E27FC236}">
                      <a16:creationId xmlns:a16="http://schemas.microsoft.com/office/drawing/2014/main" id="{7B745C4E-7B09-A8A4-A25E-78CFB5C16945}"/>
                    </a:ext>
                  </a:extLst>
                </p:cNvPr>
                <p:cNvSpPr/>
                <p:nvPr/>
              </p:nvSpPr>
              <p:spPr>
                <a:xfrm>
                  <a:off x="1126100" y="618325"/>
                  <a:ext cx="53400" cy="5340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948;p52">
                  <a:extLst>
                    <a:ext uri="{FF2B5EF4-FFF2-40B4-BE49-F238E27FC236}">
                      <a16:creationId xmlns:a16="http://schemas.microsoft.com/office/drawing/2014/main" id="{B301E527-64A4-4669-13EF-D0E7A72E3680}"/>
                    </a:ext>
                  </a:extLst>
                </p:cNvPr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2" name="Google Shape;1949;p52">
                  <a:extLst>
                    <a:ext uri="{FF2B5EF4-FFF2-40B4-BE49-F238E27FC236}">
                      <a16:creationId xmlns:a16="http://schemas.microsoft.com/office/drawing/2014/main" id="{EF389221-813A-7670-8D14-2F4806D515D2}"/>
                    </a:ext>
                  </a:extLst>
                </p:cNvPr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52" name="Google Shape;1950;p52">
              <a:extLst>
                <a:ext uri="{FF2B5EF4-FFF2-40B4-BE49-F238E27FC236}">
                  <a16:creationId xmlns:a16="http://schemas.microsoft.com/office/drawing/2014/main" id="{E8CE8FAD-CFDB-4F38-828D-40B068ECAE32}"/>
                </a:ext>
              </a:extLst>
            </p:cNvPr>
            <p:cNvSpPr txBox="1">
              <a:spLocks/>
            </p:cNvSpPr>
            <p:nvPr/>
          </p:nvSpPr>
          <p:spPr>
            <a:xfrm>
              <a:off x="2140283" y="3467801"/>
              <a:ext cx="6285964" cy="707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  <a:defRPr sz="13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l"/>
              <a:r>
                <a:rPr lang="en-SG"/>
                <a:t>We shouldn’t look at single ratios in isolation. They must take into consideration multiple ratios to get a better picture of the company’s financial health. A comparison between peers within the sectors.</a:t>
              </a:r>
              <a:endParaRPr lang="en-US"/>
            </a:p>
          </p:txBody>
        </p:sp>
        <p:sp>
          <p:nvSpPr>
            <p:cNvPr id="53" name="Google Shape;1970;p52">
              <a:extLst>
                <a:ext uri="{FF2B5EF4-FFF2-40B4-BE49-F238E27FC236}">
                  <a16:creationId xmlns:a16="http://schemas.microsoft.com/office/drawing/2014/main" id="{9C415D3A-9680-5749-6C85-D6A916403301}"/>
                </a:ext>
              </a:extLst>
            </p:cNvPr>
            <p:cNvSpPr/>
            <p:nvPr/>
          </p:nvSpPr>
          <p:spPr>
            <a:xfrm>
              <a:off x="338926" y="3615040"/>
              <a:ext cx="1799232" cy="43762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51;p52">
              <a:extLst>
                <a:ext uri="{FF2B5EF4-FFF2-40B4-BE49-F238E27FC236}">
                  <a16:creationId xmlns:a16="http://schemas.microsoft.com/office/drawing/2014/main" id="{9E6FB725-97D1-32EA-DC5B-5901B10B3D32}"/>
                </a:ext>
              </a:extLst>
            </p:cNvPr>
            <p:cNvSpPr txBox="1">
              <a:spLocks/>
            </p:cNvSpPr>
            <p:nvPr/>
          </p:nvSpPr>
          <p:spPr>
            <a:xfrm>
              <a:off x="342736" y="3614467"/>
              <a:ext cx="1799232" cy="437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4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9pPr>
            </a:lstStyle>
            <a:p>
              <a:r>
                <a:rPr lang="en" sz="2200">
                  <a:solidFill>
                    <a:schemeClr val="bg2"/>
                  </a:solidFill>
                </a:rPr>
                <a:t>Ratios</a:t>
              </a:r>
            </a:p>
          </p:txBody>
        </p:sp>
      </p:grpSp>
      <p:grpSp>
        <p:nvGrpSpPr>
          <p:cNvPr id="1862" name="Group 1861">
            <a:extLst>
              <a:ext uri="{FF2B5EF4-FFF2-40B4-BE49-F238E27FC236}">
                <a16:creationId xmlns:a16="http://schemas.microsoft.com/office/drawing/2014/main" id="{46F7AF23-40F6-CDAF-9171-C73D8459F3BA}"/>
              </a:ext>
            </a:extLst>
          </p:cNvPr>
          <p:cNvGrpSpPr/>
          <p:nvPr/>
        </p:nvGrpSpPr>
        <p:grpSpPr>
          <a:xfrm>
            <a:off x="338193" y="1201947"/>
            <a:ext cx="8087725" cy="886610"/>
            <a:chOff x="338926" y="2293036"/>
            <a:chExt cx="8087725" cy="886610"/>
          </a:xfrm>
        </p:grpSpPr>
        <p:grpSp>
          <p:nvGrpSpPr>
            <p:cNvPr id="1863" name="Google Shape;1938;p52">
              <a:extLst>
                <a:ext uri="{FF2B5EF4-FFF2-40B4-BE49-F238E27FC236}">
                  <a16:creationId xmlns:a16="http://schemas.microsoft.com/office/drawing/2014/main" id="{A44E1107-879D-8B76-1459-3865F880F2D5}"/>
                </a:ext>
              </a:extLst>
            </p:cNvPr>
            <p:cNvGrpSpPr/>
            <p:nvPr/>
          </p:nvGrpSpPr>
          <p:grpSpPr>
            <a:xfrm>
              <a:off x="717348" y="2293036"/>
              <a:ext cx="7709303" cy="886610"/>
              <a:chOff x="733221" y="770500"/>
              <a:chExt cx="7709303" cy="886610"/>
            </a:xfrm>
          </p:grpSpPr>
          <p:sp>
            <p:nvSpPr>
              <p:cNvPr id="1867" name="Google Shape;1939;p52">
                <a:extLst>
                  <a:ext uri="{FF2B5EF4-FFF2-40B4-BE49-F238E27FC236}">
                    <a16:creationId xmlns:a16="http://schemas.microsoft.com/office/drawing/2014/main" id="{98EDD004-4B14-B019-1B04-178284BEB150}"/>
                  </a:ext>
                </a:extLst>
              </p:cNvPr>
              <p:cNvSpPr/>
              <p:nvPr/>
            </p:nvSpPr>
            <p:spPr>
              <a:xfrm>
                <a:off x="733221" y="1000749"/>
                <a:ext cx="7709303" cy="656361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940;p52">
                <a:extLst>
                  <a:ext uri="{FF2B5EF4-FFF2-40B4-BE49-F238E27FC236}">
                    <a16:creationId xmlns:a16="http://schemas.microsoft.com/office/drawing/2014/main" id="{852902F2-83C0-4543-2FAE-040ED1CBC1EA}"/>
                  </a:ext>
                </a:extLst>
              </p:cNvPr>
              <p:cNvSpPr/>
              <p:nvPr/>
            </p:nvSpPr>
            <p:spPr>
              <a:xfrm>
                <a:off x="733222" y="770500"/>
                <a:ext cx="7709100" cy="228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9" name="Google Shape;1941;p52">
                <a:extLst>
                  <a:ext uri="{FF2B5EF4-FFF2-40B4-BE49-F238E27FC236}">
                    <a16:creationId xmlns:a16="http://schemas.microsoft.com/office/drawing/2014/main" id="{F17A0C46-F9C1-FE20-6A07-08EA07627ECD}"/>
                  </a:ext>
                </a:extLst>
              </p:cNvPr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870" name="Google Shape;1942;p52">
                  <a:extLst>
                    <a:ext uri="{FF2B5EF4-FFF2-40B4-BE49-F238E27FC236}">
                      <a16:creationId xmlns:a16="http://schemas.microsoft.com/office/drawing/2014/main" id="{14BA22F6-30A5-FB43-8940-7B057D9B8937}"/>
                    </a:ext>
                  </a:extLst>
                </p:cNvPr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875" name="Google Shape;1943;p52">
                    <a:extLst>
                      <a:ext uri="{FF2B5EF4-FFF2-40B4-BE49-F238E27FC236}">
                        <a16:creationId xmlns:a16="http://schemas.microsoft.com/office/drawing/2014/main" id="{758F37EF-7447-84ED-7A57-5DEA71AAE0E9}"/>
                      </a:ext>
                    </a:extLst>
                  </p:cNvPr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876" name="Google Shape;1944;p52">
                    <a:extLst>
                      <a:ext uri="{FF2B5EF4-FFF2-40B4-BE49-F238E27FC236}">
                        <a16:creationId xmlns:a16="http://schemas.microsoft.com/office/drawing/2014/main" id="{179FBBD1-2E41-9593-9485-EBC16A93BF11}"/>
                      </a:ext>
                    </a:extLst>
                  </p:cNvPr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77" name="Google Shape;1945;p52">
                    <a:extLst>
                      <a:ext uri="{FF2B5EF4-FFF2-40B4-BE49-F238E27FC236}">
                        <a16:creationId xmlns:a16="http://schemas.microsoft.com/office/drawing/2014/main" id="{FD379837-9D1E-E0CF-0DF2-32BCBFD3E7F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871" name="Google Shape;1946;p52">
                  <a:extLst>
                    <a:ext uri="{FF2B5EF4-FFF2-40B4-BE49-F238E27FC236}">
                      <a16:creationId xmlns:a16="http://schemas.microsoft.com/office/drawing/2014/main" id="{5BC47424-2C72-B177-857E-491C393BC288}"/>
                    </a:ext>
                  </a:extLst>
                </p:cNvPr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947;p52">
                  <a:extLst>
                    <a:ext uri="{FF2B5EF4-FFF2-40B4-BE49-F238E27FC236}">
                      <a16:creationId xmlns:a16="http://schemas.microsoft.com/office/drawing/2014/main" id="{4B84FD21-C2A4-E1C1-DCB7-D847733FBDD5}"/>
                    </a:ext>
                  </a:extLst>
                </p:cNvPr>
                <p:cNvSpPr/>
                <p:nvPr/>
              </p:nvSpPr>
              <p:spPr>
                <a:xfrm>
                  <a:off x="1126100" y="618325"/>
                  <a:ext cx="53400" cy="5340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948;p52">
                  <a:extLst>
                    <a:ext uri="{FF2B5EF4-FFF2-40B4-BE49-F238E27FC236}">
                      <a16:creationId xmlns:a16="http://schemas.microsoft.com/office/drawing/2014/main" id="{B79D8248-E705-DE00-67E6-B4F05DA5666F}"/>
                    </a:ext>
                  </a:extLst>
                </p:cNvPr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74" name="Google Shape;1949;p52">
                  <a:extLst>
                    <a:ext uri="{FF2B5EF4-FFF2-40B4-BE49-F238E27FC236}">
                      <a16:creationId xmlns:a16="http://schemas.microsoft.com/office/drawing/2014/main" id="{6126BA37-55BB-795D-6C86-032C3638D739}"/>
                    </a:ext>
                  </a:extLst>
                </p:cNvPr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864" name="Google Shape;1950;p52">
              <a:extLst>
                <a:ext uri="{FF2B5EF4-FFF2-40B4-BE49-F238E27FC236}">
                  <a16:creationId xmlns:a16="http://schemas.microsoft.com/office/drawing/2014/main" id="{F06C25B5-68D1-1FE2-BF4A-78724B82B586}"/>
                </a:ext>
              </a:extLst>
            </p:cNvPr>
            <p:cNvSpPr txBox="1">
              <a:spLocks/>
            </p:cNvSpPr>
            <p:nvPr/>
          </p:nvSpPr>
          <p:spPr>
            <a:xfrm>
              <a:off x="2145778" y="2538860"/>
              <a:ext cx="6280671" cy="635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  <a:defRPr sz="13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l"/>
              <a:r>
                <a:rPr lang="en-SG"/>
                <a:t>Ensure whether a firm can pay off its immediate debt. Focus more on a company's short-term debt obligations and current assets</a:t>
              </a:r>
            </a:p>
          </p:txBody>
        </p:sp>
        <p:sp>
          <p:nvSpPr>
            <p:cNvPr id="1865" name="Google Shape;1970;p52">
              <a:extLst>
                <a:ext uri="{FF2B5EF4-FFF2-40B4-BE49-F238E27FC236}">
                  <a16:creationId xmlns:a16="http://schemas.microsoft.com/office/drawing/2014/main" id="{8EE7A78C-5FE9-ACE1-4DB2-69D9A9239DDE}"/>
                </a:ext>
              </a:extLst>
            </p:cNvPr>
            <p:cNvSpPr/>
            <p:nvPr/>
          </p:nvSpPr>
          <p:spPr>
            <a:xfrm>
              <a:off x="338926" y="2623447"/>
              <a:ext cx="1799232" cy="43762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951;p52">
              <a:extLst>
                <a:ext uri="{FF2B5EF4-FFF2-40B4-BE49-F238E27FC236}">
                  <a16:creationId xmlns:a16="http://schemas.microsoft.com/office/drawing/2014/main" id="{2136EC3B-DD6D-7AA9-01B6-78CA0D0FD973}"/>
                </a:ext>
              </a:extLst>
            </p:cNvPr>
            <p:cNvSpPr txBox="1">
              <a:spLocks/>
            </p:cNvSpPr>
            <p:nvPr/>
          </p:nvSpPr>
          <p:spPr>
            <a:xfrm>
              <a:off x="342736" y="2622874"/>
              <a:ext cx="1799232" cy="437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4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verpass Mono"/>
                <a:buNone/>
                <a:defRPr sz="2800" b="1" i="0" u="none" strike="noStrike" cap="none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9pPr>
            </a:lstStyle>
            <a:p>
              <a:r>
                <a:rPr lang="en" sz="2200">
                  <a:solidFill>
                    <a:schemeClr val="bg2"/>
                  </a:solidFill>
                </a:rPr>
                <a:t>Liquidity</a:t>
              </a:r>
            </a:p>
          </p:txBody>
        </p:sp>
      </p:grpSp>
      <p:sp>
        <p:nvSpPr>
          <p:cNvPr id="19" name="Google Shape;1970;p52">
            <a:extLst>
              <a:ext uri="{FF2B5EF4-FFF2-40B4-BE49-F238E27FC236}">
                <a16:creationId xmlns:a16="http://schemas.microsoft.com/office/drawing/2014/main" id="{95115A3B-62A1-AD89-E3E4-F1E3D9E8A855}"/>
              </a:ext>
            </a:extLst>
          </p:cNvPr>
          <p:cNvSpPr/>
          <p:nvPr/>
        </p:nvSpPr>
        <p:spPr>
          <a:xfrm>
            <a:off x="338193" y="3517131"/>
            <a:ext cx="1799232" cy="43762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51;p52">
            <a:extLst>
              <a:ext uri="{FF2B5EF4-FFF2-40B4-BE49-F238E27FC236}">
                <a16:creationId xmlns:a16="http://schemas.microsoft.com/office/drawing/2014/main" id="{46A85F4B-54CB-29C8-700D-C5ADA8AB6054}"/>
              </a:ext>
            </a:extLst>
          </p:cNvPr>
          <p:cNvSpPr txBox="1">
            <a:spLocks/>
          </p:cNvSpPr>
          <p:nvPr/>
        </p:nvSpPr>
        <p:spPr>
          <a:xfrm>
            <a:off x="342474" y="3512394"/>
            <a:ext cx="1799232" cy="43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" sz="1800">
                <a:solidFill>
                  <a:schemeClr val="bg2"/>
                </a:solidFill>
              </a:rPr>
              <a:t>Interaction</a:t>
            </a:r>
            <a:endParaRPr lang="en" sz="2200">
              <a:solidFill>
                <a:schemeClr val="bg2"/>
              </a:solidFill>
            </a:endParaRPr>
          </a:p>
        </p:txBody>
      </p:sp>
      <p:sp>
        <p:nvSpPr>
          <p:cNvPr id="22" name="Google Shape;1950;p52">
            <a:extLst>
              <a:ext uri="{FF2B5EF4-FFF2-40B4-BE49-F238E27FC236}">
                <a16:creationId xmlns:a16="http://schemas.microsoft.com/office/drawing/2014/main" id="{308FFA39-DAF2-2F6C-ABE3-78D8ED28A283}"/>
              </a:ext>
            </a:extLst>
          </p:cNvPr>
          <p:cNvSpPr txBox="1">
            <a:spLocks/>
          </p:cNvSpPr>
          <p:nvPr/>
        </p:nvSpPr>
        <p:spPr>
          <a:xfrm>
            <a:off x="2139752" y="3414131"/>
            <a:ext cx="6292368" cy="63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/>
              <a:t>Liquidity and the solvency can’t be used interchangeably.</a:t>
            </a:r>
          </a:p>
          <a:p>
            <a:pPr marL="0" indent="0" algn="l"/>
            <a:r>
              <a:rPr lang="en-US"/>
              <a:t>Tools to examine a company’s financial health (investor vs creditor's view) </a:t>
            </a:r>
          </a:p>
          <a:p>
            <a:pPr marL="0" indent="0" algn="l"/>
            <a:r>
              <a:rPr lang="en-US"/>
              <a:t>Development over time should be examined. The key is adequacy in both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9EBE04-2CBD-0FBF-2B82-7BA2C174AFE5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PJLI</a:t>
            </a:r>
          </a:p>
        </p:txBody>
      </p:sp>
    </p:spTree>
    <p:extLst>
      <p:ext uri="{BB962C8B-B14F-4D97-AF65-F5344CB8AC3E}">
        <p14:creationId xmlns:p14="http://schemas.microsoft.com/office/powerpoint/2010/main" val="284681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9" name="Google Shape;2179;p55"/>
          <p:cNvGrpSpPr/>
          <p:nvPr/>
        </p:nvGrpSpPr>
        <p:grpSpPr>
          <a:xfrm>
            <a:off x="1028100" y="893275"/>
            <a:ext cx="6780209" cy="3368928"/>
            <a:chOff x="717116" y="770502"/>
            <a:chExt cx="6601956" cy="3280358"/>
          </a:xfrm>
        </p:grpSpPr>
        <p:sp>
          <p:nvSpPr>
            <p:cNvPr id="2180" name="Google Shape;2180;p55"/>
            <p:cNvSpPr/>
            <p:nvPr/>
          </p:nvSpPr>
          <p:spPr>
            <a:xfrm>
              <a:off x="717572" y="1000760"/>
              <a:ext cx="6601500" cy="3050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5"/>
            <p:cNvSpPr/>
            <p:nvPr/>
          </p:nvSpPr>
          <p:spPr>
            <a:xfrm>
              <a:off x="717116" y="770502"/>
              <a:ext cx="66015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5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83" name="Google Shape;2183;p5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84" name="Google Shape;2184;p5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85" name="Google Shape;2185;p5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6" name="Google Shape;2186;p5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87" name="Google Shape;2187;p5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5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5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5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91" name="Google Shape;2191;p55"/>
          <p:cNvSpPr txBox="1">
            <a:spLocks noGrp="1"/>
          </p:cNvSpPr>
          <p:nvPr>
            <p:ph type="title"/>
          </p:nvPr>
        </p:nvSpPr>
        <p:spPr>
          <a:xfrm>
            <a:off x="1026840" y="1143325"/>
            <a:ext cx="5157900" cy="309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 Code</a:t>
            </a:r>
          </a:p>
        </p:txBody>
      </p:sp>
      <p:grpSp>
        <p:nvGrpSpPr>
          <p:cNvPr id="2192" name="Google Shape;2192;p55"/>
          <p:cNvGrpSpPr/>
          <p:nvPr/>
        </p:nvGrpSpPr>
        <p:grpSpPr>
          <a:xfrm>
            <a:off x="6034022" y="2835025"/>
            <a:ext cx="2081878" cy="1770450"/>
            <a:chOff x="717113" y="770507"/>
            <a:chExt cx="2081878" cy="1770450"/>
          </a:xfrm>
        </p:grpSpPr>
        <p:sp>
          <p:nvSpPr>
            <p:cNvPr id="2193" name="Google Shape;2193;p55"/>
            <p:cNvSpPr/>
            <p:nvPr/>
          </p:nvSpPr>
          <p:spPr>
            <a:xfrm>
              <a:off x="717291" y="1000757"/>
              <a:ext cx="2081700" cy="1540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5"/>
            <p:cNvSpPr/>
            <p:nvPr/>
          </p:nvSpPr>
          <p:spPr>
            <a:xfrm>
              <a:off x="717113" y="770507"/>
              <a:ext cx="20817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5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96" name="Google Shape;2196;p5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97" name="Google Shape;2197;p5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98" name="Google Shape;2198;p5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9" name="Google Shape;2199;p5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00" name="Google Shape;2200;p5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5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5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3" name="Google Shape;2203;p5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圖片 2">
            <a:extLst>
              <a:ext uri="{FF2B5EF4-FFF2-40B4-BE49-F238E27FC236}">
                <a16:creationId xmlns:a16="http://schemas.microsoft.com/office/drawing/2014/main" id="{705C139C-2CDD-F0FF-53C5-2A1F31DB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66" y="3091663"/>
            <a:ext cx="1509165" cy="1509165"/>
          </a:xfrm>
          <a:prstGeom prst="rect">
            <a:avLst/>
          </a:prstGeom>
        </p:spPr>
      </p:pic>
      <p:sp>
        <p:nvSpPr>
          <p:cNvPr id="4" name="矩形 16">
            <a:extLst>
              <a:ext uri="{FF2B5EF4-FFF2-40B4-BE49-F238E27FC236}">
                <a16:creationId xmlns:a16="http://schemas.microsoft.com/office/drawing/2014/main" id="{4289085D-23CB-04ED-28BF-EA30B7E9E981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63190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4" name="Google Shape;7364;p77"/>
          <p:cNvGrpSpPr/>
          <p:nvPr/>
        </p:nvGrpSpPr>
        <p:grpSpPr>
          <a:xfrm>
            <a:off x="5393986" y="590469"/>
            <a:ext cx="2817639" cy="2654531"/>
            <a:chOff x="717126" y="770507"/>
            <a:chExt cx="2817639" cy="2654531"/>
          </a:xfrm>
        </p:grpSpPr>
        <p:sp>
          <p:nvSpPr>
            <p:cNvPr id="7365" name="Google Shape;7365;p77"/>
            <p:cNvSpPr/>
            <p:nvPr/>
          </p:nvSpPr>
          <p:spPr>
            <a:xfrm>
              <a:off x="717465" y="1000737"/>
              <a:ext cx="2817300" cy="242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77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7" name="Google Shape;7367;p7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7368" name="Google Shape;7368;p7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7369" name="Google Shape;7369;p7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370" name="Google Shape;7370;p7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1" name="Google Shape;7371;p7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372" name="Google Shape;7372;p7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7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7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75" name="Google Shape;7375;p7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376" name="Google Shape;7376;p77"/>
          <p:cNvGrpSpPr/>
          <p:nvPr/>
        </p:nvGrpSpPr>
        <p:grpSpPr>
          <a:xfrm>
            <a:off x="1052687" y="1465801"/>
            <a:ext cx="4009574" cy="1694832"/>
            <a:chOff x="717115" y="770493"/>
            <a:chExt cx="3735396" cy="1414364"/>
          </a:xfrm>
        </p:grpSpPr>
        <p:sp>
          <p:nvSpPr>
            <p:cNvPr id="7377" name="Google Shape;7377;p77"/>
            <p:cNvSpPr/>
            <p:nvPr/>
          </p:nvSpPr>
          <p:spPr>
            <a:xfrm>
              <a:off x="717511" y="1000756"/>
              <a:ext cx="3735000" cy="1184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77"/>
            <p:cNvSpPr/>
            <p:nvPr/>
          </p:nvSpPr>
          <p:spPr>
            <a:xfrm>
              <a:off x="717115" y="770493"/>
              <a:ext cx="37350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9" name="Google Shape;7379;p7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7380" name="Google Shape;7380;p7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7381" name="Google Shape;7381;p7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382" name="Google Shape;7382;p7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83" name="Google Shape;7383;p7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384" name="Google Shape;7384;p7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7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7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87" name="Google Shape;7387;p7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388" name="Google Shape;7388;p77"/>
          <p:cNvSpPr txBox="1">
            <a:spLocks noGrp="1"/>
          </p:cNvSpPr>
          <p:nvPr>
            <p:ph type="title"/>
          </p:nvPr>
        </p:nvSpPr>
        <p:spPr>
          <a:xfrm>
            <a:off x="1208362" y="1755539"/>
            <a:ext cx="3755400" cy="13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08" name="Google Shape;7408;p77"/>
          <p:cNvGrpSpPr/>
          <p:nvPr/>
        </p:nvGrpSpPr>
        <p:grpSpPr>
          <a:xfrm>
            <a:off x="5803357" y="1073521"/>
            <a:ext cx="2017946" cy="1952136"/>
            <a:chOff x="5748100" y="754725"/>
            <a:chExt cx="2363211" cy="2286141"/>
          </a:xfrm>
        </p:grpSpPr>
        <p:sp>
          <p:nvSpPr>
            <p:cNvPr id="7409" name="Google Shape;7409;p77"/>
            <p:cNvSpPr/>
            <p:nvPr/>
          </p:nvSpPr>
          <p:spPr>
            <a:xfrm>
              <a:off x="6961127" y="839229"/>
              <a:ext cx="843583" cy="850161"/>
            </a:xfrm>
            <a:custGeom>
              <a:avLst/>
              <a:gdLst/>
              <a:ahLst/>
              <a:cxnLst/>
              <a:rect l="l" t="t" r="r" b="b"/>
              <a:pathLst>
                <a:path w="19366" h="19517" extrusionOk="0">
                  <a:moveTo>
                    <a:pt x="1" y="0"/>
                  </a:moveTo>
                  <a:lnTo>
                    <a:pt x="1" y="16511"/>
                  </a:lnTo>
                  <a:lnTo>
                    <a:pt x="39" y="16511"/>
                  </a:lnTo>
                  <a:cubicBezTo>
                    <a:pt x="2055" y="16892"/>
                    <a:pt x="3805" y="17995"/>
                    <a:pt x="5099" y="19517"/>
                  </a:cubicBezTo>
                  <a:lnTo>
                    <a:pt x="19327" y="11261"/>
                  </a:lnTo>
                  <a:cubicBezTo>
                    <a:pt x="19365" y="10615"/>
                    <a:pt x="19365" y="9930"/>
                    <a:pt x="19327" y="9283"/>
                  </a:cubicBezTo>
                  <a:cubicBezTo>
                    <a:pt x="19327" y="9283"/>
                    <a:pt x="6582" y="4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77"/>
            <p:cNvSpPr/>
            <p:nvPr/>
          </p:nvSpPr>
          <p:spPr>
            <a:xfrm>
              <a:off x="6962783" y="754725"/>
              <a:ext cx="840272" cy="846850"/>
            </a:xfrm>
            <a:custGeom>
              <a:avLst/>
              <a:gdLst/>
              <a:ahLst/>
              <a:cxnLst/>
              <a:rect l="l" t="t" r="r" b="b"/>
              <a:pathLst>
                <a:path w="19290" h="19441" extrusionOk="0">
                  <a:moveTo>
                    <a:pt x="1" y="0"/>
                  </a:moveTo>
                  <a:lnTo>
                    <a:pt x="1" y="16473"/>
                  </a:lnTo>
                  <a:cubicBezTo>
                    <a:pt x="2017" y="16854"/>
                    <a:pt x="3767" y="17919"/>
                    <a:pt x="5061" y="19441"/>
                  </a:cubicBezTo>
                  <a:lnTo>
                    <a:pt x="19289" y="11223"/>
                  </a:lnTo>
                  <a:cubicBezTo>
                    <a:pt x="14990" y="4717"/>
                    <a:pt x="7876" y="5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77"/>
            <p:cNvSpPr/>
            <p:nvPr/>
          </p:nvSpPr>
          <p:spPr>
            <a:xfrm>
              <a:off x="6962783" y="754725"/>
              <a:ext cx="840272" cy="846850"/>
            </a:xfrm>
            <a:custGeom>
              <a:avLst/>
              <a:gdLst/>
              <a:ahLst/>
              <a:cxnLst/>
              <a:rect l="l" t="t" r="r" b="b"/>
              <a:pathLst>
                <a:path w="19290" h="19441" extrusionOk="0">
                  <a:moveTo>
                    <a:pt x="1" y="0"/>
                  </a:moveTo>
                  <a:lnTo>
                    <a:pt x="1" y="16473"/>
                  </a:lnTo>
                  <a:cubicBezTo>
                    <a:pt x="2017" y="16854"/>
                    <a:pt x="3767" y="17919"/>
                    <a:pt x="5061" y="19441"/>
                  </a:cubicBezTo>
                  <a:lnTo>
                    <a:pt x="19289" y="11223"/>
                  </a:lnTo>
                  <a:cubicBezTo>
                    <a:pt x="14990" y="4717"/>
                    <a:pt x="7876" y="5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77"/>
            <p:cNvSpPr/>
            <p:nvPr/>
          </p:nvSpPr>
          <p:spPr>
            <a:xfrm>
              <a:off x="6951196" y="1399222"/>
              <a:ext cx="214707" cy="162958"/>
            </a:xfrm>
            <a:custGeom>
              <a:avLst/>
              <a:gdLst/>
              <a:ahLst/>
              <a:cxnLst/>
              <a:rect l="l" t="t" r="r" b="b"/>
              <a:pathLst>
                <a:path w="4929" h="3741" extrusionOk="0">
                  <a:moveTo>
                    <a:pt x="2855" y="0"/>
                  </a:moveTo>
                  <a:cubicBezTo>
                    <a:pt x="2718" y="0"/>
                    <a:pt x="2578" y="14"/>
                    <a:pt x="2435" y="41"/>
                  </a:cubicBezTo>
                  <a:cubicBezTo>
                    <a:pt x="761" y="384"/>
                    <a:pt x="0" y="3123"/>
                    <a:pt x="1066" y="3617"/>
                  </a:cubicBezTo>
                  <a:cubicBezTo>
                    <a:pt x="1218" y="3698"/>
                    <a:pt x="1460" y="3741"/>
                    <a:pt x="1747" y="3741"/>
                  </a:cubicBezTo>
                  <a:cubicBezTo>
                    <a:pt x="2675" y="3741"/>
                    <a:pt x="4074" y="3294"/>
                    <a:pt x="4452" y="2248"/>
                  </a:cubicBezTo>
                  <a:cubicBezTo>
                    <a:pt x="4929" y="987"/>
                    <a:pt x="4032" y="0"/>
                    <a:pt x="28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77"/>
            <p:cNvSpPr/>
            <p:nvPr/>
          </p:nvSpPr>
          <p:spPr>
            <a:xfrm>
              <a:off x="5748100" y="842540"/>
              <a:ext cx="1062298" cy="1592597"/>
            </a:xfrm>
            <a:custGeom>
              <a:avLst/>
              <a:gdLst/>
              <a:ahLst/>
              <a:cxnLst/>
              <a:rect l="l" t="t" r="r" b="b"/>
              <a:pathLst>
                <a:path w="24387" h="36561" extrusionOk="0">
                  <a:moveTo>
                    <a:pt x="24387" y="0"/>
                  </a:moveTo>
                  <a:cubicBezTo>
                    <a:pt x="10462" y="989"/>
                    <a:pt x="0" y="13049"/>
                    <a:pt x="989" y="26936"/>
                  </a:cubicBezTo>
                  <a:cubicBezTo>
                    <a:pt x="1218" y="30283"/>
                    <a:pt x="2131" y="33555"/>
                    <a:pt x="3653" y="36561"/>
                  </a:cubicBezTo>
                  <a:lnTo>
                    <a:pt x="17843" y="28343"/>
                  </a:lnTo>
                  <a:cubicBezTo>
                    <a:pt x="17881" y="27658"/>
                    <a:pt x="17881" y="27012"/>
                    <a:pt x="17843" y="26327"/>
                  </a:cubicBezTo>
                  <a:cubicBezTo>
                    <a:pt x="17501" y="26023"/>
                    <a:pt x="17310" y="25604"/>
                    <a:pt x="17272" y="25148"/>
                  </a:cubicBezTo>
                  <a:cubicBezTo>
                    <a:pt x="17272" y="20925"/>
                    <a:pt x="20240" y="17234"/>
                    <a:pt x="24387" y="16435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77"/>
            <p:cNvSpPr/>
            <p:nvPr/>
          </p:nvSpPr>
          <p:spPr>
            <a:xfrm>
              <a:off x="5981750" y="1468960"/>
              <a:ext cx="2126251" cy="1571906"/>
            </a:xfrm>
            <a:custGeom>
              <a:avLst/>
              <a:gdLst/>
              <a:ahLst/>
              <a:cxnLst/>
              <a:rect l="l" t="t" r="r" b="b"/>
              <a:pathLst>
                <a:path w="48812" h="36086" extrusionOk="0">
                  <a:moveTo>
                    <a:pt x="43523" y="0"/>
                  </a:moveTo>
                  <a:lnTo>
                    <a:pt x="29256" y="6277"/>
                  </a:lnTo>
                  <a:lnTo>
                    <a:pt x="29142" y="8636"/>
                  </a:lnTo>
                  <a:cubicBezTo>
                    <a:pt x="29409" y="9435"/>
                    <a:pt x="29675" y="9891"/>
                    <a:pt x="29675" y="10805"/>
                  </a:cubicBezTo>
                  <a:cubicBezTo>
                    <a:pt x="29675" y="15712"/>
                    <a:pt x="25718" y="19707"/>
                    <a:pt x="20773" y="19745"/>
                  </a:cubicBezTo>
                  <a:cubicBezTo>
                    <a:pt x="18376" y="19745"/>
                    <a:pt x="16017" y="18756"/>
                    <a:pt x="14305" y="17006"/>
                  </a:cubicBezTo>
                  <a:lnTo>
                    <a:pt x="0" y="23283"/>
                  </a:lnTo>
                  <a:lnTo>
                    <a:pt x="0" y="25261"/>
                  </a:lnTo>
                  <a:cubicBezTo>
                    <a:pt x="4917" y="32309"/>
                    <a:pt x="12774" y="36085"/>
                    <a:pt x="20750" y="36085"/>
                  </a:cubicBezTo>
                  <a:cubicBezTo>
                    <a:pt x="25734" y="36085"/>
                    <a:pt x="30764" y="34611"/>
                    <a:pt x="35153" y="31539"/>
                  </a:cubicBezTo>
                  <a:cubicBezTo>
                    <a:pt x="45273" y="24500"/>
                    <a:pt x="48811" y="11147"/>
                    <a:pt x="43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77"/>
            <p:cNvSpPr/>
            <p:nvPr/>
          </p:nvSpPr>
          <p:spPr>
            <a:xfrm>
              <a:off x="5748100" y="754725"/>
              <a:ext cx="1062298" cy="1592597"/>
            </a:xfrm>
            <a:custGeom>
              <a:avLst/>
              <a:gdLst/>
              <a:ahLst/>
              <a:cxnLst/>
              <a:rect l="l" t="t" r="r" b="b"/>
              <a:pathLst>
                <a:path w="24387" h="36561" extrusionOk="0">
                  <a:moveTo>
                    <a:pt x="24387" y="0"/>
                  </a:moveTo>
                  <a:cubicBezTo>
                    <a:pt x="10462" y="989"/>
                    <a:pt x="0" y="13087"/>
                    <a:pt x="989" y="26973"/>
                  </a:cubicBezTo>
                  <a:cubicBezTo>
                    <a:pt x="1218" y="30283"/>
                    <a:pt x="2131" y="33593"/>
                    <a:pt x="3653" y="36560"/>
                  </a:cubicBezTo>
                  <a:lnTo>
                    <a:pt x="17843" y="28343"/>
                  </a:lnTo>
                  <a:cubicBezTo>
                    <a:pt x="16055" y="23740"/>
                    <a:pt x="18414" y="18604"/>
                    <a:pt x="23017" y="16854"/>
                  </a:cubicBezTo>
                  <a:cubicBezTo>
                    <a:pt x="23435" y="16663"/>
                    <a:pt x="23930" y="16549"/>
                    <a:pt x="24387" y="16473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77"/>
            <p:cNvSpPr/>
            <p:nvPr/>
          </p:nvSpPr>
          <p:spPr>
            <a:xfrm>
              <a:off x="5983405" y="1381102"/>
              <a:ext cx="2127906" cy="1573997"/>
            </a:xfrm>
            <a:custGeom>
              <a:avLst/>
              <a:gdLst/>
              <a:ahLst/>
              <a:cxnLst/>
              <a:rect l="l" t="t" r="r" b="b"/>
              <a:pathLst>
                <a:path w="48850" h="36134" extrusionOk="0">
                  <a:moveTo>
                    <a:pt x="43523" y="1"/>
                  </a:moveTo>
                  <a:lnTo>
                    <a:pt x="29257" y="8218"/>
                  </a:lnTo>
                  <a:cubicBezTo>
                    <a:pt x="30702" y="12936"/>
                    <a:pt x="28077" y="17919"/>
                    <a:pt x="23360" y="19327"/>
                  </a:cubicBezTo>
                  <a:cubicBezTo>
                    <a:pt x="22478" y="19607"/>
                    <a:pt x="21579" y="19743"/>
                    <a:pt x="20691" y="19743"/>
                  </a:cubicBezTo>
                  <a:cubicBezTo>
                    <a:pt x="18322" y="19743"/>
                    <a:pt x="16031" y="18777"/>
                    <a:pt x="14343" y="17006"/>
                  </a:cubicBezTo>
                  <a:lnTo>
                    <a:pt x="1" y="25300"/>
                  </a:lnTo>
                  <a:cubicBezTo>
                    <a:pt x="4900" y="32356"/>
                    <a:pt x="12760" y="36133"/>
                    <a:pt x="20751" y="36133"/>
                  </a:cubicBezTo>
                  <a:cubicBezTo>
                    <a:pt x="25729" y="36133"/>
                    <a:pt x="30758" y="34667"/>
                    <a:pt x="35153" y="31615"/>
                  </a:cubicBezTo>
                  <a:cubicBezTo>
                    <a:pt x="45311" y="24577"/>
                    <a:pt x="48849" y="11148"/>
                    <a:pt x="435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77"/>
            <p:cNvSpPr/>
            <p:nvPr/>
          </p:nvSpPr>
          <p:spPr>
            <a:xfrm>
              <a:off x="5748100" y="754725"/>
              <a:ext cx="1062298" cy="1592597"/>
            </a:xfrm>
            <a:custGeom>
              <a:avLst/>
              <a:gdLst/>
              <a:ahLst/>
              <a:cxnLst/>
              <a:rect l="l" t="t" r="r" b="b"/>
              <a:pathLst>
                <a:path w="24387" h="36561" extrusionOk="0">
                  <a:moveTo>
                    <a:pt x="24387" y="0"/>
                  </a:moveTo>
                  <a:cubicBezTo>
                    <a:pt x="10462" y="989"/>
                    <a:pt x="0" y="13087"/>
                    <a:pt x="989" y="26973"/>
                  </a:cubicBezTo>
                  <a:cubicBezTo>
                    <a:pt x="1218" y="30283"/>
                    <a:pt x="2131" y="33593"/>
                    <a:pt x="3653" y="36560"/>
                  </a:cubicBezTo>
                  <a:lnTo>
                    <a:pt x="17843" y="28343"/>
                  </a:lnTo>
                  <a:cubicBezTo>
                    <a:pt x="16055" y="23740"/>
                    <a:pt x="18414" y="18604"/>
                    <a:pt x="23017" y="16854"/>
                  </a:cubicBezTo>
                  <a:cubicBezTo>
                    <a:pt x="23435" y="16663"/>
                    <a:pt x="23930" y="16549"/>
                    <a:pt x="24387" y="16473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77"/>
            <p:cNvSpPr/>
            <p:nvPr/>
          </p:nvSpPr>
          <p:spPr>
            <a:xfrm>
              <a:off x="5983405" y="1381102"/>
              <a:ext cx="2127906" cy="1573997"/>
            </a:xfrm>
            <a:custGeom>
              <a:avLst/>
              <a:gdLst/>
              <a:ahLst/>
              <a:cxnLst/>
              <a:rect l="l" t="t" r="r" b="b"/>
              <a:pathLst>
                <a:path w="48850" h="36134" extrusionOk="0">
                  <a:moveTo>
                    <a:pt x="43523" y="1"/>
                  </a:moveTo>
                  <a:lnTo>
                    <a:pt x="29257" y="8218"/>
                  </a:lnTo>
                  <a:cubicBezTo>
                    <a:pt x="30702" y="12936"/>
                    <a:pt x="28077" y="17919"/>
                    <a:pt x="23360" y="19327"/>
                  </a:cubicBezTo>
                  <a:cubicBezTo>
                    <a:pt x="22478" y="19607"/>
                    <a:pt x="21579" y="19743"/>
                    <a:pt x="20691" y="19743"/>
                  </a:cubicBezTo>
                  <a:cubicBezTo>
                    <a:pt x="18322" y="19743"/>
                    <a:pt x="16031" y="18777"/>
                    <a:pt x="14343" y="17006"/>
                  </a:cubicBezTo>
                  <a:lnTo>
                    <a:pt x="1" y="25300"/>
                  </a:lnTo>
                  <a:cubicBezTo>
                    <a:pt x="4900" y="32356"/>
                    <a:pt x="12760" y="36133"/>
                    <a:pt x="20751" y="36133"/>
                  </a:cubicBezTo>
                  <a:cubicBezTo>
                    <a:pt x="25729" y="36133"/>
                    <a:pt x="30758" y="34667"/>
                    <a:pt x="35153" y="31615"/>
                  </a:cubicBezTo>
                  <a:cubicBezTo>
                    <a:pt x="45311" y="24577"/>
                    <a:pt x="48849" y="11148"/>
                    <a:pt x="435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77"/>
            <p:cNvSpPr/>
            <p:nvPr/>
          </p:nvSpPr>
          <p:spPr>
            <a:xfrm>
              <a:off x="6717546" y="1715851"/>
              <a:ext cx="498849" cy="372917"/>
            </a:xfrm>
            <a:custGeom>
              <a:avLst/>
              <a:gdLst/>
              <a:ahLst/>
              <a:cxnLst/>
              <a:rect l="l" t="t" r="r" b="b"/>
              <a:pathLst>
                <a:path w="11452" h="8561" extrusionOk="0">
                  <a:moveTo>
                    <a:pt x="8218" y="3919"/>
                  </a:moveTo>
                  <a:lnTo>
                    <a:pt x="8941" y="4604"/>
                  </a:lnTo>
                  <a:lnTo>
                    <a:pt x="8142" y="5251"/>
                  </a:lnTo>
                  <a:lnTo>
                    <a:pt x="8218" y="3919"/>
                  </a:lnTo>
                  <a:close/>
                  <a:moveTo>
                    <a:pt x="3272" y="1"/>
                  </a:moveTo>
                  <a:cubicBezTo>
                    <a:pt x="2777" y="39"/>
                    <a:pt x="2435" y="381"/>
                    <a:pt x="2283" y="800"/>
                  </a:cubicBezTo>
                  <a:lnTo>
                    <a:pt x="0" y="4756"/>
                  </a:lnTo>
                  <a:lnTo>
                    <a:pt x="1826" y="5517"/>
                  </a:lnTo>
                  <a:lnTo>
                    <a:pt x="2511" y="4376"/>
                  </a:lnTo>
                  <a:lnTo>
                    <a:pt x="2853" y="8561"/>
                  </a:lnTo>
                  <a:lnTo>
                    <a:pt x="7837" y="8561"/>
                  </a:lnTo>
                  <a:lnTo>
                    <a:pt x="7951" y="7229"/>
                  </a:lnTo>
                  <a:lnTo>
                    <a:pt x="10995" y="5707"/>
                  </a:lnTo>
                  <a:cubicBezTo>
                    <a:pt x="11299" y="5631"/>
                    <a:pt x="11451" y="5251"/>
                    <a:pt x="11299" y="4908"/>
                  </a:cubicBezTo>
                  <a:lnTo>
                    <a:pt x="8370" y="609"/>
                  </a:lnTo>
                  <a:cubicBezTo>
                    <a:pt x="8180" y="229"/>
                    <a:pt x="7799" y="1"/>
                    <a:pt x="738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77"/>
            <p:cNvSpPr/>
            <p:nvPr/>
          </p:nvSpPr>
          <p:spPr>
            <a:xfrm>
              <a:off x="6667802" y="2065498"/>
              <a:ext cx="339768" cy="29882"/>
            </a:xfrm>
            <a:custGeom>
              <a:avLst/>
              <a:gdLst/>
              <a:ahLst/>
              <a:cxnLst/>
              <a:rect l="l" t="t" r="r" b="b"/>
              <a:pathLst>
                <a:path w="7800" h="686" extrusionOk="0">
                  <a:moveTo>
                    <a:pt x="1" y="1"/>
                  </a:moveTo>
                  <a:lnTo>
                    <a:pt x="1" y="686"/>
                  </a:lnTo>
                  <a:lnTo>
                    <a:pt x="7800" y="686"/>
                  </a:lnTo>
                  <a:lnTo>
                    <a:pt x="78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77"/>
            <p:cNvSpPr/>
            <p:nvPr/>
          </p:nvSpPr>
          <p:spPr>
            <a:xfrm>
              <a:off x="6909771" y="2029040"/>
              <a:ext cx="92826" cy="36503"/>
            </a:xfrm>
            <a:custGeom>
              <a:avLst/>
              <a:gdLst/>
              <a:ahLst/>
              <a:cxnLst/>
              <a:rect l="l" t="t" r="r" b="b"/>
              <a:pathLst>
                <a:path w="2131" h="838" extrusionOk="0">
                  <a:moveTo>
                    <a:pt x="0" y="1"/>
                  </a:moveTo>
                  <a:lnTo>
                    <a:pt x="152" y="838"/>
                  </a:lnTo>
                  <a:lnTo>
                    <a:pt x="2131" y="838"/>
                  </a:lnTo>
                  <a:lnTo>
                    <a:pt x="2093" y="457"/>
                  </a:lnTo>
                  <a:cubicBezTo>
                    <a:pt x="2055" y="191"/>
                    <a:pt x="1826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77"/>
            <p:cNvSpPr/>
            <p:nvPr/>
          </p:nvSpPr>
          <p:spPr>
            <a:xfrm>
              <a:off x="6629688" y="1898145"/>
              <a:ext cx="311628" cy="167401"/>
            </a:xfrm>
            <a:custGeom>
              <a:avLst/>
              <a:gdLst/>
              <a:ahLst/>
              <a:cxnLst/>
              <a:rect l="l" t="t" r="r" b="b"/>
              <a:pathLst>
                <a:path w="7154" h="3843" extrusionOk="0">
                  <a:moveTo>
                    <a:pt x="1" y="0"/>
                  </a:moveTo>
                  <a:lnTo>
                    <a:pt x="876" y="3843"/>
                  </a:lnTo>
                  <a:lnTo>
                    <a:pt x="7153" y="3843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77"/>
            <p:cNvSpPr/>
            <p:nvPr/>
          </p:nvSpPr>
          <p:spPr>
            <a:xfrm>
              <a:off x="6760626" y="1969408"/>
              <a:ext cx="36503" cy="36503"/>
            </a:xfrm>
            <a:custGeom>
              <a:avLst/>
              <a:gdLst/>
              <a:ahLst/>
              <a:cxnLst/>
              <a:rect l="l" t="t" r="r" b="b"/>
              <a:pathLst>
                <a:path w="838" h="838" extrusionOk="0">
                  <a:moveTo>
                    <a:pt x="419" y="0"/>
                  </a:moveTo>
                  <a:cubicBezTo>
                    <a:pt x="190" y="0"/>
                    <a:pt x="0" y="191"/>
                    <a:pt x="0" y="419"/>
                  </a:cubicBezTo>
                  <a:cubicBezTo>
                    <a:pt x="0" y="647"/>
                    <a:pt x="190" y="837"/>
                    <a:pt x="419" y="837"/>
                  </a:cubicBezTo>
                  <a:cubicBezTo>
                    <a:pt x="685" y="837"/>
                    <a:pt x="837" y="647"/>
                    <a:pt x="837" y="419"/>
                  </a:cubicBezTo>
                  <a:cubicBezTo>
                    <a:pt x="837" y="191"/>
                    <a:pt x="723" y="0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77"/>
            <p:cNvSpPr/>
            <p:nvPr/>
          </p:nvSpPr>
          <p:spPr>
            <a:xfrm>
              <a:off x="6669457" y="2131055"/>
              <a:ext cx="150543" cy="415083"/>
            </a:xfrm>
            <a:custGeom>
              <a:avLst/>
              <a:gdLst/>
              <a:ahLst/>
              <a:cxnLst/>
              <a:rect l="l" t="t" r="r" b="b"/>
              <a:pathLst>
                <a:path w="3456" h="9529" extrusionOk="0">
                  <a:moveTo>
                    <a:pt x="2326" y="0"/>
                  </a:moveTo>
                  <a:cubicBezTo>
                    <a:pt x="2209" y="0"/>
                    <a:pt x="2131" y="18"/>
                    <a:pt x="2131" y="18"/>
                  </a:cubicBezTo>
                  <a:lnTo>
                    <a:pt x="800" y="360"/>
                  </a:lnTo>
                  <a:lnTo>
                    <a:pt x="1" y="9529"/>
                  </a:lnTo>
                  <a:lnTo>
                    <a:pt x="1180" y="9529"/>
                  </a:lnTo>
                  <a:cubicBezTo>
                    <a:pt x="1180" y="9529"/>
                    <a:pt x="3120" y="3594"/>
                    <a:pt x="3311" y="1654"/>
                  </a:cubicBezTo>
                  <a:cubicBezTo>
                    <a:pt x="3455" y="177"/>
                    <a:pt x="2696" y="0"/>
                    <a:pt x="23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77"/>
            <p:cNvSpPr/>
            <p:nvPr/>
          </p:nvSpPr>
          <p:spPr>
            <a:xfrm>
              <a:off x="6835199" y="2131055"/>
              <a:ext cx="150500" cy="415083"/>
            </a:xfrm>
            <a:custGeom>
              <a:avLst/>
              <a:gdLst/>
              <a:ahLst/>
              <a:cxnLst/>
              <a:rect l="l" t="t" r="r" b="b"/>
              <a:pathLst>
                <a:path w="3455" h="9529" extrusionOk="0">
                  <a:moveTo>
                    <a:pt x="2325" y="0"/>
                  </a:moveTo>
                  <a:cubicBezTo>
                    <a:pt x="2209" y="0"/>
                    <a:pt x="2131" y="18"/>
                    <a:pt x="2131" y="18"/>
                  </a:cubicBezTo>
                  <a:lnTo>
                    <a:pt x="799" y="360"/>
                  </a:lnTo>
                  <a:lnTo>
                    <a:pt x="0" y="9529"/>
                  </a:lnTo>
                  <a:lnTo>
                    <a:pt x="1180" y="9529"/>
                  </a:lnTo>
                  <a:cubicBezTo>
                    <a:pt x="1180" y="9529"/>
                    <a:pt x="3120" y="3594"/>
                    <a:pt x="3310" y="1654"/>
                  </a:cubicBezTo>
                  <a:cubicBezTo>
                    <a:pt x="3455" y="177"/>
                    <a:pt x="2696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77"/>
            <p:cNvSpPr/>
            <p:nvPr/>
          </p:nvSpPr>
          <p:spPr>
            <a:xfrm>
              <a:off x="6770557" y="2546083"/>
              <a:ext cx="116044" cy="39814"/>
            </a:xfrm>
            <a:custGeom>
              <a:avLst/>
              <a:gdLst/>
              <a:ahLst/>
              <a:cxnLst/>
              <a:rect l="l" t="t" r="r" b="b"/>
              <a:pathLst>
                <a:path w="2664" h="914" extrusionOk="0">
                  <a:moveTo>
                    <a:pt x="1484" y="1"/>
                  </a:moveTo>
                  <a:lnTo>
                    <a:pt x="153" y="495"/>
                  </a:lnTo>
                  <a:cubicBezTo>
                    <a:pt x="1" y="533"/>
                    <a:pt x="115" y="914"/>
                    <a:pt x="267" y="914"/>
                  </a:cubicBezTo>
                  <a:lnTo>
                    <a:pt x="2664" y="914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77"/>
            <p:cNvSpPr/>
            <p:nvPr/>
          </p:nvSpPr>
          <p:spPr>
            <a:xfrm>
              <a:off x="6609825" y="2546083"/>
              <a:ext cx="114389" cy="39814"/>
            </a:xfrm>
            <a:custGeom>
              <a:avLst/>
              <a:gdLst/>
              <a:ahLst/>
              <a:cxnLst/>
              <a:rect l="l" t="t" r="r" b="b"/>
              <a:pathLst>
                <a:path w="2626" h="914" extrusionOk="0">
                  <a:moveTo>
                    <a:pt x="1408" y="1"/>
                  </a:moveTo>
                  <a:lnTo>
                    <a:pt x="152" y="495"/>
                  </a:lnTo>
                  <a:cubicBezTo>
                    <a:pt x="0" y="533"/>
                    <a:pt x="76" y="914"/>
                    <a:pt x="229" y="914"/>
                  </a:cubicBezTo>
                  <a:lnTo>
                    <a:pt x="2625" y="914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77"/>
            <p:cNvSpPr/>
            <p:nvPr/>
          </p:nvSpPr>
          <p:spPr>
            <a:xfrm>
              <a:off x="6674423" y="2092026"/>
              <a:ext cx="384548" cy="205560"/>
            </a:xfrm>
            <a:custGeom>
              <a:avLst/>
              <a:gdLst/>
              <a:ahLst/>
              <a:cxnLst/>
              <a:rect l="l" t="t" r="r" b="b"/>
              <a:pathLst>
                <a:path w="8828" h="4719" extrusionOk="0">
                  <a:moveTo>
                    <a:pt x="2169" y="1"/>
                  </a:moveTo>
                  <a:cubicBezTo>
                    <a:pt x="1371" y="1"/>
                    <a:pt x="762" y="647"/>
                    <a:pt x="610" y="1408"/>
                  </a:cubicBezTo>
                  <a:cubicBezTo>
                    <a:pt x="381" y="2321"/>
                    <a:pt x="1" y="4718"/>
                    <a:pt x="1" y="4718"/>
                  </a:cubicBezTo>
                  <a:lnTo>
                    <a:pt x="6773" y="4718"/>
                  </a:lnTo>
                  <a:lnTo>
                    <a:pt x="7115" y="3196"/>
                  </a:lnTo>
                  <a:lnTo>
                    <a:pt x="7267" y="3196"/>
                  </a:lnTo>
                  <a:cubicBezTo>
                    <a:pt x="8104" y="3196"/>
                    <a:pt x="8827" y="2512"/>
                    <a:pt x="8827" y="1637"/>
                  </a:cubicBezTo>
                  <a:lnTo>
                    <a:pt x="882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77"/>
            <p:cNvSpPr/>
            <p:nvPr/>
          </p:nvSpPr>
          <p:spPr>
            <a:xfrm>
              <a:off x="6911427" y="1654521"/>
              <a:ext cx="72963" cy="82938"/>
            </a:xfrm>
            <a:custGeom>
              <a:avLst/>
              <a:gdLst/>
              <a:ahLst/>
              <a:cxnLst/>
              <a:rect l="l" t="t" r="r" b="b"/>
              <a:pathLst>
                <a:path w="1675" h="1904" extrusionOk="0">
                  <a:moveTo>
                    <a:pt x="419" y="1"/>
                  </a:moveTo>
                  <a:cubicBezTo>
                    <a:pt x="191" y="1"/>
                    <a:pt x="0" y="229"/>
                    <a:pt x="0" y="457"/>
                  </a:cubicBezTo>
                  <a:lnTo>
                    <a:pt x="0" y="1409"/>
                  </a:lnTo>
                  <a:cubicBezTo>
                    <a:pt x="0" y="1637"/>
                    <a:pt x="191" y="1903"/>
                    <a:pt x="419" y="1903"/>
                  </a:cubicBezTo>
                  <a:lnTo>
                    <a:pt x="1180" y="1903"/>
                  </a:lnTo>
                  <a:cubicBezTo>
                    <a:pt x="1484" y="1903"/>
                    <a:pt x="1674" y="1637"/>
                    <a:pt x="1636" y="1409"/>
                  </a:cubicBezTo>
                  <a:lnTo>
                    <a:pt x="1636" y="457"/>
                  </a:lnTo>
                  <a:cubicBezTo>
                    <a:pt x="1636" y="229"/>
                    <a:pt x="1446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77"/>
            <p:cNvSpPr/>
            <p:nvPr/>
          </p:nvSpPr>
          <p:spPr>
            <a:xfrm>
              <a:off x="6853406" y="1508076"/>
              <a:ext cx="179032" cy="179162"/>
            </a:xfrm>
            <a:custGeom>
              <a:avLst/>
              <a:gdLst/>
              <a:ahLst/>
              <a:cxnLst/>
              <a:rect l="l" t="t" r="r" b="b"/>
              <a:pathLst>
                <a:path w="4110" h="4113" extrusionOk="0">
                  <a:moveTo>
                    <a:pt x="1867" y="1"/>
                  </a:moveTo>
                  <a:cubicBezTo>
                    <a:pt x="1716" y="1"/>
                    <a:pt x="1562" y="18"/>
                    <a:pt x="1408" y="53"/>
                  </a:cubicBezTo>
                  <a:cubicBezTo>
                    <a:pt x="381" y="396"/>
                    <a:pt x="1" y="2260"/>
                    <a:pt x="305" y="3287"/>
                  </a:cubicBezTo>
                  <a:cubicBezTo>
                    <a:pt x="503" y="3903"/>
                    <a:pt x="867" y="4112"/>
                    <a:pt x="1345" y="4112"/>
                  </a:cubicBezTo>
                  <a:cubicBezTo>
                    <a:pt x="1693" y="4112"/>
                    <a:pt x="2101" y="4002"/>
                    <a:pt x="2550" y="3858"/>
                  </a:cubicBezTo>
                  <a:cubicBezTo>
                    <a:pt x="3577" y="3477"/>
                    <a:pt x="4110" y="2336"/>
                    <a:pt x="3729" y="1309"/>
                  </a:cubicBezTo>
                  <a:cubicBezTo>
                    <a:pt x="3440" y="505"/>
                    <a:pt x="2689" y="1"/>
                    <a:pt x="18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77"/>
            <p:cNvSpPr/>
            <p:nvPr/>
          </p:nvSpPr>
          <p:spPr>
            <a:xfrm>
              <a:off x="6768902" y="1485469"/>
              <a:ext cx="286755" cy="174937"/>
            </a:xfrm>
            <a:custGeom>
              <a:avLst/>
              <a:gdLst/>
              <a:ahLst/>
              <a:cxnLst/>
              <a:rect l="l" t="t" r="r" b="b"/>
              <a:pathLst>
                <a:path w="6583" h="4016" extrusionOk="0">
                  <a:moveTo>
                    <a:pt x="4181" y="0"/>
                  </a:moveTo>
                  <a:cubicBezTo>
                    <a:pt x="4169" y="0"/>
                    <a:pt x="4158" y="0"/>
                    <a:pt x="4147" y="1"/>
                  </a:cubicBezTo>
                  <a:cubicBezTo>
                    <a:pt x="3729" y="78"/>
                    <a:pt x="0" y="1219"/>
                    <a:pt x="0" y="1219"/>
                  </a:cubicBezTo>
                  <a:lnTo>
                    <a:pt x="4414" y="1599"/>
                  </a:lnTo>
                  <a:cubicBezTo>
                    <a:pt x="4414" y="1599"/>
                    <a:pt x="4414" y="2284"/>
                    <a:pt x="4528" y="2284"/>
                  </a:cubicBezTo>
                  <a:cubicBezTo>
                    <a:pt x="4587" y="2264"/>
                    <a:pt x="4651" y="2255"/>
                    <a:pt x="4717" y="2255"/>
                  </a:cubicBezTo>
                  <a:cubicBezTo>
                    <a:pt x="4906" y="2255"/>
                    <a:pt x="5110" y="2333"/>
                    <a:pt x="5251" y="2474"/>
                  </a:cubicBezTo>
                  <a:cubicBezTo>
                    <a:pt x="5517" y="2817"/>
                    <a:pt x="5251" y="3159"/>
                    <a:pt x="4908" y="3235"/>
                  </a:cubicBezTo>
                  <a:cubicBezTo>
                    <a:pt x="4595" y="3339"/>
                    <a:pt x="4759" y="4015"/>
                    <a:pt x="5370" y="4015"/>
                  </a:cubicBezTo>
                  <a:cubicBezTo>
                    <a:pt x="5427" y="4015"/>
                    <a:pt x="5489" y="4009"/>
                    <a:pt x="5555" y="3996"/>
                  </a:cubicBezTo>
                  <a:cubicBezTo>
                    <a:pt x="6316" y="3882"/>
                    <a:pt x="6582" y="2094"/>
                    <a:pt x="6202" y="1409"/>
                  </a:cubicBezTo>
                  <a:cubicBezTo>
                    <a:pt x="5794" y="705"/>
                    <a:pt x="4627" y="0"/>
                    <a:pt x="418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42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5" name="Google Shape;1565;p48"/>
          <p:cNvGrpSpPr/>
          <p:nvPr/>
        </p:nvGrpSpPr>
        <p:grpSpPr>
          <a:xfrm>
            <a:off x="717431" y="368525"/>
            <a:ext cx="2318412" cy="2274680"/>
            <a:chOff x="760438" y="630575"/>
            <a:chExt cx="2318412" cy="2274680"/>
          </a:xfrm>
        </p:grpSpPr>
        <p:grpSp>
          <p:nvGrpSpPr>
            <p:cNvPr id="1566" name="Google Shape;1566;p48"/>
            <p:cNvGrpSpPr/>
            <p:nvPr/>
          </p:nvGrpSpPr>
          <p:grpSpPr>
            <a:xfrm>
              <a:off x="760438" y="630575"/>
              <a:ext cx="2318412" cy="2274680"/>
              <a:chOff x="760438" y="630575"/>
              <a:chExt cx="2318412" cy="2274680"/>
            </a:xfrm>
          </p:grpSpPr>
          <p:sp>
            <p:nvSpPr>
              <p:cNvPr id="1567" name="Google Shape;1567;p48"/>
              <p:cNvSpPr/>
              <p:nvPr/>
            </p:nvSpPr>
            <p:spPr>
              <a:xfrm>
                <a:off x="760438" y="868621"/>
                <a:ext cx="2318284" cy="2036634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760450" y="630575"/>
                <a:ext cx="2318400" cy="238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48"/>
            <p:cNvGrpSpPr/>
            <p:nvPr/>
          </p:nvGrpSpPr>
          <p:grpSpPr>
            <a:xfrm>
              <a:off x="834526" y="698261"/>
              <a:ext cx="389064" cy="105144"/>
              <a:chOff x="965750" y="594475"/>
              <a:chExt cx="374100" cy="101100"/>
            </a:xfrm>
          </p:grpSpPr>
          <p:grpSp>
            <p:nvGrpSpPr>
              <p:cNvPr id="1570" name="Google Shape;1570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71" name="Google Shape;1571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72" name="Google Shape;1572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3" name="Google Shape;1573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74" name="Google Shape;1574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7" name="Google Shape;1577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78" name="Google Shape;1578;p48"/>
          <p:cNvGrpSpPr/>
          <p:nvPr/>
        </p:nvGrpSpPr>
        <p:grpSpPr>
          <a:xfrm>
            <a:off x="1171612" y="967364"/>
            <a:ext cx="1495682" cy="1657310"/>
            <a:chOff x="1076359" y="628972"/>
            <a:chExt cx="1629105" cy="1805152"/>
          </a:xfrm>
        </p:grpSpPr>
        <p:sp>
          <p:nvSpPr>
            <p:cNvPr id="1579" name="Google Shape;1579;p48"/>
            <p:cNvSpPr/>
            <p:nvPr/>
          </p:nvSpPr>
          <p:spPr>
            <a:xfrm>
              <a:off x="2248219" y="962660"/>
              <a:ext cx="339006" cy="253607"/>
            </a:xfrm>
            <a:custGeom>
              <a:avLst/>
              <a:gdLst/>
              <a:ahLst/>
              <a:cxnLst/>
              <a:rect l="l" t="t" r="r" b="b"/>
              <a:pathLst>
                <a:path w="9817" h="7344" extrusionOk="0">
                  <a:moveTo>
                    <a:pt x="2778" y="3311"/>
                  </a:moveTo>
                  <a:lnTo>
                    <a:pt x="2854" y="4452"/>
                  </a:lnTo>
                  <a:lnTo>
                    <a:pt x="2131" y="3919"/>
                  </a:lnTo>
                  <a:lnTo>
                    <a:pt x="2778" y="3311"/>
                  </a:lnTo>
                  <a:close/>
                  <a:moveTo>
                    <a:pt x="3539" y="1"/>
                  </a:moveTo>
                  <a:cubicBezTo>
                    <a:pt x="3235" y="1"/>
                    <a:pt x="2968" y="115"/>
                    <a:pt x="2816" y="305"/>
                  </a:cubicBezTo>
                  <a:lnTo>
                    <a:pt x="153" y="4186"/>
                  </a:lnTo>
                  <a:cubicBezTo>
                    <a:pt x="1" y="4452"/>
                    <a:pt x="115" y="4794"/>
                    <a:pt x="381" y="4947"/>
                  </a:cubicBezTo>
                  <a:lnTo>
                    <a:pt x="3006" y="6202"/>
                  </a:lnTo>
                  <a:lnTo>
                    <a:pt x="3082" y="7343"/>
                  </a:lnTo>
                  <a:lnTo>
                    <a:pt x="7381" y="7343"/>
                  </a:lnTo>
                  <a:lnTo>
                    <a:pt x="7648" y="3729"/>
                  </a:lnTo>
                  <a:lnTo>
                    <a:pt x="8218" y="4680"/>
                  </a:lnTo>
                  <a:lnTo>
                    <a:pt x="9816" y="4072"/>
                  </a:lnTo>
                  <a:lnTo>
                    <a:pt x="7838" y="686"/>
                  </a:lnTo>
                  <a:cubicBezTo>
                    <a:pt x="7762" y="305"/>
                    <a:pt x="7419" y="39"/>
                    <a:pt x="70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2197007" y="819972"/>
              <a:ext cx="194453" cy="200150"/>
            </a:xfrm>
            <a:custGeom>
              <a:avLst/>
              <a:gdLst/>
              <a:ahLst/>
              <a:cxnLst/>
              <a:rect l="l" t="t" r="r" b="b"/>
              <a:pathLst>
                <a:path w="5631" h="5796" extrusionOk="0">
                  <a:moveTo>
                    <a:pt x="3402" y="0"/>
                  </a:moveTo>
                  <a:cubicBezTo>
                    <a:pt x="2845" y="0"/>
                    <a:pt x="2236" y="198"/>
                    <a:pt x="1636" y="747"/>
                  </a:cubicBezTo>
                  <a:cubicBezTo>
                    <a:pt x="0" y="2117"/>
                    <a:pt x="951" y="3220"/>
                    <a:pt x="913" y="3600"/>
                  </a:cubicBezTo>
                  <a:cubicBezTo>
                    <a:pt x="875" y="3981"/>
                    <a:pt x="114" y="4475"/>
                    <a:pt x="76" y="5198"/>
                  </a:cubicBezTo>
                  <a:cubicBezTo>
                    <a:pt x="40" y="5539"/>
                    <a:pt x="419" y="5795"/>
                    <a:pt x="849" y="5795"/>
                  </a:cubicBezTo>
                  <a:cubicBezTo>
                    <a:pt x="1331" y="5795"/>
                    <a:pt x="1878" y="5474"/>
                    <a:pt x="1978" y="4589"/>
                  </a:cubicBezTo>
                  <a:cubicBezTo>
                    <a:pt x="2054" y="3867"/>
                    <a:pt x="3196" y="4019"/>
                    <a:pt x="4147" y="3220"/>
                  </a:cubicBezTo>
                  <a:cubicBezTo>
                    <a:pt x="4832" y="2573"/>
                    <a:pt x="5288" y="1888"/>
                    <a:pt x="5631" y="1127"/>
                  </a:cubicBezTo>
                  <a:cubicBezTo>
                    <a:pt x="5403" y="774"/>
                    <a:pt x="4504" y="0"/>
                    <a:pt x="34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1076359" y="1630070"/>
              <a:ext cx="461147" cy="667410"/>
            </a:xfrm>
            <a:custGeom>
              <a:avLst/>
              <a:gdLst/>
              <a:ahLst/>
              <a:cxnLst/>
              <a:rect l="l" t="t" r="r" b="b"/>
              <a:pathLst>
                <a:path w="13354" h="19327" extrusionOk="0">
                  <a:moveTo>
                    <a:pt x="0" y="0"/>
                  </a:moveTo>
                  <a:lnTo>
                    <a:pt x="0" y="19327"/>
                  </a:lnTo>
                  <a:lnTo>
                    <a:pt x="13354" y="19327"/>
                  </a:lnTo>
                  <a:lnTo>
                    <a:pt x="1335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1658335" y="628972"/>
              <a:ext cx="462494" cy="1669819"/>
            </a:xfrm>
            <a:custGeom>
              <a:avLst/>
              <a:gdLst/>
              <a:ahLst/>
              <a:cxnLst/>
              <a:rect l="l" t="t" r="r" b="b"/>
              <a:pathLst>
                <a:path w="13393" h="48355" extrusionOk="0">
                  <a:moveTo>
                    <a:pt x="1" y="1"/>
                  </a:moveTo>
                  <a:lnTo>
                    <a:pt x="1" y="48355"/>
                  </a:lnTo>
                  <a:lnTo>
                    <a:pt x="13392" y="48355"/>
                  </a:lnTo>
                  <a:lnTo>
                    <a:pt x="1339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2242970" y="1279288"/>
              <a:ext cx="462494" cy="1018191"/>
            </a:xfrm>
            <a:custGeom>
              <a:avLst/>
              <a:gdLst/>
              <a:ahLst/>
              <a:cxnLst/>
              <a:rect l="l" t="t" r="r" b="b"/>
              <a:pathLst>
                <a:path w="13393" h="29485" extrusionOk="0">
                  <a:moveTo>
                    <a:pt x="1" y="0"/>
                  </a:moveTo>
                  <a:lnTo>
                    <a:pt x="1" y="29485"/>
                  </a:lnTo>
                  <a:lnTo>
                    <a:pt x="13392" y="29485"/>
                  </a:lnTo>
                  <a:lnTo>
                    <a:pt x="133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02638" y="1314753"/>
              <a:ext cx="404652" cy="317975"/>
            </a:xfrm>
            <a:custGeom>
              <a:avLst/>
              <a:gdLst/>
              <a:ahLst/>
              <a:cxnLst/>
              <a:rect l="l" t="t" r="r" b="b"/>
              <a:pathLst>
                <a:path w="11718" h="9208" extrusionOk="0">
                  <a:moveTo>
                    <a:pt x="2777" y="4071"/>
                  </a:moveTo>
                  <a:cubicBezTo>
                    <a:pt x="2968" y="4908"/>
                    <a:pt x="3120" y="5707"/>
                    <a:pt x="3120" y="6202"/>
                  </a:cubicBezTo>
                  <a:cubicBezTo>
                    <a:pt x="2587" y="5898"/>
                    <a:pt x="2131" y="5517"/>
                    <a:pt x="2207" y="5251"/>
                  </a:cubicBezTo>
                  <a:cubicBezTo>
                    <a:pt x="2397" y="4870"/>
                    <a:pt x="2587" y="4490"/>
                    <a:pt x="2777" y="4071"/>
                  </a:cubicBezTo>
                  <a:close/>
                  <a:moveTo>
                    <a:pt x="8979" y="4186"/>
                  </a:moveTo>
                  <a:cubicBezTo>
                    <a:pt x="9169" y="4528"/>
                    <a:pt x="9321" y="4908"/>
                    <a:pt x="9511" y="5251"/>
                  </a:cubicBezTo>
                  <a:cubicBezTo>
                    <a:pt x="9549" y="5517"/>
                    <a:pt x="9169" y="5859"/>
                    <a:pt x="8674" y="6202"/>
                  </a:cubicBezTo>
                  <a:cubicBezTo>
                    <a:pt x="8674" y="5707"/>
                    <a:pt x="8826" y="4946"/>
                    <a:pt x="8979" y="4186"/>
                  </a:cubicBezTo>
                  <a:close/>
                  <a:moveTo>
                    <a:pt x="3424" y="1"/>
                  </a:moveTo>
                  <a:cubicBezTo>
                    <a:pt x="2930" y="1"/>
                    <a:pt x="2549" y="267"/>
                    <a:pt x="2321" y="647"/>
                  </a:cubicBezTo>
                  <a:cubicBezTo>
                    <a:pt x="1332" y="1903"/>
                    <a:pt x="0" y="5479"/>
                    <a:pt x="495" y="6430"/>
                  </a:cubicBezTo>
                  <a:cubicBezTo>
                    <a:pt x="837" y="7039"/>
                    <a:pt x="1979" y="7724"/>
                    <a:pt x="2968" y="8180"/>
                  </a:cubicBezTo>
                  <a:cubicBezTo>
                    <a:pt x="2930" y="8751"/>
                    <a:pt x="2892" y="9207"/>
                    <a:pt x="2892" y="9207"/>
                  </a:cubicBezTo>
                  <a:lnTo>
                    <a:pt x="8941" y="9207"/>
                  </a:lnTo>
                  <a:cubicBezTo>
                    <a:pt x="8941" y="9207"/>
                    <a:pt x="8865" y="8713"/>
                    <a:pt x="8826" y="8180"/>
                  </a:cubicBezTo>
                  <a:cubicBezTo>
                    <a:pt x="9816" y="7724"/>
                    <a:pt x="10919" y="7039"/>
                    <a:pt x="11261" y="6468"/>
                  </a:cubicBezTo>
                  <a:cubicBezTo>
                    <a:pt x="11718" y="5479"/>
                    <a:pt x="10462" y="2093"/>
                    <a:pt x="9511" y="724"/>
                  </a:cubicBezTo>
                  <a:cubicBezTo>
                    <a:pt x="9321" y="305"/>
                    <a:pt x="8826" y="1"/>
                    <a:pt x="83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2621" y="1264819"/>
              <a:ext cx="44685" cy="98728"/>
            </a:xfrm>
            <a:custGeom>
              <a:avLst/>
              <a:gdLst/>
              <a:ahLst/>
              <a:cxnLst/>
              <a:rect l="l" t="t" r="r" b="b"/>
              <a:pathLst>
                <a:path w="1294" h="2859" extrusionOk="0">
                  <a:moveTo>
                    <a:pt x="0" y="1"/>
                  </a:moveTo>
                  <a:lnTo>
                    <a:pt x="0" y="2360"/>
                  </a:lnTo>
                  <a:cubicBezTo>
                    <a:pt x="0" y="2360"/>
                    <a:pt x="38" y="2778"/>
                    <a:pt x="685" y="2854"/>
                  </a:cubicBezTo>
                  <a:cubicBezTo>
                    <a:pt x="705" y="2857"/>
                    <a:pt x="724" y="2858"/>
                    <a:pt x="744" y="2858"/>
                  </a:cubicBezTo>
                  <a:cubicBezTo>
                    <a:pt x="995" y="2858"/>
                    <a:pt x="1259" y="2642"/>
                    <a:pt x="1294" y="2360"/>
                  </a:cubicBez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1249781" y="1207046"/>
              <a:ext cx="109054" cy="127459"/>
            </a:xfrm>
            <a:custGeom>
              <a:avLst/>
              <a:gdLst/>
              <a:ahLst/>
              <a:cxnLst/>
              <a:rect l="l" t="t" r="r" b="b"/>
              <a:pathLst>
                <a:path w="3158" h="3691" extrusionOk="0">
                  <a:moveTo>
                    <a:pt x="1560" y="0"/>
                  </a:moveTo>
                  <a:cubicBezTo>
                    <a:pt x="723" y="0"/>
                    <a:pt x="0" y="723"/>
                    <a:pt x="0" y="1560"/>
                  </a:cubicBezTo>
                  <a:cubicBezTo>
                    <a:pt x="0" y="2435"/>
                    <a:pt x="723" y="3690"/>
                    <a:pt x="1560" y="3690"/>
                  </a:cubicBezTo>
                  <a:cubicBezTo>
                    <a:pt x="2435" y="3690"/>
                    <a:pt x="3158" y="2435"/>
                    <a:pt x="3158" y="1560"/>
                  </a:cubicBezTo>
                  <a:cubicBezTo>
                    <a:pt x="3158" y="723"/>
                    <a:pt x="2435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1163070" y="1478990"/>
              <a:ext cx="283788" cy="169486"/>
            </a:xfrm>
            <a:custGeom>
              <a:avLst/>
              <a:gdLst/>
              <a:ahLst/>
              <a:cxnLst/>
              <a:rect l="l" t="t" r="r" b="b"/>
              <a:pathLst>
                <a:path w="8218" h="4908" extrusionOk="0">
                  <a:moveTo>
                    <a:pt x="0" y="0"/>
                  </a:moveTo>
                  <a:lnTo>
                    <a:pt x="0" y="4908"/>
                  </a:lnTo>
                  <a:lnTo>
                    <a:pt x="8218" y="4908"/>
                  </a:lnTo>
                  <a:lnTo>
                    <a:pt x="82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1277372" y="1535485"/>
              <a:ext cx="52558" cy="52558"/>
            </a:xfrm>
            <a:custGeom>
              <a:avLst/>
              <a:gdLst/>
              <a:ahLst/>
              <a:cxnLst/>
              <a:rect l="l" t="t" r="r" b="b"/>
              <a:pathLst>
                <a:path w="1522" h="1522" extrusionOk="0">
                  <a:moveTo>
                    <a:pt x="761" y="0"/>
                  </a:moveTo>
                  <a:cubicBezTo>
                    <a:pt x="342" y="0"/>
                    <a:pt x="0" y="342"/>
                    <a:pt x="0" y="761"/>
                  </a:cubicBezTo>
                  <a:cubicBezTo>
                    <a:pt x="0" y="1179"/>
                    <a:pt x="342" y="1522"/>
                    <a:pt x="761" y="1522"/>
                  </a:cubicBezTo>
                  <a:cubicBezTo>
                    <a:pt x="1218" y="1522"/>
                    <a:pt x="1522" y="1179"/>
                    <a:pt x="1522" y="761"/>
                  </a:cubicBezTo>
                  <a:cubicBezTo>
                    <a:pt x="1522" y="342"/>
                    <a:pt x="1218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1220877" y="1739089"/>
              <a:ext cx="107741" cy="57324"/>
            </a:xfrm>
            <a:custGeom>
              <a:avLst/>
              <a:gdLst/>
              <a:ahLst/>
              <a:cxnLst/>
              <a:rect l="l" t="t" r="r" b="b"/>
              <a:pathLst>
                <a:path w="3120" h="1660" extrusionOk="0">
                  <a:moveTo>
                    <a:pt x="1902" y="1"/>
                  </a:moveTo>
                  <a:cubicBezTo>
                    <a:pt x="1712" y="153"/>
                    <a:pt x="1522" y="229"/>
                    <a:pt x="1332" y="305"/>
                  </a:cubicBezTo>
                  <a:cubicBezTo>
                    <a:pt x="875" y="534"/>
                    <a:pt x="0" y="838"/>
                    <a:pt x="114" y="1218"/>
                  </a:cubicBezTo>
                  <a:cubicBezTo>
                    <a:pt x="232" y="1549"/>
                    <a:pt x="526" y="1660"/>
                    <a:pt x="824" y="1660"/>
                  </a:cubicBezTo>
                  <a:cubicBezTo>
                    <a:pt x="1005" y="1660"/>
                    <a:pt x="1187" y="1618"/>
                    <a:pt x="1332" y="1561"/>
                  </a:cubicBezTo>
                  <a:cubicBezTo>
                    <a:pt x="1940" y="1332"/>
                    <a:pt x="2549" y="1028"/>
                    <a:pt x="3120" y="64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1275611" y="1584936"/>
              <a:ext cx="250084" cy="176875"/>
            </a:xfrm>
            <a:custGeom>
              <a:avLst/>
              <a:gdLst/>
              <a:ahLst/>
              <a:cxnLst/>
              <a:rect l="l" t="t" r="r" b="b"/>
              <a:pathLst>
                <a:path w="7242" h="5122" extrusionOk="0">
                  <a:moveTo>
                    <a:pt x="5946" y="0"/>
                  </a:moveTo>
                  <a:cubicBezTo>
                    <a:pt x="5698" y="0"/>
                    <a:pt x="5518" y="90"/>
                    <a:pt x="5301" y="242"/>
                  </a:cubicBezTo>
                  <a:cubicBezTo>
                    <a:pt x="3627" y="1231"/>
                    <a:pt x="2828" y="2030"/>
                    <a:pt x="1345" y="3133"/>
                  </a:cubicBezTo>
                  <a:cubicBezTo>
                    <a:pt x="1002" y="3362"/>
                    <a:pt x="736" y="3552"/>
                    <a:pt x="432" y="3780"/>
                  </a:cubicBezTo>
                  <a:cubicBezTo>
                    <a:pt x="0" y="4247"/>
                    <a:pt x="994" y="5121"/>
                    <a:pt x="1394" y="5121"/>
                  </a:cubicBezTo>
                  <a:cubicBezTo>
                    <a:pt x="1418" y="5121"/>
                    <a:pt x="1440" y="5118"/>
                    <a:pt x="1459" y="5112"/>
                  </a:cubicBezTo>
                  <a:cubicBezTo>
                    <a:pt x="2182" y="4845"/>
                    <a:pt x="5910" y="3133"/>
                    <a:pt x="6861" y="1840"/>
                  </a:cubicBezTo>
                  <a:cubicBezTo>
                    <a:pt x="7203" y="1421"/>
                    <a:pt x="7241" y="432"/>
                    <a:pt x="6671" y="166"/>
                  </a:cubicBezTo>
                  <a:cubicBezTo>
                    <a:pt x="6360" y="51"/>
                    <a:pt x="6134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299680" y="1725966"/>
              <a:ext cx="91995" cy="81704"/>
            </a:xfrm>
            <a:custGeom>
              <a:avLst/>
              <a:gdLst/>
              <a:ahLst/>
              <a:cxnLst/>
              <a:rect l="l" t="t" r="r" b="b"/>
              <a:pathLst>
                <a:path w="2664" h="2366" extrusionOk="0">
                  <a:moveTo>
                    <a:pt x="457" y="0"/>
                  </a:moveTo>
                  <a:lnTo>
                    <a:pt x="1" y="1142"/>
                  </a:lnTo>
                  <a:cubicBezTo>
                    <a:pt x="229" y="1408"/>
                    <a:pt x="457" y="1712"/>
                    <a:pt x="800" y="1941"/>
                  </a:cubicBezTo>
                  <a:cubicBezTo>
                    <a:pt x="1177" y="2210"/>
                    <a:pt x="1440" y="2365"/>
                    <a:pt x="1723" y="2365"/>
                  </a:cubicBezTo>
                  <a:cubicBezTo>
                    <a:pt x="1840" y="2365"/>
                    <a:pt x="1960" y="2339"/>
                    <a:pt x="2093" y="2283"/>
                  </a:cubicBezTo>
                  <a:cubicBezTo>
                    <a:pt x="2664" y="1979"/>
                    <a:pt x="2131" y="1408"/>
                    <a:pt x="1637" y="952"/>
                  </a:cubicBezTo>
                  <a:cubicBezTo>
                    <a:pt x="1332" y="571"/>
                    <a:pt x="876" y="267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1244497" y="1191610"/>
              <a:ext cx="122245" cy="79839"/>
            </a:xfrm>
            <a:custGeom>
              <a:avLst/>
              <a:gdLst/>
              <a:ahLst/>
              <a:cxnLst/>
              <a:rect l="l" t="t" r="r" b="b"/>
              <a:pathLst>
                <a:path w="3540" h="2312" extrusionOk="0">
                  <a:moveTo>
                    <a:pt x="1674" y="0"/>
                  </a:moveTo>
                  <a:cubicBezTo>
                    <a:pt x="1047" y="0"/>
                    <a:pt x="437" y="363"/>
                    <a:pt x="153" y="1094"/>
                  </a:cubicBezTo>
                  <a:cubicBezTo>
                    <a:pt x="1" y="1474"/>
                    <a:pt x="77" y="1931"/>
                    <a:pt x="267" y="2311"/>
                  </a:cubicBezTo>
                  <a:cubicBezTo>
                    <a:pt x="534" y="1893"/>
                    <a:pt x="762" y="1474"/>
                    <a:pt x="952" y="1056"/>
                  </a:cubicBezTo>
                  <a:cubicBezTo>
                    <a:pt x="1006" y="905"/>
                    <a:pt x="1054" y="843"/>
                    <a:pt x="1111" y="843"/>
                  </a:cubicBezTo>
                  <a:cubicBezTo>
                    <a:pt x="1256" y="843"/>
                    <a:pt x="1461" y="1244"/>
                    <a:pt x="1979" y="1626"/>
                  </a:cubicBezTo>
                  <a:cubicBezTo>
                    <a:pt x="2398" y="1893"/>
                    <a:pt x="2816" y="2121"/>
                    <a:pt x="3311" y="2311"/>
                  </a:cubicBezTo>
                  <a:cubicBezTo>
                    <a:pt x="3311" y="2311"/>
                    <a:pt x="3539" y="1360"/>
                    <a:pt x="3159" y="827"/>
                  </a:cubicBezTo>
                  <a:cubicBezTo>
                    <a:pt x="2786" y="277"/>
                    <a:pt x="2223" y="0"/>
                    <a:pt x="16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1269464" y="1715468"/>
              <a:ext cx="69583" cy="61261"/>
            </a:xfrm>
            <a:custGeom>
              <a:avLst/>
              <a:gdLst/>
              <a:ahLst/>
              <a:cxnLst/>
              <a:rect l="l" t="t" r="r" b="b"/>
              <a:pathLst>
                <a:path w="2015" h="1774" extrusionOk="0">
                  <a:moveTo>
                    <a:pt x="914" y="0"/>
                  </a:moveTo>
                  <a:lnTo>
                    <a:pt x="1" y="685"/>
                  </a:lnTo>
                  <a:cubicBezTo>
                    <a:pt x="1" y="685"/>
                    <a:pt x="495" y="1141"/>
                    <a:pt x="914" y="1636"/>
                  </a:cubicBezTo>
                  <a:cubicBezTo>
                    <a:pt x="1002" y="1733"/>
                    <a:pt x="1105" y="1773"/>
                    <a:pt x="1209" y="1773"/>
                  </a:cubicBezTo>
                  <a:cubicBezTo>
                    <a:pt x="1598" y="1773"/>
                    <a:pt x="2015" y="1213"/>
                    <a:pt x="1865" y="913"/>
                  </a:cubicBezTo>
                  <a:cubicBezTo>
                    <a:pt x="1751" y="761"/>
                    <a:pt x="1675" y="647"/>
                    <a:pt x="1523" y="533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1086856" y="1583382"/>
              <a:ext cx="235961" cy="177463"/>
            </a:xfrm>
            <a:custGeom>
              <a:avLst/>
              <a:gdLst/>
              <a:ahLst/>
              <a:cxnLst/>
              <a:rect l="l" t="t" r="r" b="b"/>
              <a:pathLst>
                <a:path w="6833" h="5139" extrusionOk="0">
                  <a:moveTo>
                    <a:pt x="1107" y="0"/>
                  </a:moveTo>
                  <a:cubicBezTo>
                    <a:pt x="615" y="0"/>
                    <a:pt x="235" y="253"/>
                    <a:pt x="115" y="553"/>
                  </a:cubicBezTo>
                  <a:cubicBezTo>
                    <a:pt x="1" y="1010"/>
                    <a:pt x="115" y="1504"/>
                    <a:pt x="381" y="1923"/>
                  </a:cubicBezTo>
                  <a:cubicBezTo>
                    <a:pt x="1484" y="3521"/>
                    <a:pt x="2588" y="3825"/>
                    <a:pt x="4300" y="4700"/>
                  </a:cubicBezTo>
                  <a:lnTo>
                    <a:pt x="5441" y="5119"/>
                  </a:lnTo>
                  <a:cubicBezTo>
                    <a:pt x="5488" y="5132"/>
                    <a:pt x="5535" y="5139"/>
                    <a:pt x="5582" y="5139"/>
                  </a:cubicBezTo>
                  <a:cubicBezTo>
                    <a:pt x="6192" y="5139"/>
                    <a:pt x="6832" y="4072"/>
                    <a:pt x="6620" y="3825"/>
                  </a:cubicBezTo>
                  <a:cubicBezTo>
                    <a:pt x="6012" y="3254"/>
                    <a:pt x="2093" y="211"/>
                    <a:pt x="1522" y="59"/>
                  </a:cubicBezTo>
                  <a:cubicBezTo>
                    <a:pt x="1378" y="19"/>
                    <a:pt x="1238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405894" y="919322"/>
              <a:ext cx="49934" cy="57842"/>
            </a:xfrm>
            <a:custGeom>
              <a:avLst/>
              <a:gdLst/>
              <a:ahLst/>
              <a:cxnLst/>
              <a:rect l="l" t="t" r="r" b="b"/>
              <a:pathLst>
                <a:path w="1446" h="1675" extrusionOk="0">
                  <a:moveTo>
                    <a:pt x="381" y="0"/>
                  </a:moveTo>
                  <a:cubicBezTo>
                    <a:pt x="152" y="0"/>
                    <a:pt x="0" y="191"/>
                    <a:pt x="0" y="419"/>
                  </a:cubicBezTo>
                  <a:lnTo>
                    <a:pt x="0" y="1256"/>
                  </a:lnTo>
                  <a:cubicBezTo>
                    <a:pt x="0" y="1446"/>
                    <a:pt x="152" y="1598"/>
                    <a:pt x="381" y="1674"/>
                  </a:cubicBezTo>
                  <a:lnTo>
                    <a:pt x="1065" y="1674"/>
                  </a:lnTo>
                  <a:cubicBezTo>
                    <a:pt x="1294" y="1674"/>
                    <a:pt x="1446" y="1484"/>
                    <a:pt x="1446" y="1256"/>
                  </a:cubicBezTo>
                  <a:lnTo>
                    <a:pt x="1446" y="419"/>
                  </a:lnTo>
                  <a:cubicBezTo>
                    <a:pt x="1446" y="191"/>
                    <a:pt x="1294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2367770" y="820352"/>
              <a:ext cx="127494" cy="123143"/>
            </a:xfrm>
            <a:custGeom>
              <a:avLst/>
              <a:gdLst/>
              <a:ahLst/>
              <a:cxnLst/>
              <a:rect l="l" t="t" r="r" b="b"/>
              <a:pathLst>
                <a:path w="3692" h="3566" extrusionOk="0">
                  <a:moveTo>
                    <a:pt x="1892" y="1"/>
                  </a:moveTo>
                  <a:cubicBezTo>
                    <a:pt x="1151" y="1"/>
                    <a:pt x="461" y="530"/>
                    <a:pt x="267" y="1307"/>
                  </a:cubicBezTo>
                  <a:cubicBezTo>
                    <a:pt x="1" y="2220"/>
                    <a:pt x="571" y="3095"/>
                    <a:pt x="1485" y="3361"/>
                  </a:cubicBezTo>
                  <a:cubicBezTo>
                    <a:pt x="1870" y="3473"/>
                    <a:pt x="2222" y="3566"/>
                    <a:pt x="2520" y="3566"/>
                  </a:cubicBezTo>
                  <a:cubicBezTo>
                    <a:pt x="2927" y="3566"/>
                    <a:pt x="3233" y="3394"/>
                    <a:pt x="3387" y="2866"/>
                  </a:cubicBezTo>
                  <a:cubicBezTo>
                    <a:pt x="3691" y="1953"/>
                    <a:pt x="3349" y="355"/>
                    <a:pt x="2436" y="127"/>
                  </a:cubicBezTo>
                  <a:cubicBezTo>
                    <a:pt x="2398" y="51"/>
                    <a:pt x="2360" y="51"/>
                    <a:pt x="2283" y="51"/>
                  </a:cubicBezTo>
                  <a:cubicBezTo>
                    <a:pt x="2153" y="17"/>
                    <a:pt x="2021" y="1"/>
                    <a:pt x="189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2354648" y="806262"/>
              <a:ext cx="194453" cy="118550"/>
            </a:xfrm>
            <a:custGeom>
              <a:avLst/>
              <a:gdLst/>
              <a:ahLst/>
              <a:cxnLst/>
              <a:rect l="l" t="t" r="r" b="b"/>
              <a:pathLst>
                <a:path w="5631" h="3433" extrusionOk="0">
                  <a:moveTo>
                    <a:pt x="2057" y="1"/>
                  </a:moveTo>
                  <a:cubicBezTo>
                    <a:pt x="1652" y="1"/>
                    <a:pt x="675" y="591"/>
                    <a:pt x="343" y="1182"/>
                  </a:cubicBezTo>
                  <a:cubicBezTo>
                    <a:pt x="0" y="1791"/>
                    <a:pt x="191" y="3312"/>
                    <a:pt x="875" y="3427"/>
                  </a:cubicBezTo>
                  <a:cubicBezTo>
                    <a:pt x="911" y="3431"/>
                    <a:pt x="945" y="3433"/>
                    <a:pt x="978" y="3433"/>
                  </a:cubicBezTo>
                  <a:cubicBezTo>
                    <a:pt x="1542" y="3433"/>
                    <a:pt x="1698" y="2850"/>
                    <a:pt x="1446" y="2742"/>
                  </a:cubicBezTo>
                  <a:cubicBezTo>
                    <a:pt x="1142" y="2666"/>
                    <a:pt x="913" y="2361"/>
                    <a:pt x="1142" y="2095"/>
                  </a:cubicBezTo>
                  <a:cubicBezTo>
                    <a:pt x="1253" y="1984"/>
                    <a:pt x="1405" y="1913"/>
                    <a:pt x="1583" y="1913"/>
                  </a:cubicBezTo>
                  <a:cubicBezTo>
                    <a:pt x="1648" y="1913"/>
                    <a:pt x="1717" y="1922"/>
                    <a:pt x="1788" y="1943"/>
                  </a:cubicBezTo>
                  <a:cubicBezTo>
                    <a:pt x="1865" y="1943"/>
                    <a:pt x="1865" y="1334"/>
                    <a:pt x="1865" y="1334"/>
                  </a:cubicBezTo>
                  <a:lnTo>
                    <a:pt x="5631" y="992"/>
                  </a:lnTo>
                  <a:cubicBezTo>
                    <a:pt x="5631" y="992"/>
                    <a:pt x="2473" y="41"/>
                    <a:pt x="2093" y="3"/>
                  </a:cubicBezTo>
                  <a:cubicBezTo>
                    <a:pt x="2081" y="1"/>
                    <a:pt x="2069" y="1"/>
                    <a:pt x="20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333618" y="1103242"/>
              <a:ext cx="81497" cy="78872"/>
            </a:xfrm>
            <a:custGeom>
              <a:avLst/>
              <a:gdLst/>
              <a:ahLst/>
              <a:cxnLst/>
              <a:rect l="l" t="t" r="r" b="b"/>
              <a:pathLst>
                <a:path w="2360" h="2284" extrusionOk="0">
                  <a:moveTo>
                    <a:pt x="77" y="1"/>
                  </a:moveTo>
                  <a:lnTo>
                    <a:pt x="1" y="39"/>
                  </a:lnTo>
                  <a:lnTo>
                    <a:pt x="2283" y="2283"/>
                  </a:lnTo>
                  <a:lnTo>
                    <a:pt x="2359" y="220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311275" y="1157112"/>
              <a:ext cx="90682" cy="49969"/>
            </a:xfrm>
            <a:custGeom>
              <a:avLst/>
              <a:gdLst/>
              <a:ahLst/>
              <a:cxnLst/>
              <a:rect l="l" t="t" r="r" b="b"/>
              <a:pathLst>
                <a:path w="2626" h="1447" extrusionOk="0">
                  <a:moveTo>
                    <a:pt x="39" y="0"/>
                  </a:moveTo>
                  <a:lnTo>
                    <a:pt x="1" y="76"/>
                  </a:lnTo>
                  <a:lnTo>
                    <a:pt x="2588" y="1446"/>
                  </a:lnTo>
                  <a:lnTo>
                    <a:pt x="2626" y="137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390113" y="1200451"/>
              <a:ext cx="229952" cy="19753"/>
            </a:xfrm>
            <a:custGeom>
              <a:avLst/>
              <a:gdLst/>
              <a:ahLst/>
              <a:cxnLst/>
              <a:rect l="l" t="t" r="r" b="b"/>
              <a:pathLst>
                <a:path w="6659" h="572" extrusionOk="0">
                  <a:moveTo>
                    <a:pt x="1" y="1"/>
                  </a:moveTo>
                  <a:lnTo>
                    <a:pt x="1" y="571"/>
                  </a:lnTo>
                  <a:lnTo>
                    <a:pt x="6658" y="571"/>
                  </a:lnTo>
                  <a:lnTo>
                    <a:pt x="665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392737" y="1174172"/>
              <a:ext cx="64403" cy="26314"/>
            </a:xfrm>
            <a:custGeom>
              <a:avLst/>
              <a:gdLst/>
              <a:ahLst/>
              <a:cxnLst/>
              <a:rect l="l" t="t" r="r" b="b"/>
              <a:pathLst>
                <a:path w="1865" h="762" extrusionOk="0">
                  <a:moveTo>
                    <a:pt x="571" y="1"/>
                  </a:moveTo>
                  <a:cubicBezTo>
                    <a:pt x="343" y="1"/>
                    <a:pt x="153" y="191"/>
                    <a:pt x="115" y="419"/>
                  </a:cubicBezTo>
                  <a:lnTo>
                    <a:pt x="1" y="762"/>
                  </a:lnTo>
                  <a:lnTo>
                    <a:pt x="1713" y="762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2436110" y="1084836"/>
              <a:ext cx="210234" cy="115649"/>
            </a:xfrm>
            <a:custGeom>
              <a:avLst/>
              <a:gdLst/>
              <a:ahLst/>
              <a:cxnLst/>
              <a:rect l="l" t="t" r="r" b="b"/>
              <a:pathLst>
                <a:path w="6088" h="3349" extrusionOk="0">
                  <a:moveTo>
                    <a:pt x="685" y="1"/>
                  </a:moveTo>
                  <a:lnTo>
                    <a:pt x="0" y="3349"/>
                  </a:lnTo>
                  <a:lnTo>
                    <a:pt x="5326" y="3349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2532007" y="1134770"/>
              <a:ext cx="25002" cy="25002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81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723"/>
                    <a:pt x="343" y="723"/>
                  </a:cubicBezTo>
                  <a:cubicBezTo>
                    <a:pt x="533" y="723"/>
                    <a:pt x="723" y="571"/>
                    <a:pt x="723" y="381"/>
                  </a:cubicBezTo>
                  <a:cubicBezTo>
                    <a:pt x="723" y="191"/>
                    <a:pt x="57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2517538" y="1244583"/>
              <a:ext cx="102527" cy="280404"/>
            </a:xfrm>
            <a:custGeom>
              <a:avLst/>
              <a:gdLst/>
              <a:ahLst/>
              <a:cxnLst/>
              <a:rect l="l" t="t" r="r" b="b"/>
              <a:pathLst>
                <a:path w="2969" h="8120" extrusionOk="0">
                  <a:moveTo>
                    <a:pt x="966" y="0"/>
                  </a:moveTo>
                  <a:cubicBezTo>
                    <a:pt x="643" y="0"/>
                    <a:pt x="0" y="152"/>
                    <a:pt x="115" y="1386"/>
                  </a:cubicBezTo>
                  <a:cubicBezTo>
                    <a:pt x="229" y="2984"/>
                    <a:pt x="1903" y="8120"/>
                    <a:pt x="1903" y="8120"/>
                  </a:cubicBezTo>
                  <a:lnTo>
                    <a:pt x="2968" y="8120"/>
                  </a:lnTo>
                  <a:lnTo>
                    <a:pt x="2245" y="283"/>
                  </a:lnTo>
                  <a:lnTo>
                    <a:pt x="1142" y="16"/>
                  </a:lnTo>
                  <a:cubicBezTo>
                    <a:pt x="1142" y="16"/>
                    <a:pt x="1071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2405860" y="1244583"/>
              <a:ext cx="102527" cy="280404"/>
            </a:xfrm>
            <a:custGeom>
              <a:avLst/>
              <a:gdLst/>
              <a:ahLst/>
              <a:cxnLst/>
              <a:rect l="l" t="t" r="r" b="b"/>
              <a:pathLst>
                <a:path w="2969" h="8120" extrusionOk="0">
                  <a:moveTo>
                    <a:pt x="966" y="0"/>
                  </a:moveTo>
                  <a:cubicBezTo>
                    <a:pt x="643" y="0"/>
                    <a:pt x="0" y="152"/>
                    <a:pt x="115" y="1386"/>
                  </a:cubicBezTo>
                  <a:cubicBezTo>
                    <a:pt x="229" y="2984"/>
                    <a:pt x="1903" y="8120"/>
                    <a:pt x="1903" y="8120"/>
                  </a:cubicBezTo>
                  <a:lnTo>
                    <a:pt x="2969" y="8120"/>
                  </a:lnTo>
                  <a:lnTo>
                    <a:pt x="2246" y="283"/>
                  </a:lnTo>
                  <a:lnTo>
                    <a:pt x="1142" y="16"/>
                  </a:lnTo>
                  <a:cubicBezTo>
                    <a:pt x="1142" y="16"/>
                    <a:pt x="1071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2471575" y="1524953"/>
              <a:ext cx="77525" cy="26314"/>
            </a:xfrm>
            <a:custGeom>
              <a:avLst/>
              <a:gdLst/>
              <a:ahLst/>
              <a:cxnLst/>
              <a:rect l="l" t="t" r="r" b="b"/>
              <a:pathLst>
                <a:path w="2245" h="762" extrusionOk="0">
                  <a:moveTo>
                    <a:pt x="0" y="1"/>
                  </a:moveTo>
                  <a:lnTo>
                    <a:pt x="0" y="762"/>
                  </a:lnTo>
                  <a:lnTo>
                    <a:pt x="2055" y="762"/>
                  </a:lnTo>
                  <a:cubicBezTo>
                    <a:pt x="2207" y="762"/>
                    <a:pt x="2245" y="495"/>
                    <a:pt x="2093" y="38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2583253" y="1524953"/>
              <a:ext cx="77525" cy="26314"/>
            </a:xfrm>
            <a:custGeom>
              <a:avLst/>
              <a:gdLst/>
              <a:ahLst/>
              <a:cxnLst/>
              <a:rect l="l" t="t" r="r" b="b"/>
              <a:pathLst>
                <a:path w="2245" h="762" extrusionOk="0">
                  <a:moveTo>
                    <a:pt x="0" y="1"/>
                  </a:moveTo>
                  <a:lnTo>
                    <a:pt x="0" y="762"/>
                  </a:lnTo>
                  <a:lnTo>
                    <a:pt x="2054" y="762"/>
                  </a:lnTo>
                  <a:cubicBezTo>
                    <a:pt x="2207" y="762"/>
                    <a:pt x="2245" y="495"/>
                    <a:pt x="2092" y="38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2354648" y="1218857"/>
              <a:ext cx="261480" cy="139304"/>
            </a:xfrm>
            <a:custGeom>
              <a:avLst/>
              <a:gdLst/>
              <a:ahLst/>
              <a:cxnLst/>
              <a:rect l="l" t="t" r="r" b="b"/>
              <a:pathLst>
                <a:path w="7572" h="4034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2131"/>
                    <a:pt x="647" y="2702"/>
                    <a:pt x="1332" y="2702"/>
                  </a:cubicBezTo>
                  <a:lnTo>
                    <a:pt x="1484" y="2702"/>
                  </a:lnTo>
                  <a:lnTo>
                    <a:pt x="1788" y="4033"/>
                  </a:lnTo>
                  <a:lnTo>
                    <a:pt x="7571" y="4033"/>
                  </a:lnTo>
                  <a:cubicBezTo>
                    <a:pt x="7571" y="4033"/>
                    <a:pt x="7229" y="2093"/>
                    <a:pt x="7039" y="1218"/>
                  </a:cubicBezTo>
                  <a:cubicBezTo>
                    <a:pt x="7000" y="495"/>
                    <a:pt x="6430" y="0"/>
                    <a:pt x="57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1839665" y="1988724"/>
              <a:ext cx="232542" cy="416496"/>
            </a:xfrm>
            <a:custGeom>
              <a:avLst/>
              <a:gdLst/>
              <a:ahLst/>
              <a:cxnLst/>
              <a:rect l="l" t="t" r="r" b="b"/>
              <a:pathLst>
                <a:path w="6734" h="12061" extrusionOk="0">
                  <a:moveTo>
                    <a:pt x="0" y="0"/>
                  </a:moveTo>
                  <a:lnTo>
                    <a:pt x="190" y="12060"/>
                  </a:lnTo>
                  <a:lnTo>
                    <a:pt x="1484" y="12060"/>
                  </a:lnTo>
                  <a:cubicBezTo>
                    <a:pt x="1484" y="12060"/>
                    <a:pt x="2435" y="5973"/>
                    <a:pt x="2815" y="2663"/>
                  </a:cubicBezTo>
                  <a:lnTo>
                    <a:pt x="3690" y="2663"/>
                  </a:lnTo>
                  <a:lnTo>
                    <a:pt x="3995" y="12060"/>
                  </a:lnTo>
                  <a:lnTo>
                    <a:pt x="5288" y="12060"/>
                  </a:lnTo>
                  <a:cubicBezTo>
                    <a:pt x="5288" y="12060"/>
                    <a:pt x="6734" y="2625"/>
                    <a:pt x="6734" y="799"/>
                  </a:cubicBezTo>
                  <a:cubicBezTo>
                    <a:pt x="6696" y="533"/>
                    <a:pt x="6696" y="267"/>
                    <a:pt x="66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1977588" y="2403874"/>
              <a:ext cx="82809" cy="30250"/>
            </a:xfrm>
            <a:custGeom>
              <a:avLst/>
              <a:gdLst/>
              <a:ahLst/>
              <a:cxnLst/>
              <a:rect l="l" t="t" r="r" b="b"/>
              <a:pathLst>
                <a:path w="2398" h="876" extrusionOk="0">
                  <a:moveTo>
                    <a:pt x="1" y="0"/>
                  </a:moveTo>
                  <a:lnTo>
                    <a:pt x="1" y="875"/>
                  </a:lnTo>
                  <a:lnTo>
                    <a:pt x="2245" y="875"/>
                  </a:lnTo>
                  <a:cubicBezTo>
                    <a:pt x="2359" y="875"/>
                    <a:pt x="2397" y="533"/>
                    <a:pt x="2283" y="495"/>
                  </a:cubicBezTo>
                  <a:lnTo>
                    <a:pt x="12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1806790" y="2403874"/>
              <a:ext cx="84121" cy="30250"/>
            </a:xfrm>
            <a:custGeom>
              <a:avLst/>
              <a:gdLst/>
              <a:ahLst/>
              <a:cxnLst/>
              <a:rect l="l" t="t" r="r" b="b"/>
              <a:pathLst>
                <a:path w="2436" h="876" extrusionOk="0">
                  <a:moveTo>
                    <a:pt x="1142" y="0"/>
                  </a:moveTo>
                  <a:lnTo>
                    <a:pt x="115" y="495"/>
                  </a:lnTo>
                  <a:cubicBezTo>
                    <a:pt x="1" y="533"/>
                    <a:pt x="39" y="875"/>
                    <a:pt x="191" y="875"/>
                  </a:cubicBezTo>
                  <a:lnTo>
                    <a:pt x="2436" y="875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1785794" y="1523640"/>
              <a:ext cx="69652" cy="67028"/>
            </a:xfrm>
            <a:custGeom>
              <a:avLst/>
              <a:gdLst/>
              <a:ahLst/>
              <a:cxnLst/>
              <a:rect l="l" t="t" r="r" b="b"/>
              <a:pathLst>
                <a:path w="2017" h="1941" extrusionOk="0">
                  <a:moveTo>
                    <a:pt x="1750" y="1"/>
                  </a:moveTo>
                  <a:lnTo>
                    <a:pt x="0" y="1294"/>
                  </a:lnTo>
                  <a:lnTo>
                    <a:pt x="875" y="1941"/>
                  </a:lnTo>
                  <a:lnTo>
                    <a:pt x="2017" y="305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1693834" y="1569638"/>
              <a:ext cx="483490" cy="426994"/>
            </a:xfrm>
            <a:custGeom>
              <a:avLst/>
              <a:gdLst/>
              <a:ahLst/>
              <a:cxnLst/>
              <a:rect l="l" t="t" r="r" b="b"/>
              <a:pathLst>
                <a:path w="14001" h="12365" extrusionOk="0">
                  <a:moveTo>
                    <a:pt x="11451" y="7457"/>
                  </a:moveTo>
                  <a:lnTo>
                    <a:pt x="11870" y="8180"/>
                  </a:lnTo>
                  <a:lnTo>
                    <a:pt x="11299" y="8560"/>
                  </a:lnTo>
                  <a:lnTo>
                    <a:pt x="11299" y="8560"/>
                  </a:lnTo>
                  <a:lnTo>
                    <a:pt x="11451" y="7457"/>
                  </a:lnTo>
                  <a:close/>
                  <a:moveTo>
                    <a:pt x="2701" y="0"/>
                  </a:moveTo>
                  <a:cubicBezTo>
                    <a:pt x="2701" y="0"/>
                    <a:pt x="381" y="2663"/>
                    <a:pt x="76" y="3462"/>
                  </a:cubicBezTo>
                  <a:cubicBezTo>
                    <a:pt x="0" y="3919"/>
                    <a:pt x="152" y="4375"/>
                    <a:pt x="609" y="4566"/>
                  </a:cubicBezTo>
                  <a:lnTo>
                    <a:pt x="3538" y="5631"/>
                  </a:lnTo>
                  <a:lnTo>
                    <a:pt x="4261" y="12174"/>
                  </a:lnTo>
                  <a:lnTo>
                    <a:pt x="8636" y="12174"/>
                  </a:lnTo>
                  <a:lnTo>
                    <a:pt x="8674" y="12365"/>
                  </a:lnTo>
                  <a:cubicBezTo>
                    <a:pt x="8674" y="12365"/>
                    <a:pt x="8826" y="12288"/>
                    <a:pt x="9055" y="12174"/>
                  </a:cubicBezTo>
                  <a:lnTo>
                    <a:pt x="10919" y="12174"/>
                  </a:lnTo>
                  <a:lnTo>
                    <a:pt x="11071" y="10995"/>
                  </a:lnTo>
                  <a:cubicBezTo>
                    <a:pt x="12403" y="10082"/>
                    <a:pt x="13886" y="9093"/>
                    <a:pt x="13962" y="8598"/>
                  </a:cubicBezTo>
                  <a:cubicBezTo>
                    <a:pt x="14000" y="8218"/>
                    <a:pt x="12935" y="6087"/>
                    <a:pt x="12212" y="4908"/>
                  </a:cubicBezTo>
                  <a:cubicBezTo>
                    <a:pt x="11642" y="3995"/>
                    <a:pt x="11451" y="3729"/>
                    <a:pt x="10881" y="3614"/>
                  </a:cubicBezTo>
                  <a:cubicBezTo>
                    <a:pt x="10691" y="3576"/>
                    <a:pt x="10462" y="3538"/>
                    <a:pt x="10272" y="3538"/>
                  </a:cubicBezTo>
                  <a:lnTo>
                    <a:pt x="4870" y="3538"/>
                  </a:lnTo>
                  <a:cubicBezTo>
                    <a:pt x="3805" y="3386"/>
                    <a:pt x="2016" y="3158"/>
                    <a:pt x="2016" y="3158"/>
                  </a:cubicBezTo>
                  <a:lnTo>
                    <a:pt x="3538" y="685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002555" y="1858640"/>
              <a:ext cx="86746" cy="70999"/>
            </a:xfrm>
            <a:custGeom>
              <a:avLst/>
              <a:gdLst/>
              <a:ahLst/>
              <a:cxnLst/>
              <a:rect l="l" t="t" r="r" b="b"/>
              <a:pathLst>
                <a:path w="2512" h="2056" extrusionOk="0">
                  <a:moveTo>
                    <a:pt x="2473" y="1"/>
                  </a:moveTo>
                  <a:lnTo>
                    <a:pt x="0" y="1941"/>
                  </a:lnTo>
                  <a:lnTo>
                    <a:pt x="39" y="2055"/>
                  </a:lnTo>
                  <a:lnTo>
                    <a:pt x="2511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999930" y="1934853"/>
              <a:ext cx="101180" cy="48656"/>
            </a:xfrm>
            <a:custGeom>
              <a:avLst/>
              <a:gdLst/>
              <a:ahLst/>
              <a:cxnLst/>
              <a:rect l="l" t="t" r="r" b="b"/>
              <a:pathLst>
                <a:path w="2930" h="1409" extrusionOk="0">
                  <a:moveTo>
                    <a:pt x="2892" y="0"/>
                  </a:moveTo>
                  <a:lnTo>
                    <a:pt x="0" y="1332"/>
                  </a:lnTo>
                  <a:lnTo>
                    <a:pt x="38" y="1408"/>
                  </a:lnTo>
                  <a:lnTo>
                    <a:pt x="2930" y="77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885628" y="1833708"/>
              <a:ext cx="119586" cy="181330"/>
            </a:xfrm>
            <a:custGeom>
              <a:avLst/>
              <a:gdLst/>
              <a:ahLst/>
              <a:cxnLst/>
              <a:rect l="l" t="t" r="r" b="b"/>
              <a:pathLst>
                <a:path w="3463" h="5251" extrusionOk="0">
                  <a:moveTo>
                    <a:pt x="1" y="0"/>
                  </a:moveTo>
                  <a:lnTo>
                    <a:pt x="1" y="5250"/>
                  </a:lnTo>
                  <a:lnTo>
                    <a:pt x="3463" y="525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969714" y="1917760"/>
              <a:ext cx="39436" cy="63125"/>
            </a:xfrm>
            <a:custGeom>
              <a:avLst/>
              <a:gdLst/>
              <a:ahLst/>
              <a:cxnLst/>
              <a:rect l="l" t="t" r="r" b="b"/>
              <a:pathLst>
                <a:path w="1142" h="1828" extrusionOk="0">
                  <a:moveTo>
                    <a:pt x="76" y="1"/>
                  </a:moveTo>
                  <a:lnTo>
                    <a:pt x="0" y="1294"/>
                  </a:lnTo>
                  <a:lnTo>
                    <a:pt x="1142" y="1827"/>
                  </a:lnTo>
                  <a:lnTo>
                    <a:pt x="1066" y="19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919780" y="1643192"/>
              <a:ext cx="67028" cy="76248"/>
            </a:xfrm>
            <a:custGeom>
              <a:avLst/>
              <a:gdLst/>
              <a:ahLst/>
              <a:cxnLst/>
              <a:rect l="l" t="t" r="r" b="b"/>
              <a:pathLst>
                <a:path w="1941" h="2208" extrusionOk="0">
                  <a:moveTo>
                    <a:pt x="571" y="1"/>
                  </a:moveTo>
                  <a:cubicBezTo>
                    <a:pt x="343" y="1"/>
                    <a:pt x="1" y="191"/>
                    <a:pt x="1" y="457"/>
                  </a:cubicBezTo>
                  <a:lnTo>
                    <a:pt x="1" y="1332"/>
                  </a:lnTo>
                  <a:cubicBezTo>
                    <a:pt x="1" y="1827"/>
                    <a:pt x="381" y="2207"/>
                    <a:pt x="876" y="2207"/>
                  </a:cubicBezTo>
                  <a:cubicBezTo>
                    <a:pt x="1941" y="2093"/>
                    <a:pt x="1865" y="1408"/>
                    <a:pt x="1865" y="1332"/>
                  </a:cubicBezTo>
                  <a:lnTo>
                    <a:pt x="1865" y="229"/>
                  </a:lnTo>
                  <a:cubicBezTo>
                    <a:pt x="1865" y="1"/>
                    <a:pt x="1484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1886940" y="1535830"/>
              <a:ext cx="135367" cy="131465"/>
            </a:xfrm>
            <a:custGeom>
              <a:avLst/>
              <a:gdLst/>
              <a:ahLst/>
              <a:cxnLst/>
              <a:rect l="l" t="t" r="r" b="b"/>
              <a:pathLst>
                <a:path w="3920" h="3807" extrusionOk="0">
                  <a:moveTo>
                    <a:pt x="1813" y="1"/>
                  </a:moveTo>
                  <a:cubicBezTo>
                    <a:pt x="1652" y="1"/>
                    <a:pt x="1491" y="22"/>
                    <a:pt x="1332" y="66"/>
                  </a:cubicBezTo>
                  <a:cubicBezTo>
                    <a:pt x="343" y="409"/>
                    <a:pt x="1" y="2121"/>
                    <a:pt x="305" y="3072"/>
                  </a:cubicBezTo>
                  <a:cubicBezTo>
                    <a:pt x="460" y="3627"/>
                    <a:pt x="797" y="3806"/>
                    <a:pt x="1255" y="3806"/>
                  </a:cubicBezTo>
                  <a:cubicBezTo>
                    <a:pt x="1582" y="3806"/>
                    <a:pt x="1970" y="3715"/>
                    <a:pt x="2397" y="3604"/>
                  </a:cubicBezTo>
                  <a:cubicBezTo>
                    <a:pt x="3348" y="3300"/>
                    <a:pt x="3919" y="2273"/>
                    <a:pt x="3615" y="1322"/>
                  </a:cubicBezTo>
                  <a:cubicBezTo>
                    <a:pt x="3393" y="529"/>
                    <a:pt x="2616" y="1"/>
                    <a:pt x="181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1852787" y="1523606"/>
              <a:ext cx="183955" cy="126631"/>
            </a:xfrm>
            <a:custGeom>
              <a:avLst/>
              <a:gdLst/>
              <a:ahLst/>
              <a:cxnLst/>
              <a:rect l="l" t="t" r="r" b="b"/>
              <a:pathLst>
                <a:path w="5327" h="3667" extrusionOk="0">
                  <a:moveTo>
                    <a:pt x="3077" y="0"/>
                  </a:moveTo>
                  <a:cubicBezTo>
                    <a:pt x="3066" y="0"/>
                    <a:pt x="3055" y="1"/>
                    <a:pt x="3044" y="2"/>
                  </a:cubicBezTo>
                  <a:cubicBezTo>
                    <a:pt x="2587" y="40"/>
                    <a:pt x="0" y="1485"/>
                    <a:pt x="0" y="1485"/>
                  </a:cubicBezTo>
                  <a:lnTo>
                    <a:pt x="3272" y="1371"/>
                  </a:lnTo>
                  <a:cubicBezTo>
                    <a:pt x="3272" y="1371"/>
                    <a:pt x="3272" y="2056"/>
                    <a:pt x="3386" y="2056"/>
                  </a:cubicBezTo>
                  <a:cubicBezTo>
                    <a:pt x="3449" y="2025"/>
                    <a:pt x="3515" y="2011"/>
                    <a:pt x="3580" y="2011"/>
                  </a:cubicBezTo>
                  <a:cubicBezTo>
                    <a:pt x="3753" y="2011"/>
                    <a:pt x="3923" y="2108"/>
                    <a:pt x="4033" y="2246"/>
                  </a:cubicBezTo>
                  <a:cubicBezTo>
                    <a:pt x="4261" y="2589"/>
                    <a:pt x="4033" y="2855"/>
                    <a:pt x="3729" y="2969"/>
                  </a:cubicBezTo>
                  <a:cubicBezTo>
                    <a:pt x="3482" y="3040"/>
                    <a:pt x="3627" y="3666"/>
                    <a:pt x="4226" y="3666"/>
                  </a:cubicBezTo>
                  <a:cubicBezTo>
                    <a:pt x="4273" y="3666"/>
                    <a:pt x="4323" y="3662"/>
                    <a:pt x="4376" y="3654"/>
                  </a:cubicBezTo>
                  <a:cubicBezTo>
                    <a:pt x="5060" y="3578"/>
                    <a:pt x="5327" y="1904"/>
                    <a:pt x="4946" y="1295"/>
                  </a:cubicBezTo>
                  <a:cubicBezTo>
                    <a:pt x="4575" y="702"/>
                    <a:pt x="3518" y="0"/>
                    <a:pt x="3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8"/>
          <p:cNvGrpSpPr/>
          <p:nvPr/>
        </p:nvGrpSpPr>
        <p:grpSpPr>
          <a:xfrm>
            <a:off x="1411002" y="2624682"/>
            <a:ext cx="6321998" cy="1225950"/>
            <a:chOff x="717125" y="770500"/>
            <a:chExt cx="6321998" cy="1225950"/>
          </a:xfrm>
        </p:grpSpPr>
        <p:sp>
          <p:nvSpPr>
            <p:cNvPr id="1622" name="Google Shape;1622;p48"/>
            <p:cNvSpPr/>
            <p:nvPr/>
          </p:nvSpPr>
          <p:spPr>
            <a:xfrm>
              <a:off x="717823" y="1000750"/>
              <a:ext cx="6321300" cy="995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717125" y="770500"/>
              <a:ext cx="63207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625" name="Google Shape;1625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26" name="Google Shape;1626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27" name="Google Shape;1627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9" name="Google Shape;1629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2" name="Google Shape;1632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33" name="Google Shape;1633;p48"/>
          <p:cNvSpPr txBox="1">
            <a:spLocks noGrp="1"/>
          </p:cNvSpPr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47" name="Google Shape;1647;p48"/>
          <p:cNvSpPr/>
          <p:nvPr/>
        </p:nvSpPr>
        <p:spPr>
          <a:xfrm>
            <a:off x="3470250" y="1036704"/>
            <a:ext cx="2203500" cy="169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648" name="Google Shape;1648;p48"/>
          <p:cNvSpPr txBox="1">
            <a:spLocks noGrp="1"/>
          </p:cNvSpPr>
          <p:nvPr>
            <p:ph type="title" idx="2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649" name="Google Shape;1649;p48"/>
          <p:cNvGrpSpPr/>
          <p:nvPr/>
        </p:nvGrpSpPr>
        <p:grpSpPr>
          <a:xfrm>
            <a:off x="6108119" y="368525"/>
            <a:ext cx="2318412" cy="2274746"/>
            <a:chOff x="760438" y="630575"/>
            <a:chExt cx="2318412" cy="2274746"/>
          </a:xfrm>
        </p:grpSpPr>
        <p:grpSp>
          <p:nvGrpSpPr>
            <p:cNvPr id="1650" name="Google Shape;1650;p48"/>
            <p:cNvGrpSpPr/>
            <p:nvPr/>
          </p:nvGrpSpPr>
          <p:grpSpPr>
            <a:xfrm>
              <a:off x="760438" y="630575"/>
              <a:ext cx="2318412" cy="2274746"/>
              <a:chOff x="760438" y="630575"/>
              <a:chExt cx="2318412" cy="2274746"/>
            </a:xfrm>
          </p:grpSpPr>
          <p:sp>
            <p:nvSpPr>
              <p:cNvPr id="1651" name="Google Shape;1651;p48"/>
              <p:cNvSpPr/>
              <p:nvPr/>
            </p:nvSpPr>
            <p:spPr>
              <a:xfrm>
                <a:off x="760438" y="868621"/>
                <a:ext cx="2318400" cy="2036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8"/>
              <p:cNvSpPr/>
              <p:nvPr/>
            </p:nvSpPr>
            <p:spPr>
              <a:xfrm>
                <a:off x="760450" y="630575"/>
                <a:ext cx="2318400" cy="238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3" name="Google Shape;1653;p48"/>
            <p:cNvGrpSpPr/>
            <p:nvPr/>
          </p:nvGrpSpPr>
          <p:grpSpPr>
            <a:xfrm>
              <a:off x="834526" y="698261"/>
              <a:ext cx="389064" cy="105144"/>
              <a:chOff x="965750" y="594475"/>
              <a:chExt cx="374100" cy="101100"/>
            </a:xfrm>
          </p:grpSpPr>
          <p:grpSp>
            <p:nvGrpSpPr>
              <p:cNvPr id="1654" name="Google Shape;1654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55" name="Google Shape;1655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56" name="Google Shape;1656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58" name="Google Shape;1658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61" name="Google Shape;1661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62" name="Google Shape;1662;p48"/>
          <p:cNvGrpSpPr/>
          <p:nvPr/>
        </p:nvGrpSpPr>
        <p:grpSpPr>
          <a:xfrm>
            <a:off x="6429970" y="1038441"/>
            <a:ext cx="1589148" cy="1515157"/>
            <a:chOff x="342725" y="2223100"/>
            <a:chExt cx="1165150" cy="1110900"/>
          </a:xfrm>
        </p:grpSpPr>
        <p:sp>
          <p:nvSpPr>
            <p:cNvPr id="1663" name="Google Shape;1663;p48"/>
            <p:cNvSpPr/>
            <p:nvPr/>
          </p:nvSpPr>
          <p:spPr>
            <a:xfrm>
              <a:off x="918150" y="2992525"/>
              <a:ext cx="14300" cy="335775"/>
            </a:xfrm>
            <a:custGeom>
              <a:avLst/>
              <a:gdLst/>
              <a:ahLst/>
              <a:cxnLst/>
              <a:rect l="l" t="t" r="r" b="b"/>
              <a:pathLst>
                <a:path w="572" h="13431" extrusionOk="0">
                  <a:moveTo>
                    <a:pt x="1" y="1"/>
                  </a:moveTo>
                  <a:lnTo>
                    <a:pt x="1" y="13430"/>
                  </a:lnTo>
                  <a:lnTo>
                    <a:pt x="571" y="1343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670875" y="2992525"/>
              <a:ext cx="162650" cy="336725"/>
            </a:xfrm>
            <a:custGeom>
              <a:avLst/>
              <a:gdLst/>
              <a:ahLst/>
              <a:cxnLst/>
              <a:rect l="l" t="t" r="r" b="b"/>
              <a:pathLst>
                <a:path w="6506" h="13469" extrusionOk="0">
                  <a:moveTo>
                    <a:pt x="5935" y="1"/>
                  </a:moveTo>
                  <a:lnTo>
                    <a:pt x="0" y="13468"/>
                  </a:lnTo>
                  <a:lnTo>
                    <a:pt x="571" y="13468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1014225" y="2992525"/>
              <a:ext cx="163600" cy="336725"/>
            </a:xfrm>
            <a:custGeom>
              <a:avLst/>
              <a:gdLst/>
              <a:ahLst/>
              <a:cxnLst/>
              <a:rect l="l" t="t" r="r" b="b"/>
              <a:pathLst>
                <a:path w="6544" h="13469" extrusionOk="0">
                  <a:moveTo>
                    <a:pt x="0" y="1"/>
                  </a:moveTo>
                  <a:lnTo>
                    <a:pt x="5973" y="13468"/>
                  </a:lnTo>
                  <a:lnTo>
                    <a:pt x="6544" y="1346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342725" y="2223100"/>
              <a:ext cx="1165150" cy="785625"/>
            </a:xfrm>
            <a:custGeom>
              <a:avLst/>
              <a:gdLst/>
              <a:ahLst/>
              <a:cxnLst/>
              <a:rect l="l" t="t" r="r" b="b"/>
              <a:pathLst>
                <a:path w="46606" h="31425" extrusionOk="0">
                  <a:moveTo>
                    <a:pt x="1523" y="0"/>
                  </a:moveTo>
                  <a:cubicBezTo>
                    <a:pt x="648" y="0"/>
                    <a:pt x="1" y="647"/>
                    <a:pt x="1" y="1522"/>
                  </a:cubicBezTo>
                  <a:lnTo>
                    <a:pt x="1" y="29903"/>
                  </a:lnTo>
                  <a:cubicBezTo>
                    <a:pt x="1" y="30778"/>
                    <a:pt x="648" y="31425"/>
                    <a:pt x="1523" y="31425"/>
                  </a:cubicBezTo>
                  <a:lnTo>
                    <a:pt x="45083" y="31425"/>
                  </a:lnTo>
                  <a:cubicBezTo>
                    <a:pt x="45958" y="31425"/>
                    <a:pt x="46605" y="30778"/>
                    <a:pt x="46605" y="29903"/>
                  </a:cubicBezTo>
                  <a:lnTo>
                    <a:pt x="46605" y="1522"/>
                  </a:lnTo>
                  <a:cubicBezTo>
                    <a:pt x="46605" y="685"/>
                    <a:pt x="45958" y="0"/>
                    <a:pt x="4508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656600" y="2685325"/>
              <a:ext cx="100850" cy="88475"/>
            </a:xfrm>
            <a:custGeom>
              <a:avLst/>
              <a:gdLst/>
              <a:ahLst/>
              <a:cxnLst/>
              <a:rect l="l" t="t" r="r" b="b"/>
              <a:pathLst>
                <a:path w="4034" h="3539" extrusionOk="0">
                  <a:moveTo>
                    <a:pt x="0" y="1"/>
                  </a:moveTo>
                  <a:lnTo>
                    <a:pt x="0" y="3539"/>
                  </a:lnTo>
                  <a:lnTo>
                    <a:pt x="4033" y="3539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756475" y="2616850"/>
              <a:ext cx="100825" cy="155050"/>
            </a:xfrm>
            <a:custGeom>
              <a:avLst/>
              <a:gdLst/>
              <a:ahLst/>
              <a:cxnLst/>
              <a:rect l="l" t="t" r="r" b="b"/>
              <a:pathLst>
                <a:path w="4033" h="6202" extrusionOk="0">
                  <a:moveTo>
                    <a:pt x="0" y="0"/>
                  </a:moveTo>
                  <a:lnTo>
                    <a:pt x="0" y="6202"/>
                  </a:lnTo>
                  <a:lnTo>
                    <a:pt x="4033" y="6202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856325" y="2545525"/>
              <a:ext cx="100850" cy="228275"/>
            </a:xfrm>
            <a:custGeom>
              <a:avLst/>
              <a:gdLst/>
              <a:ahLst/>
              <a:cxnLst/>
              <a:rect l="l" t="t" r="r" b="b"/>
              <a:pathLst>
                <a:path w="4034" h="9131" extrusionOk="0">
                  <a:moveTo>
                    <a:pt x="1" y="0"/>
                  </a:moveTo>
                  <a:lnTo>
                    <a:pt x="1" y="9131"/>
                  </a:lnTo>
                  <a:lnTo>
                    <a:pt x="4033" y="913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956200" y="2475125"/>
              <a:ext cx="100850" cy="298675"/>
            </a:xfrm>
            <a:custGeom>
              <a:avLst/>
              <a:gdLst/>
              <a:ahLst/>
              <a:cxnLst/>
              <a:rect l="l" t="t" r="r" b="b"/>
              <a:pathLst>
                <a:path w="4034" h="11947" extrusionOk="0">
                  <a:moveTo>
                    <a:pt x="0" y="1"/>
                  </a:moveTo>
                  <a:lnTo>
                    <a:pt x="0" y="11947"/>
                  </a:lnTo>
                  <a:lnTo>
                    <a:pt x="4033" y="1194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1056075" y="2403800"/>
              <a:ext cx="100825" cy="370000"/>
            </a:xfrm>
            <a:custGeom>
              <a:avLst/>
              <a:gdLst/>
              <a:ahLst/>
              <a:cxnLst/>
              <a:rect l="l" t="t" r="r" b="b"/>
              <a:pathLst>
                <a:path w="4033" h="14800" extrusionOk="0">
                  <a:moveTo>
                    <a:pt x="0" y="0"/>
                  </a:moveTo>
                  <a:lnTo>
                    <a:pt x="0" y="14800"/>
                  </a:lnTo>
                  <a:lnTo>
                    <a:pt x="4033" y="14800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1018975" y="2667250"/>
              <a:ext cx="69450" cy="131275"/>
            </a:xfrm>
            <a:custGeom>
              <a:avLst/>
              <a:gdLst/>
              <a:ahLst/>
              <a:cxnLst/>
              <a:rect l="l" t="t" r="r" b="b"/>
              <a:pathLst>
                <a:path w="2778" h="5251" extrusionOk="0">
                  <a:moveTo>
                    <a:pt x="343" y="1"/>
                  </a:moveTo>
                  <a:lnTo>
                    <a:pt x="0" y="153"/>
                  </a:lnTo>
                  <a:lnTo>
                    <a:pt x="2435" y="5251"/>
                  </a:lnTo>
                  <a:lnTo>
                    <a:pt x="2778" y="509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1069375" y="2777350"/>
              <a:ext cx="54250" cy="48775"/>
            </a:xfrm>
            <a:custGeom>
              <a:avLst/>
              <a:gdLst/>
              <a:ahLst/>
              <a:cxnLst/>
              <a:rect l="l" t="t" r="r" b="b"/>
              <a:pathLst>
                <a:path w="2170" h="1951" extrusionOk="0">
                  <a:moveTo>
                    <a:pt x="998" y="1"/>
                  </a:moveTo>
                  <a:cubicBezTo>
                    <a:pt x="933" y="1"/>
                    <a:pt x="867" y="16"/>
                    <a:pt x="800" y="48"/>
                  </a:cubicBezTo>
                  <a:cubicBezTo>
                    <a:pt x="1" y="428"/>
                    <a:pt x="952" y="1722"/>
                    <a:pt x="1180" y="1950"/>
                  </a:cubicBezTo>
                  <a:lnTo>
                    <a:pt x="2169" y="1722"/>
                  </a:lnTo>
                  <a:cubicBezTo>
                    <a:pt x="2169" y="1722"/>
                    <a:pt x="1691" y="1"/>
                    <a:pt x="9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1232975" y="3005850"/>
              <a:ext cx="198800" cy="307225"/>
            </a:xfrm>
            <a:custGeom>
              <a:avLst/>
              <a:gdLst/>
              <a:ahLst/>
              <a:cxnLst/>
              <a:rect l="l" t="t" r="r" b="b"/>
              <a:pathLst>
                <a:path w="7952" h="12289" extrusionOk="0">
                  <a:moveTo>
                    <a:pt x="0" y="0"/>
                  </a:moveTo>
                  <a:lnTo>
                    <a:pt x="152" y="12289"/>
                  </a:lnTo>
                  <a:lnTo>
                    <a:pt x="1256" y="12289"/>
                  </a:lnTo>
                  <a:cubicBezTo>
                    <a:pt x="1256" y="12289"/>
                    <a:pt x="2055" y="6125"/>
                    <a:pt x="2397" y="2702"/>
                  </a:cubicBezTo>
                  <a:lnTo>
                    <a:pt x="3158" y="2702"/>
                  </a:lnTo>
                  <a:lnTo>
                    <a:pt x="3919" y="7153"/>
                  </a:lnTo>
                  <a:lnTo>
                    <a:pt x="7115" y="10577"/>
                  </a:lnTo>
                  <a:lnTo>
                    <a:pt x="7951" y="9892"/>
                  </a:lnTo>
                  <a:lnTo>
                    <a:pt x="5517" y="6164"/>
                  </a:lnTo>
                  <a:cubicBezTo>
                    <a:pt x="5517" y="6164"/>
                    <a:pt x="5783" y="1598"/>
                    <a:pt x="5707" y="799"/>
                  </a:cubicBezTo>
                  <a:cubicBezTo>
                    <a:pt x="5821" y="495"/>
                    <a:pt x="5821" y="267"/>
                    <a:pt x="578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1095400" y="2785100"/>
              <a:ext cx="391550" cy="220775"/>
            </a:xfrm>
            <a:custGeom>
              <a:avLst/>
              <a:gdLst/>
              <a:ahLst/>
              <a:cxnLst/>
              <a:rect l="l" t="t" r="r" b="b"/>
              <a:pathLst>
                <a:path w="15662" h="8831" extrusionOk="0">
                  <a:moveTo>
                    <a:pt x="11781" y="3618"/>
                  </a:moveTo>
                  <a:cubicBezTo>
                    <a:pt x="12389" y="4151"/>
                    <a:pt x="13112" y="4684"/>
                    <a:pt x="13112" y="4684"/>
                  </a:cubicBezTo>
                  <a:lnTo>
                    <a:pt x="11525" y="6535"/>
                  </a:lnTo>
                  <a:lnTo>
                    <a:pt x="11781" y="3618"/>
                  </a:lnTo>
                  <a:close/>
                  <a:moveTo>
                    <a:pt x="10821" y="0"/>
                  </a:moveTo>
                  <a:cubicBezTo>
                    <a:pt x="10786" y="0"/>
                    <a:pt x="10751" y="1"/>
                    <a:pt x="10715" y="4"/>
                  </a:cubicBezTo>
                  <a:lnTo>
                    <a:pt x="6036" y="4"/>
                  </a:lnTo>
                  <a:cubicBezTo>
                    <a:pt x="5693" y="4"/>
                    <a:pt x="5389" y="156"/>
                    <a:pt x="5123" y="385"/>
                  </a:cubicBezTo>
                  <a:cubicBezTo>
                    <a:pt x="5009" y="537"/>
                    <a:pt x="4856" y="841"/>
                    <a:pt x="4780" y="917"/>
                  </a:cubicBezTo>
                  <a:lnTo>
                    <a:pt x="3335" y="3732"/>
                  </a:lnTo>
                  <a:lnTo>
                    <a:pt x="1052" y="1107"/>
                  </a:lnTo>
                  <a:cubicBezTo>
                    <a:pt x="1052" y="1101"/>
                    <a:pt x="1044" y="1098"/>
                    <a:pt x="1029" y="1098"/>
                  </a:cubicBezTo>
                  <a:cubicBezTo>
                    <a:pt x="873" y="1098"/>
                    <a:pt x="0" y="1432"/>
                    <a:pt x="139" y="1640"/>
                  </a:cubicBezTo>
                  <a:cubicBezTo>
                    <a:pt x="367" y="2020"/>
                    <a:pt x="1813" y="4950"/>
                    <a:pt x="2992" y="6205"/>
                  </a:cubicBezTo>
                  <a:cubicBezTo>
                    <a:pt x="3068" y="6281"/>
                    <a:pt x="3161" y="6315"/>
                    <a:pt x="3267" y="6315"/>
                  </a:cubicBezTo>
                  <a:cubicBezTo>
                    <a:pt x="3792" y="6315"/>
                    <a:pt x="4622" y="5470"/>
                    <a:pt x="5161" y="4836"/>
                  </a:cubicBezTo>
                  <a:lnTo>
                    <a:pt x="5541" y="8830"/>
                  </a:lnTo>
                  <a:lnTo>
                    <a:pt x="11324" y="8830"/>
                  </a:lnTo>
                  <a:lnTo>
                    <a:pt x="11389" y="8089"/>
                  </a:lnTo>
                  <a:lnTo>
                    <a:pt x="11389" y="8089"/>
                  </a:lnTo>
                  <a:cubicBezTo>
                    <a:pt x="11670" y="7895"/>
                    <a:pt x="14072" y="6221"/>
                    <a:pt x="14824" y="5254"/>
                  </a:cubicBezTo>
                  <a:cubicBezTo>
                    <a:pt x="15166" y="4874"/>
                    <a:pt x="15661" y="4493"/>
                    <a:pt x="15166" y="3999"/>
                  </a:cubicBezTo>
                  <a:cubicBezTo>
                    <a:pt x="14444" y="3352"/>
                    <a:pt x="12656" y="1450"/>
                    <a:pt x="11895" y="651"/>
                  </a:cubicBezTo>
                  <a:cubicBezTo>
                    <a:pt x="11683" y="227"/>
                    <a:pt x="11274" y="0"/>
                    <a:pt x="108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1204425" y="3312100"/>
              <a:ext cx="61850" cy="21900"/>
            </a:xfrm>
            <a:custGeom>
              <a:avLst/>
              <a:gdLst/>
              <a:ahLst/>
              <a:cxnLst/>
              <a:rect l="l" t="t" r="r" b="b"/>
              <a:pathLst>
                <a:path w="2474" h="876" extrusionOk="0">
                  <a:moveTo>
                    <a:pt x="1332" y="1"/>
                  </a:moveTo>
                  <a:lnTo>
                    <a:pt x="153" y="419"/>
                  </a:lnTo>
                  <a:cubicBezTo>
                    <a:pt x="1" y="533"/>
                    <a:pt x="77" y="876"/>
                    <a:pt x="191" y="876"/>
                  </a:cubicBezTo>
                  <a:lnTo>
                    <a:pt x="2474" y="87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1396700" y="3253125"/>
              <a:ext cx="52200" cy="53725"/>
            </a:xfrm>
            <a:custGeom>
              <a:avLst/>
              <a:gdLst/>
              <a:ahLst/>
              <a:cxnLst/>
              <a:rect l="l" t="t" r="r" b="b"/>
              <a:pathLst>
                <a:path w="2088" h="2149" extrusionOk="0">
                  <a:moveTo>
                    <a:pt x="1517" y="1"/>
                  </a:moveTo>
                  <a:lnTo>
                    <a:pt x="642" y="686"/>
                  </a:lnTo>
                  <a:lnTo>
                    <a:pt x="33" y="1903"/>
                  </a:lnTo>
                  <a:cubicBezTo>
                    <a:pt x="1" y="1999"/>
                    <a:pt x="184" y="2149"/>
                    <a:pt x="311" y="2149"/>
                  </a:cubicBezTo>
                  <a:cubicBezTo>
                    <a:pt x="335" y="2149"/>
                    <a:pt x="357" y="2143"/>
                    <a:pt x="375" y="2131"/>
                  </a:cubicBezTo>
                  <a:lnTo>
                    <a:pt x="2087" y="64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1282425" y="2750000"/>
              <a:ext cx="49475" cy="56150"/>
            </a:xfrm>
            <a:custGeom>
              <a:avLst/>
              <a:gdLst/>
              <a:ahLst/>
              <a:cxnLst/>
              <a:rect l="l" t="t" r="r" b="b"/>
              <a:pathLst>
                <a:path w="1979" h="2246" extrusionOk="0">
                  <a:moveTo>
                    <a:pt x="609" y="1"/>
                  </a:moveTo>
                  <a:cubicBezTo>
                    <a:pt x="381" y="1"/>
                    <a:pt x="1" y="191"/>
                    <a:pt x="1" y="457"/>
                  </a:cubicBezTo>
                  <a:lnTo>
                    <a:pt x="1" y="1370"/>
                  </a:lnTo>
                  <a:cubicBezTo>
                    <a:pt x="1" y="1865"/>
                    <a:pt x="419" y="2245"/>
                    <a:pt x="952" y="2245"/>
                  </a:cubicBezTo>
                  <a:cubicBezTo>
                    <a:pt x="1979" y="2245"/>
                    <a:pt x="1941" y="1560"/>
                    <a:pt x="1941" y="1370"/>
                  </a:cubicBezTo>
                  <a:lnTo>
                    <a:pt x="1941" y="229"/>
                  </a:lnTo>
                  <a:cubicBezTo>
                    <a:pt x="1941" y="1"/>
                    <a:pt x="1560" y="1"/>
                    <a:pt x="1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1258650" y="2670450"/>
              <a:ext cx="100850" cy="98625"/>
            </a:xfrm>
            <a:custGeom>
              <a:avLst/>
              <a:gdLst/>
              <a:ahLst/>
              <a:cxnLst/>
              <a:rect l="l" t="t" r="r" b="b"/>
              <a:pathLst>
                <a:path w="4034" h="3945" extrusionOk="0">
                  <a:moveTo>
                    <a:pt x="1934" y="0"/>
                  </a:moveTo>
                  <a:cubicBezTo>
                    <a:pt x="1773" y="0"/>
                    <a:pt x="1610" y="20"/>
                    <a:pt x="1446" y="63"/>
                  </a:cubicBezTo>
                  <a:cubicBezTo>
                    <a:pt x="1408" y="63"/>
                    <a:pt x="1370" y="63"/>
                    <a:pt x="1332" y="139"/>
                  </a:cubicBezTo>
                  <a:cubicBezTo>
                    <a:pt x="381" y="405"/>
                    <a:pt x="0" y="2193"/>
                    <a:pt x="305" y="3183"/>
                  </a:cubicBezTo>
                  <a:cubicBezTo>
                    <a:pt x="481" y="3754"/>
                    <a:pt x="835" y="3945"/>
                    <a:pt x="1286" y="3945"/>
                  </a:cubicBezTo>
                  <a:cubicBezTo>
                    <a:pt x="1615" y="3945"/>
                    <a:pt x="1996" y="3844"/>
                    <a:pt x="2397" y="3715"/>
                  </a:cubicBezTo>
                  <a:cubicBezTo>
                    <a:pt x="3424" y="3449"/>
                    <a:pt x="4033" y="2422"/>
                    <a:pt x="3729" y="1394"/>
                  </a:cubicBezTo>
                  <a:cubicBezTo>
                    <a:pt x="3537" y="563"/>
                    <a:pt x="2780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1256750" y="2656575"/>
              <a:ext cx="116050" cy="113250"/>
            </a:xfrm>
            <a:custGeom>
              <a:avLst/>
              <a:gdLst/>
              <a:ahLst/>
              <a:cxnLst/>
              <a:rect l="l" t="t" r="r" b="b"/>
              <a:pathLst>
                <a:path w="4642" h="4530" extrusionOk="0">
                  <a:moveTo>
                    <a:pt x="1264" y="0"/>
                  </a:moveTo>
                  <a:cubicBezTo>
                    <a:pt x="1161" y="0"/>
                    <a:pt x="1057" y="35"/>
                    <a:pt x="951" y="123"/>
                  </a:cubicBezTo>
                  <a:cubicBezTo>
                    <a:pt x="0" y="884"/>
                    <a:pt x="1256" y="1341"/>
                    <a:pt x="1218" y="2178"/>
                  </a:cubicBezTo>
                  <a:cubicBezTo>
                    <a:pt x="1180" y="2501"/>
                    <a:pt x="1284" y="2606"/>
                    <a:pt x="1432" y="2606"/>
                  </a:cubicBezTo>
                  <a:cubicBezTo>
                    <a:pt x="1579" y="2606"/>
                    <a:pt x="1769" y="2501"/>
                    <a:pt x="1903" y="2406"/>
                  </a:cubicBezTo>
                  <a:cubicBezTo>
                    <a:pt x="2054" y="2295"/>
                    <a:pt x="2174" y="2248"/>
                    <a:pt x="2265" y="2248"/>
                  </a:cubicBezTo>
                  <a:cubicBezTo>
                    <a:pt x="2518" y="2248"/>
                    <a:pt x="2557" y="2604"/>
                    <a:pt x="2473" y="2939"/>
                  </a:cubicBezTo>
                  <a:cubicBezTo>
                    <a:pt x="2397" y="3357"/>
                    <a:pt x="1788" y="4118"/>
                    <a:pt x="2245" y="4346"/>
                  </a:cubicBezTo>
                  <a:cubicBezTo>
                    <a:pt x="2451" y="4470"/>
                    <a:pt x="2682" y="4529"/>
                    <a:pt x="2911" y="4529"/>
                  </a:cubicBezTo>
                  <a:cubicBezTo>
                    <a:pt x="3316" y="4529"/>
                    <a:pt x="3714" y="4344"/>
                    <a:pt x="3957" y="4004"/>
                  </a:cubicBezTo>
                  <a:cubicBezTo>
                    <a:pt x="4261" y="3547"/>
                    <a:pt x="3957" y="2748"/>
                    <a:pt x="3995" y="2406"/>
                  </a:cubicBezTo>
                  <a:cubicBezTo>
                    <a:pt x="4071" y="2064"/>
                    <a:pt x="4642" y="1151"/>
                    <a:pt x="4147" y="694"/>
                  </a:cubicBezTo>
                  <a:cubicBezTo>
                    <a:pt x="3983" y="516"/>
                    <a:pt x="3765" y="466"/>
                    <a:pt x="3532" y="466"/>
                  </a:cubicBezTo>
                  <a:cubicBezTo>
                    <a:pt x="3231" y="466"/>
                    <a:pt x="2905" y="550"/>
                    <a:pt x="2637" y="550"/>
                  </a:cubicBezTo>
                  <a:cubicBezTo>
                    <a:pt x="2534" y="550"/>
                    <a:pt x="2440" y="537"/>
                    <a:pt x="2359" y="504"/>
                  </a:cubicBezTo>
                  <a:cubicBezTo>
                    <a:pt x="1950" y="387"/>
                    <a:pt x="1608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5C37C5C0-1EB8-8086-C45F-F36A039A4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14828C-8D1A-D6DC-A0C1-CFD34F6FD763}"/>
              </a:ext>
            </a:extLst>
          </p:cNvPr>
          <p:cNvSpPr/>
          <p:nvPr/>
        </p:nvSpPr>
        <p:spPr>
          <a:xfrm>
            <a:off x="9174345" y="12843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505;p47">
            <a:extLst>
              <a:ext uri="{FF2B5EF4-FFF2-40B4-BE49-F238E27FC236}">
                <a16:creationId xmlns:a16="http://schemas.microsoft.com/office/drawing/2014/main" id="{57ED486C-55D5-F6C7-B9D9-826714C6C0E6}"/>
              </a:ext>
            </a:extLst>
          </p:cNvPr>
          <p:cNvSpPr/>
          <p:nvPr/>
        </p:nvSpPr>
        <p:spPr>
          <a:xfrm>
            <a:off x="718353" y="1527623"/>
            <a:ext cx="3675422" cy="34593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47"/>
          <p:cNvSpPr txBox="1">
            <a:spLocks noGrp="1"/>
          </p:cNvSpPr>
          <p:nvPr>
            <p:ph type="subTitle" idx="1"/>
          </p:nvPr>
        </p:nvSpPr>
        <p:spPr>
          <a:xfrm>
            <a:off x="1254466" y="2300084"/>
            <a:ext cx="3138380" cy="202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/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r>
              <a:rPr lang="en-US"/>
              <a:t>Ability of the firm to pay off </a:t>
            </a:r>
            <a:r>
              <a:rPr lang="en-US" b="1"/>
              <a:t>current</a:t>
            </a:r>
            <a:r>
              <a:rPr lang="en-US"/>
              <a:t> liability with </a:t>
            </a:r>
            <a:r>
              <a:rPr lang="en-US" b="1"/>
              <a:t>current</a:t>
            </a:r>
            <a:r>
              <a:rPr lang="en-US"/>
              <a:t> assets</a:t>
            </a:r>
          </a:p>
          <a:p>
            <a:pPr marL="285750" indent="-285750">
              <a:buClr>
                <a:schemeClr val="accent6"/>
              </a:buClr>
              <a:buSzPts val="1100"/>
            </a:pPr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r>
              <a:rPr lang="en-US"/>
              <a:t>To know of how fast the </a:t>
            </a:r>
            <a:r>
              <a:rPr lang="en-US" b="1"/>
              <a:t>current</a:t>
            </a:r>
            <a:r>
              <a:rPr lang="en-US"/>
              <a:t> assets can be converted to cash</a:t>
            </a:r>
          </a:p>
        </p:txBody>
      </p:sp>
      <p:sp>
        <p:nvSpPr>
          <p:cNvPr id="16" name="Google Shape;1505;p47">
            <a:extLst>
              <a:ext uri="{FF2B5EF4-FFF2-40B4-BE49-F238E27FC236}">
                <a16:creationId xmlns:a16="http://schemas.microsoft.com/office/drawing/2014/main" id="{81054EF8-1457-C3D0-16AD-FDD6F5349DBD}"/>
              </a:ext>
            </a:extLst>
          </p:cNvPr>
          <p:cNvSpPr/>
          <p:nvPr/>
        </p:nvSpPr>
        <p:spPr>
          <a:xfrm>
            <a:off x="4725335" y="1527623"/>
            <a:ext cx="3700312" cy="34593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781;p50">
            <a:extLst>
              <a:ext uri="{FF2B5EF4-FFF2-40B4-BE49-F238E27FC236}">
                <a16:creationId xmlns:a16="http://schemas.microsoft.com/office/drawing/2014/main" id="{8EE7110F-B40B-8A50-9238-B5B56890A639}"/>
              </a:ext>
            </a:extLst>
          </p:cNvPr>
          <p:cNvSpPr txBox="1">
            <a:spLocks/>
          </p:cNvSpPr>
          <p:nvPr/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400" b="1">
                <a:solidFill>
                  <a:schemeClr val="dk1"/>
                </a:solidFill>
                <a:latin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>
                <a:solidFill>
                  <a:schemeClr val="dk1"/>
                </a:solidFill>
                <a:latin typeface="Overpass Mono"/>
                <a:sym typeface="Overpass Mono"/>
              </a:rPr>
              <a:t>Definition</a:t>
            </a:r>
          </a:p>
        </p:txBody>
      </p:sp>
      <p:grpSp>
        <p:nvGrpSpPr>
          <p:cNvPr id="45" name="Google Shape;1785;p50">
            <a:extLst>
              <a:ext uri="{FF2B5EF4-FFF2-40B4-BE49-F238E27FC236}">
                <a16:creationId xmlns:a16="http://schemas.microsoft.com/office/drawing/2014/main" id="{79DE2037-4AF4-8DC7-77A7-0700ACE1212C}"/>
              </a:ext>
            </a:extLst>
          </p:cNvPr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46" name="Google Shape;1786;p50">
              <a:extLst>
                <a:ext uri="{FF2B5EF4-FFF2-40B4-BE49-F238E27FC236}">
                  <a16:creationId xmlns:a16="http://schemas.microsoft.com/office/drawing/2014/main" id="{FB0307EF-B872-9545-B067-7158AEBBCBF5}"/>
                </a:ext>
              </a:extLst>
            </p:cNvPr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787;p50">
              <a:extLst>
                <a:ext uri="{FF2B5EF4-FFF2-40B4-BE49-F238E27FC236}">
                  <a16:creationId xmlns:a16="http://schemas.microsoft.com/office/drawing/2014/main" id="{D7368E01-5919-C989-08A3-2FB4D1E2BD8B}"/>
                </a:ext>
              </a:extLst>
            </p:cNvPr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48" name="Google Shape;1788;p50">
                <a:extLst>
                  <a:ext uri="{FF2B5EF4-FFF2-40B4-BE49-F238E27FC236}">
                    <a16:creationId xmlns:a16="http://schemas.microsoft.com/office/drawing/2014/main" id="{EBF9C2D8-B4D3-B781-7015-D438A1F75E65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3" name="Google Shape;1789;p50">
                  <a:extLst>
                    <a:ext uri="{FF2B5EF4-FFF2-40B4-BE49-F238E27FC236}">
                      <a16:creationId xmlns:a16="http://schemas.microsoft.com/office/drawing/2014/main" id="{4AD47661-5667-D89D-1C0A-EF400FB9359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4" name="Google Shape;1790;p50">
                  <a:extLst>
                    <a:ext uri="{FF2B5EF4-FFF2-40B4-BE49-F238E27FC236}">
                      <a16:creationId xmlns:a16="http://schemas.microsoft.com/office/drawing/2014/main" id="{9185F65F-D81A-284D-C094-328A98A558C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1791;p50">
                  <a:extLst>
                    <a:ext uri="{FF2B5EF4-FFF2-40B4-BE49-F238E27FC236}">
                      <a16:creationId xmlns:a16="http://schemas.microsoft.com/office/drawing/2014/main" id="{A97D973F-D567-C738-81EE-30AFFACE7237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" name="Google Shape;1792;p50">
                <a:extLst>
                  <a:ext uri="{FF2B5EF4-FFF2-40B4-BE49-F238E27FC236}">
                    <a16:creationId xmlns:a16="http://schemas.microsoft.com/office/drawing/2014/main" id="{EC3723E4-6443-09A1-A758-E5A9A7FC2A53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93;p50">
                <a:extLst>
                  <a:ext uri="{FF2B5EF4-FFF2-40B4-BE49-F238E27FC236}">
                    <a16:creationId xmlns:a16="http://schemas.microsoft.com/office/drawing/2014/main" id="{9A635AB1-8D89-99C0-BDC3-B70BCE3FF98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94;p50">
                <a:extLst>
                  <a:ext uri="{FF2B5EF4-FFF2-40B4-BE49-F238E27FC236}">
                    <a16:creationId xmlns:a16="http://schemas.microsoft.com/office/drawing/2014/main" id="{2F904FBF-BE1D-A1F6-21C7-9F92BFFB9FC0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" name="Google Shape;1795;p50">
                <a:extLst>
                  <a:ext uri="{FF2B5EF4-FFF2-40B4-BE49-F238E27FC236}">
                    <a16:creationId xmlns:a16="http://schemas.microsoft.com/office/drawing/2014/main" id="{7C9727B6-2B3D-7647-0AB4-2643ABB9DFC3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Google Shape;1782;p50">
            <a:extLst>
              <a:ext uri="{FF2B5EF4-FFF2-40B4-BE49-F238E27FC236}">
                <a16:creationId xmlns:a16="http://schemas.microsoft.com/office/drawing/2014/main" id="{1975229A-4B8F-76E5-E3F7-95AF57A195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4" y="1849187"/>
            <a:ext cx="3675422" cy="550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chemeClr val="accent6"/>
                </a:solidFill>
              </a:rPr>
              <a:t>Liquidity</a:t>
            </a:r>
          </a:p>
        </p:txBody>
      </p:sp>
      <p:sp>
        <p:nvSpPr>
          <p:cNvPr id="3" name="Google Shape;1782;p50">
            <a:extLst>
              <a:ext uri="{FF2B5EF4-FFF2-40B4-BE49-F238E27FC236}">
                <a16:creationId xmlns:a16="http://schemas.microsoft.com/office/drawing/2014/main" id="{D97396D8-02C9-185C-17AB-615909C18FBD}"/>
              </a:ext>
            </a:extLst>
          </p:cNvPr>
          <p:cNvSpPr txBox="1">
            <a:spLocks/>
          </p:cNvSpPr>
          <p:nvPr/>
        </p:nvSpPr>
        <p:spPr>
          <a:xfrm>
            <a:off x="4724400" y="1849186"/>
            <a:ext cx="3675422" cy="55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GB" sz="2400">
                <a:solidFill>
                  <a:schemeClr val="accent6"/>
                </a:solidFill>
              </a:rPr>
              <a:t>Solvency</a:t>
            </a:r>
          </a:p>
        </p:txBody>
      </p:sp>
      <p:sp>
        <p:nvSpPr>
          <p:cNvPr id="8" name="Google Shape;1517;p47">
            <a:extLst>
              <a:ext uri="{FF2B5EF4-FFF2-40B4-BE49-F238E27FC236}">
                <a16:creationId xmlns:a16="http://schemas.microsoft.com/office/drawing/2014/main" id="{740B261C-81E8-39C3-9095-1CEB2ACC6B4C}"/>
              </a:ext>
            </a:extLst>
          </p:cNvPr>
          <p:cNvSpPr txBox="1">
            <a:spLocks/>
          </p:cNvSpPr>
          <p:nvPr/>
        </p:nvSpPr>
        <p:spPr>
          <a:xfrm>
            <a:off x="5287250" y="2399572"/>
            <a:ext cx="3138380" cy="202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/>
            <a:endParaRPr lang="en-US"/>
          </a:p>
          <a:p>
            <a:r>
              <a:rPr lang="en-US" sz="1400"/>
              <a:t>The ability of the firm to </a:t>
            </a:r>
            <a:r>
              <a:rPr lang="en-US"/>
              <a:t>run</a:t>
            </a:r>
            <a:r>
              <a:rPr lang="en-US" sz="1400"/>
              <a:t> the operation for a </a:t>
            </a:r>
            <a:r>
              <a:rPr lang="en-US" sz="1400" b="1"/>
              <a:t>long term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To know if the firm can perpetuate year after year</a:t>
            </a:r>
          </a:p>
        </p:txBody>
      </p:sp>
      <p:pic>
        <p:nvPicPr>
          <p:cNvPr id="28" name="Picture 2" descr="Liquidity - Free business and finance icons">
            <a:extLst>
              <a:ext uri="{FF2B5EF4-FFF2-40B4-BE49-F238E27FC236}">
                <a16:creationId xmlns:a16="http://schemas.microsoft.com/office/drawing/2014/main" id="{DF85CD1D-60B0-5B69-DEAF-6001C5D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3" y="1857305"/>
            <a:ext cx="508496" cy="4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Stock market - Free business and finance icons">
            <a:extLst>
              <a:ext uri="{FF2B5EF4-FFF2-40B4-BE49-F238E27FC236}">
                <a16:creationId xmlns:a16="http://schemas.microsoft.com/office/drawing/2014/main" id="{87E7B3E4-852B-F63B-9D73-8941914E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18" y="1919696"/>
            <a:ext cx="424954" cy="4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418;p45">
            <a:extLst>
              <a:ext uri="{FF2B5EF4-FFF2-40B4-BE49-F238E27FC236}">
                <a16:creationId xmlns:a16="http://schemas.microsoft.com/office/drawing/2014/main" id="{D8964543-0B7E-D384-4CB5-37B4639FFF10}"/>
              </a:ext>
            </a:extLst>
          </p:cNvPr>
          <p:cNvSpPr/>
          <p:nvPr/>
        </p:nvSpPr>
        <p:spPr>
          <a:xfrm>
            <a:off x="717424" y="1298722"/>
            <a:ext cx="3675422" cy="22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419;p45">
            <a:extLst>
              <a:ext uri="{FF2B5EF4-FFF2-40B4-BE49-F238E27FC236}">
                <a16:creationId xmlns:a16="http://schemas.microsoft.com/office/drawing/2014/main" id="{1C8CCE9B-270C-5A0E-035A-6FC14A34D090}"/>
              </a:ext>
            </a:extLst>
          </p:cNvPr>
          <p:cNvGrpSpPr/>
          <p:nvPr/>
        </p:nvGrpSpPr>
        <p:grpSpPr>
          <a:xfrm>
            <a:off x="788613" y="1351354"/>
            <a:ext cx="374100" cy="101100"/>
            <a:chOff x="965750" y="594475"/>
            <a:chExt cx="374100" cy="101100"/>
          </a:xfrm>
        </p:grpSpPr>
        <p:grpSp>
          <p:nvGrpSpPr>
            <p:cNvPr id="11" name="Google Shape;1420;p45">
              <a:extLst>
                <a:ext uri="{FF2B5EF4-FFF2-40B4-BE49-F238E27FC236}">
                  <a16:creationId xmlns:a16="http://schemas.microsoft.com/office/drawing/2014/main" id="{337A8D5A-3D5B-15C3-BF7F-0FB06FC1B618}"/>
                </a:ext>
              </a:extLst>
            </p:cNvPr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31" name="Google Shape;1421;p45">
                <a:extLst>
                  <a:ext uri="{FF2B5EF4-FFF2-40B4-BE49-F238E27FC236}">
                    <a16:creationId xmlns:a16="http://schemas.microsoft.com/office/drawing/2014/main" id="{4612BB55-6B69-A7C7-C824-33997559647A}"/>
                  </a:ext>
                </a:extLst>
              </p:cNvPr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1422;p45">
                <a:extLst>
                  <a:ext uri="{FF2B5EF4-FFF2-40B4-BE49-F238E27FC236}">
                    <a16:creationId xmlns:a16="http://schemas.microsoft.com/office/drawing/2014/main" id="{68D66456-7F20-D83F-B890-29826380F7EB}"/>
                  </a:ext>
                </a:extLst>
              </p:cNvPr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423;p45">
                <a:extLst>
                  <a:ext uri="{FF2B5EF4-FFF2-40B4-BE49-F238E27FC236}">
                    <a16:creationId xmlns:a16="http://schemas.microsoft.com/office/drawing/2014/main" id="{50393DFE-1C02-EED7-1555-383332186B6F}"/>
                  </a:ext>
                </a:extLst>
              </p:cNvPr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" name="Google Shape;1424;p45">
              <a:extLst>
                <a:ext uri="{FF2B5EF4-FFF2-40B4-BE49-F238E27FC236}">
                  <a16:creationId xmlns:a16="http://schemas.microsoft.com/office/drawing/2014/main" id="{9DC4284E-CD3D-1EA3-323D-C940984E36DB}"/>
                </a:ext>
              </a:extLst>
            </p:cNvPr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25;p45">
              <a:extLst>
                <a:ext uri="{FF2B5EF4-FFF2-40B4-BE49-F238E27FC236}">
                  <a16:creationId xmlns:a16="http://schemas.microsoft.com/office/drawing/2014/main" id="{19E2ED3A-3F6C-DC8F-C7C5-B59573011D5C}"/>
                </a:ext>
              </a:extLst>
            </p:cNvPr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6;p45">
              <a:extLst>
                <a:ext uri="{FF2B5EF4-FFF2-40B4-BE49-F238E27FC236}">
                  <a16:creationId xmlns:a16="http://schemas.microsoft.com/office/drawing/2014/main" id="{4933F710-8E6E-DB98-1A6E-267ED5772660}"/>
                </a:ext>
              </a:extLst>
            </p:cNvPr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1427;p45">
              <a:extLst>
                <a:ext uri="{FF2B5EF4-FFF2-40B4-BE49-F238E27FC236}">
                  <a16:creationId xmlns:a16="http://schemas.microsoft.com/office/drawing/2014/main" id="{59816521-C09D-4E1C-CDBC-A260780461CE}"/>
                </a:ext>
              </a:extLst>
            </p:cNvPr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1418;p45">
            <a:extLst>
              <a:ext uri="{FF2B5EF4-FFF2-40B4-BE49-F238E27FC236}">
                <a16:creationId xmlns:a16="http://schemas.microsoft.com/office/drawing/2014/main" id="{DCC490CB-764B-009D-7353-B6AD8BA828E7}"/>
              </a:ext>
            </a:extLst>
          </p:cNvPr>
          <p:cNvSpPr/>
          <p:nvPr/>
        </p:nvSpPr>
        <p:spPr>
          <a:xfrm>
            <a:off x="4724400" y="1298722"/>
            <a:ext cx="3700312" cy="22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419;p45">
            <a:extLst>
              <a:ext uri="{FF2B5EF4-FFF2-40B4-BE49-F238E27FC236}">
                <a16:creationId xmlns:a16="http://schemas.microsoft.com/office/drawing/2014/main" id="{77BC142E-F1E6-37D2-1148-6D0E4BF92CB0}"/>
              </a:ext>
            </a:extLst>
          </p:cNvPr>
          <p:cNvGrpSpPr/>
          <p:nvPr/>
        </p:nvGrpSpPr>
        <p:grpSpPr>
          <a:xfrm>
            <a:off x="4800162" y="1349755"/>
            <a:ext cx="374100" cy="101100"/>
            <a:chOff x="965750" y="594475"/>
            <a:chExt cx="374100" cy="101100"/>
          </a:xfrm>
        </p:grpSpPr>
        <p:grpSp>
          <p:nvGrpSpPr>
            <p:cNvPr id="58" name="Google Shape;1420;p45">
              <a:extLst>
                <a:ext uri="{FF2B5EF4-FFF2-40B4-BE49-F238E27FC236}">
                  <a16:creationId xmlns:a16="http://schemas.microsoft.com/office/drawing/2014/main" id="{517F8F55-5361-FB48-7B36-27B998B30CE2}"/>
                </a:ext>
              </a:extLst>
            </p:cNvPr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63" name="Google Shape;1421;p45">
                <a:extLst>
                  <a:ext uri="{FF2B5EF4-FFF2-40B4-BE49-F238E27FC236}">
                    <a16:creationId xmlns:a16="http://schemas.microsoft.com/office/drawing/2014/main" id="{01467B8D-4525-8B8E-E0C8-FEACBFE3A5E7}"/>
                  </a:ext>
                </a:extLst>
              </p:cNvPr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2" name="Google Shape;1422;p45">
                <a:extLst>
                  <a:ext uri="{FF2B5EF4-FFF2-40B4-BE49-F238E27FC236}">
                    <a16:creationId xmlns:a16="http://schemas.microsoft.com/office/drawing/2014/main" id="{91346BCE-E9CC-9C77-8290-AE0F565E92D2}"/>
                  </a:ext>
                </a:extLst>
              </p:cNvPr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23;p45">
                <a:extLst>
                  <a:ext uri="{FF2B5EF4-FFF2-40B4-BE49-F238E27FC236}">
                    <a16:creationId xmlns:a16="http://schemas.microsoft.com/office/drawing/2014/main" id="{9EA00857-6F92-27DC-C44C-F6C074C86D03}"/>
                  </a:ext>
                </a:extLst>
              </p:cNvPr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" name="Google Shape;1424;p45">
              <a:extLst>
                <a:ext uri="{FF2B5EF4-FFF2-40B4-BE49-F238E27FC236}">
                  <a16:creationId xmlns:a16="http://schemas.microsoft.com/office/drawing/2014/main" id="{9F0B60CA-FEAC-5964-4B87-8BD1E33FB611}"/>
                </a:ext>
              </a:extLst>
            </p:cNvPr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5;p45">
              <a:extLst>
                <a:ext uri="{FF2B5EF4-FFF2-40B4-BE49-F238E27FC236}">
                  <a16:creationId xmlns:a16="http://schemas.microsoft.com/office/drawing/2014/main" id="{A9AE5AB7-F3A8-7080-CE8A-6812A55265AC}"/>
                </a:ext>
              </a:extLst>
            </p:cNvPr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6;p45">
              <a:extLst>
                <a:ext uri="{FF2B5EF4-FFF2-40B4-BE49-F238E27FC236}">
                  <a16:creationId xmlns:a16="http://schemas.microsoft.com/office/drawing/2014/main" id="{B7440E13-D760-3623-3524-92BFE39AFC40}"/>
                </a:ext>
              </a:extLst>
            </p:cNvPr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1427;p45">
              <a:extLst>
                <a:ext uri="{FF2B5EF4-FFF2-40B4-BE49-F238E27FC236}">
                  <a16:creationId xmlns:a16="http://schemas.microsoft.com/office/drawing/2014/main" id="{B35C45B2-B91D-5070-AC10-F3337F5AF70B}"/>
                </a:ext>
              </a:extLst>
            </p:cNvPr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矩形 3">
            <a:extLst>
              <a:ext uri="{FF2B5EF4-FFF2-40B4-BE49-F238E27FC236}">
                <a16:creationId xmlns:a16="http://schemas.microsoft.com/office/drawing/2014/main" id="{025EC8E9-1F1A-5AB6-06FA-A6770F3A6218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 &amp; J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8201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505;p47">
            <a:extLst>
              <a:ext uri="{FF2B5EF4-FFF2-40B4-BE49-F238E27FC236}">
                <a16:creationId xmlns:a16="http://schemas.microsoft.com/office/drawing/2014/main" id="{57ED486C-55D5-F6C7-B9D9-826714C6C0E6}"/>
              </a:ext>
            </a:extLst>
          </p:cNvPr>
          <p:cNvSpPr/>
          <p:nvPr/>
        </p:nvSpPr>
        <p:spPr>
          <a:xfrm>
            <a:off x="718353" y="1527623"/>
            <a:ext cx="3675422" cy="34593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47"/>
          <p:cNvSpPr txBox="1">
            <a:spLocks noGrp="1"/>
          </p:cNvSpPr>
          <p:nvPr>
            <p:ph type="subTitle" idx="1"/>
          </p:nvPr>
        </p:nvSpPr>
        <p:spPr>
          <a:xfrm>
            <a:off x="1254466" y="2300084"/>
            <a:ext cx="3138380" cy="202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/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r>
              <a:rPr lang="en-US" b="1"/>
              <a:t>Short term </a:t>
            </a:r>
            <a:r>
              <a:rPr lang="en-US"/>
              <a:t>(within 1 year) concept of having enough cash and cash equivalents to pay off the current debts</a:t>
            </a:r>
          </a:p>
          <a:p>
            <a:pPr marL="285750" indent="-285750">
              <a:buClr>
                <a:schemeClr val="accent6"/>
              </a:buClr>
              <a:buSzPts val="1100"/>
            </a:pPr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r>
              <a:rPr lang="en-US"/>
              <a:t>Low risk</a:t>
            </a:r>
          </a:p>
        </p:txBody>
      </p:sp>
      <p:sp>
        <p:nvSpPr>
          <p:cNvPr id="16" name="Google Shape;1505;p47">
            <a:extLst>
              <a:ext uri="{FF2B5EF4-FFF2-40B4-BE49-F238E27FC236}">
                <a16:creationId xmlns:a16="http://schemas.microsoft.com/office/drawing/2014/main" id="{81054EF8-1457-C3D0-16AD-FDD6F5349DBD}"/>
              </a:ext>
            </a:extLst>
          </p:cNvPr>
          <p:cNvSpPr/>
          <p:nvPr/>
        </p:nvSpPr>
        <p:spPr>
          <a:xfrm>
            <a:off x="4725335" y="1527623"/>
            <a:ext cx="3700312" cy="34593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781;p50">
            <a:extLst>
              <a:ext uri="{FF2B5EF4-FFF2-40B4-BE49-F238E27FC236}">
                <a16:creationId xmlns:a16="http://schemas.microsoft.com/office/drawing/2014/main" id="{8EE7110F-B40B-8A50-9238-B5B56890A639}"/>
              </a:ext>
            </a:extLst>
          </p:cNvPr>
          <p:cNvSpPr txBox="1">
            <a:spLocks/>
          </p:cNvSpPr>
          <p:nvPr/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400" b="1">
                <a:solidFill>
                  <a:schemeClr val="dk1"/>
                </a:solidFill>
                <a:latin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>
                <a:solidFill>
                  <a:schemeClr val="dk1"/>
                </a:solidFill>
                <a:latin typeface="Overpass Mono"/>
                <a:sym typeface="Overpass Mono"/>
              </a:rPr>
              <a:t>Definition</a:t>
            </a:r>
          </a:p>
        </p:txBody>
      </p:sp>
      <p:grpSp>
        <p:nvGrpSpPr>
          <p:cNvPr id="45" name="Google Shape;1785;p50">
            <a:extLst>
              <a:ext uri="{FF2B5EF4-FFF2-40B4-BE49-F238E27FC236}">
                <a16:creationId xmlns:a16="http://schemas.microsoft.com/office/drawing/2014/main" id="{79DE2037-4AF4-8DC7-77A7-0700ACE1212C}"/>
              </a:ext>
            </a:extLst>
          </p:cNvPr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46" name="Google Shape;1786;p50">
              <a:extLst>
                <a:ext uri="{FF2B5EF4-FFF2-40B4-BE49-F238E27FC236}">
                  <a16:creationId xmlns:a16="http://schemas.microsoft.com/office/drawing/2014/main" id="{FB0307EF-B872-9545-B067-7158AEBBCBF5}"/>
                </a:ext>
              </a:extLst>
            </p:cNvPr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787;p50">
              <a:extLst>
                <a:ext uri="{FF2B5EF4-FFF2-40B4-BE49-F238E27FC236}">
                  <a16:creationId xmlns:a16="http://schemas.microsoft.com/office/drawing/2014/main" id="{D7368E01-5919-C989-08A3-2FB4D1E2BD8B}"/>
                </a:ext>
              </a:extLst>
            </p:cNvPr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48" name="Google Shape;1788;p50">
                <a:extLst>
                  <a:ext uri="{FF2B5EF4-FFF2-40B4-BE49-F238E27FC236}">
                    <a16:creationId xmlns:a16="http://schemas.microsoft.com/office/drawing/2014/main" id="{EBF9C2D8-B4D3-B781-7015-D438A1F75E65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3" name="Google Shape;1789;p50">
                  <a:extLst>
                    <a:ext uri="{FF2B5EF4-FFF2-40B4-BE49-F238E27FC236}">
                      <a16:creationId xmlns:a16="http://schemas.microsoft.com/office/drawing/2014/main" id="{4AD47661-5667-D89D-1C0A-EF400FB9359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4" name="Google Shape;1790;p50">
                  <a:extLst>
                    <a:ext uri="{FF2B5EF4-FFF2-40B4-BE49-F238E27FC236}">
                      <a16:creationId xmlns:a16="http://schemas.microsoft.com/office/drawing/2014/main" id="{9185F65F-D81A-284D-C094-328A98A558C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1791;p50">
                  <a:extLst>
                    <a:ext uri="{FF2B5EF4-FFF2-40B4-BE49-F238E27FC236}">
                      <a16:creationId xmlns:a16="http://schemas.microsoft.com/office/drawing/2014/main" id="{A97D973F-D567-C738-81EE-30AFFACE7237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" name="Google Shape;1792;p50">
                <a:extLst>
                  <a:ext uri="{FF2B5EF4-FFF2-40B4-BE49-F238E27FC236}">
                    <a16:creationId xmlns:a16="http://schemas.microsoft.com/office/drawing/2014/main" id="{EC3723E4-6443-09A1-A758-E5A9A7FC2A53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93;p50">
                <a:extLst>
                  <a:ext uri="{FF2B5EF4-FFF2-40B4-BE49-F238E27FC236}">
                    <a16:creationId xmlns:a16="http://schemas.microsoft.com/office/drawing/2014/main" id="{9A635AB1-8D89-99C0-BDC3-B70BCE3FF98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94;p50">
                <a:extLst>
                  <a:ext uri="{FF2B5EF4-FFF2-40B4-BE49-F238E27FC236}">
                    <a16:creationId xmlns:a16="http://schemas.microsoft.com/office/drawing/2014/main" id="{2F904FBF-BE1D-A1F6-21C7-9F92BFFB9FC0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" name="Google Shape;1795;p50">
                <a:extLst>
                  <a:ext uri="{FF2B5EF4-FFF2-40B4-BE49-F238E27FC236}">
                    <a16:creationId xmlns:a16="http://schemas.microsoft.com/office/drawing/2014/main" id="{7C9727B6-2B3D-7647-0AB4-2643ABB9DFC3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Google Shape;1782;p50">
            <a:extLst>
              <a:ext uri="{FF2B5EF4-FFF2-40B4-BE49-F238E27FC236}">
                <a16:creationId xmlns:a16="http://schemas.microsoft.com/office/drawing/2014/main" id="{1975229A-4B8F-76E5-E3F7-95AF57A195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4" y="1849187"/>
            <a:ext cx="3675422" cy="550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chemeClr val="accent6"/>
                </a:solidFill>
              </a:rPr>
              <a:t>Liquidity</a:t>
            </a:r>
          </a:p>
        </p:txBody>
      </p:sp>
      <p:sp>
        <p:nvSpPr>
          <p:cNvPr id="3" name="Google Shape;1782;p50">
            <a:extLst>
              <a:ext uri="{FF2B5EF4-FFF2-40B4-BE49-F238E27FC236}">
                <a16:creationId xmlns:a16="http://schemas.microsoft.com/office/drawing/2014/main" id="{D97396D8-02C9-185C-17AB-615909C18FBD}"/>
              </a:ext>
            </a:extLst>
          </p:cNvPr>
          <p:cNvSpPr txBox="1">
            <a:spLocks/>
          </p:cNvSpPr>
          <p:nvPr/>
        </p:nvSpPr>
        <p:spPr>
          <a:xfrm>
            <a:off x="4724400" y="1849186"/>
            <a:ext cx="3675422" cy="55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GB" sz="2400">
                <a:solidFill>
                  <a:schemeClr val="accent6"/>
                </a:solidFill>
              </a:rPr>
              <a:t>Solvency</a:t>
            </a:r>
          </a:p>
        </p:txBody>
      </p:sp>
      <p:sp>
        <p:nvSpPr>
          <p:cNvPr id="8" name="Google Shape;1517;p47">
            <a:extLst>
              <a:ext uri="{FF2B5EF4-FFF2-40B4-BE49-F238E27FC236}">
                <a16:creationId xmlns:a16="http://schemas.microsoft.com/office/drawing/2014/main" id="{740B261C-81E8-39C3-9095-1CEB2ACC6B4C}"/>
              </a:ext>
            </a:extLst>
          </p:cNvPr>
          <p:cNvSpPr txBox="1">
            <a:spLocks/>
          </p:cNvSpPr>
          <p:nvPr/>
        </p:nvSpPr>
        <p:spPr>
          <a:xfrm>
            <a:off x="5287250" y="2399572"/>
            <a:ext cx="3138380" cy="202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/>
            <a:endParaRPr lang="en-US"/>
          </a:p>
          <a:p>
            <a:r>
              <a:rPr lang="en-US" sz="1400" b="1"/>
              <a:t>L</a:t>
            </a:r>
            <a:r>
              <a:rPr lang="en-TW" sz="1400" b="1"/>
              <a:t>ong term </a:t>
            </a:r>
            <a:r>
              <a:rPr lang="en-TW" sz="1400"/>
              <a:t>(over 1 year) concept about of how well the operations of the firm would be run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High risk</a:t>
            </a:r>
            <a:endParaRPr lang="en-US"/>
          </a:p>
        </p:txBody>
      </p:sp>
      <p:pic>
        <p:nvPicPr>
          <p:cNvPr id="28" name="Picture 2" descr="Liquidity - Free business and finance icons">
            <a:extLst>
              <a:ext uri="{FF2B5EF4-FFF2-40B4-BE49-F238E27FC236}">
                <a16:creationId xmlns:a16="http://schemas.microsoft.com/office/drawing/2014/main" id="{DF85CD1D-60B0-5B69-DEAF-6001C5D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3" y="1857305"/>
            <a:ext cx="508496" cy="4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Stock market - Free business and finance icons">
            <a:extLst>
              <a:ext uri="{FF2B5EF4-FFF2-40B4-BE49-F238E27FC236}">
                <a16:creationId xmlns:a16="http://schemas.microsoft.com/office/drawing/2014/main" id="{87E7B3E4-852B-F63B-9D73-8941914E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18" y="1919696"/>
            <a:ext cx="424954" cy="4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418;p45">
            <a:extLst>
              <a:ext uri="{FF2B5EF4-FFF2-40B4-BE49-F238E27FC236}">
                <a16:creationId xmlns:a16="http://schemas.microsoft.com/office/drawing/2014/main" id="{D8964543-0B7E-D384-4CB5-37B4639FFF10}"/>
              </a:ext>
            </a:extLst>
          </p:cNvPr>
          <p:cNvSpPr/>
          <p:nvPr/>
        </p:nvSpPr>
        <p:spPr>
          <a:xfrm>
            <a:off x="717424" y="1298722"/>
            <a:ext cx="3675422" cy="22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419;p45">
            <a:extLst>
              <a:ext uri="{FF2B5EF4-FFF2-40B4-BE49-F238E27FC236}">
                <a16:creationId xmlns:a16="http://schemas.microsoft.com/office/drawing/2014/main" id="{1C8CCE9B-270C-5A0E-035A-6FC14A34D090}"/>
              </a:ext>
            </a:extLst>
          </p:cNvPr>
          <p:cNvGrpSpPr/>
          <p:nvPr/>
        </p:nvGrpSpPr>
        <p:grpSpPr>
          <a:xfrm>
            <a:off x="788613" y="1351354"/>
            <a:ext cx="374100" cy="101100"/>
            <a:chOff x="965750" y="594475"/>
            <a:chExt cx="374100" cy="101100"/>
          </a:xfrm>
        </p:grpSpPr>
        <p:grpSp>
          <p:nvGrpSpPr>
            <p:cNvPr id="11" name="Google Shape;1420;p45">
              <a:extLst>
                <a:ext uri="{FF2B5EF4-FFF2-40B4-BE49-F238E27FC236}">
                  <a16:creationId xmlns:a16="http://schemas.microsoft.com/office/drawing/2014/main" id="{337A8D5A-3D5B-15C3-BF7F-0FB06FC1B618}"/>
                </a:ext>
              </a:extLst>
            </p:cNvPr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31" name="Google Shape;1421;p45">
                <a:extLst>
                  <a:ext uri="{FF2B5EF4-FFF2-40B4-BE49-F238E27FC236}">
                    <a16:creationId xmlns:a16="http://schemas.microsoft.com/office/drawing/2014/main" id="{4612BB55-6B69-A7C7-C824-33997559647A}"/>
                  </a:ext>
                </a:extLst>
              </p:cNvPr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1422;p45">
                <a:extLst>
                  <a:ext uri="{FF2B5EF4-FFF2-40B4-BE49-F238E27FC236}">
                    <a16:creationId xmlns:a16="http://schemas.microsoft.com/office/drawing/2014/main" id="{68D66456-7F20-D83F-B890-29826380F7EB}"/>
                  </a:ext>
                </a:extLst>
              </p:cNvPr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423;p45">
                <a:extLst>
                  <a:ext uri="{FF2B5EF4-FFF2-40B4-BE49-F238E27FC236}">
                    <a16:creationId xmlns:a16="http://schemas.microsoft.com/office/drawing/2014/main" id="{50393DFE-1C02-EED7-1555-383332186B6F}"/>
                  </a:ext>
                </a:extLst>
              </p:cNvPr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" name="Google Shape;1424;p45">
              <a:extLst>
                <a:ext uri="{FF2B5EF4-FFF2-40B4-BE49-F238E27FC236}">
                  <a16:creationId xmlns:a16="http://schemas.microsoft.com/office/drawing/2014/main" id="{9DC4284E-CD3D-1EA3-323D-C940984E36DB}"/>
                </a:ext>
              </a:extLst>
            </p:cNvPr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25;p45">
              <a:extLst>
                <a:ext uri="{FF2B5EF4-FFF2-40B4-BE49-F238E27FC236}">
                  <a16:creationId xmlns:a16="http://schemas.microsoft.com/office/drawing/2014/main" id="{19E2ED3A-3F6C-DC8F-C7C5-B59573011D5C}"/>
                </a:ext>
              </a:extLst>
            </p:cNvPr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6;p45">
              <a:extLst>
                <a:ext uri="{FF2B5EF4-FFF2-40B4-BE49-F238E27FC236}">
                  <a16:creationId xmlns:a16="http://schemas.microsoft.com/office/drawing/2014/main" id="{4933F710-8E6E-DB98-1A6E-267ED5772660}"/>
                </a:ext>
              </a:extLst>
            </p:cNvPr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1427;p45">
              <a:extLst>
                <a:ext uri="{FF2B5EF4-FFF2-40B4-BE49-F238E27FC236}">
                  <a16:creationId xmlns:a16="http://schemas.microsoft.com/office/drawing/2014/main" id="{59816521-C09D-4E1C-CDBC-A260780461CE}"/>
                </a:ext>
              </a:extLst>
            </p:cNvPr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1418;p45">
            <a:extLst>
              <a:ext uri="{FF2B5EF4-FFF2-40B4-BE49-F238E27FC236}">
                <a16:creationId xmlns:a16="http://schemas.microsoft.com/office/drawing/2014/main" id="{DCC490CB-764B-009D-7353-B6AD8BA828E7}"/>
              </a:ext>
            </a:extLst>
          </p:cNvPr>
          <p:cNvSpPr/>
          <p:nvPr/>
        </p:nvSpPr>
        <p:spPr>
          <a:xfrm>
            <a:off x="4724400" y="1298722"/>
            <a:ext cx="3700312" cy="22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419;p45">
            <a:extLst>
              <a:ext uri="{FF2B5EF4-FFF2-40B4-BE49-F238E27FC236}">
                <a16:creationId xmlns:a16="http://schemas.microsoft.com/office/drawing/2014/main" id="{77BC142E-F1E6-37D2-1148-6D0E4BF92CB0}"/>
              </a:ext>
            </a:extLst>
          </p:cNvPr>
          <p:cNvGrpSpPr/>
          <p:nvPr/>
        </p:nvGrpSpPr>
        <p:grpSpPr>
          <a:xfrm>
            <a:off x="4800162" y="1349755"/>
            <a:ext cx="374100" cy="101100"/>
            <a:chOff x="965750" y="594475"/>
            <a:chExt cx="374100" cy="101100"/>
          </a:xfrm>
        </p:grpSpPr>
        <p:grpSp>
          <p:nvGrpSpPr>
            <p:cNvPr id="58" name="Google Shape;1420;p45">
              <a:extLst>
                <a:ext uri="{FF2B5EF4-FFF2-40B4-BE49-F238E27FC236}">
                  <a16:creationId xmlns:a16="http://schemas.microsoft.com/office/drawing/2014/main" id="{517F8F55-5361-FB48-7B36-27B998B30CE2}"/>
                </a:ext>
              </a:extLst>
            </p:cNvPr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63" name="Google Shape;1421;p45">
                <a:extLst>
                  <a:ext uri="{FF2B5EF4-FFF2-40B4-BE49-F238E27FC236}">
                    <a16:creationId xmlns:a16="http://schemas.microsoft.com/office/drawing/2014/main" id="{01467B8D-4525-8B8E-E0C8-FEACBFE3A5E7}"/>
                  </a:ext>
                </a:extLst>
              </p:cNvPr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2" name="Google Shape;1422;p45">
                <a:extLst>
                  <a:ext uri="{FF2B5EF4-FFF2-40B4-BE49-F238E27FC236}">
                    <a16:creationId xmlns:a16="http://schemas.microsoft.com/office/drawing/2014/main" id="{91346BCE-E9CC-9C77-8290-AE0F565E92D2}"/>
                  </a:ext>
                </a:extLst>
              </p:cNvPr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23;p45">
                <a:extLst>
                  <a:ext uri="{FF2B5EF4-FFF2-40B4-BE49-F238E27FC236}">
                    <a16:creationId xmlns:a16="http://schemas.microsoft.com/office/drawing/2014/main" id="{9EA00857-6F92-27DC-C44C-F6C074C86D03}"/>
                  </a:ext>
                </a:extLst>
              </p:cNvPr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" name="Google Shape;1424;p45">
              <a:extLst>
                <a:ext uri="{FF2B5EF4-FFF2-40B4-BE49-F238E27FC236}">
                  <a16:creationId xmlns:a16="http://schemas.microsoft.com/office/drawing/2014/main" id="{9F0B60CA-FEAC-5964-4B87-8BD1E33FB611}"/>
                </a:ext>
              </a:extLst>
            </p:cNvPr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5;p45">
              <a:extLst>
                <a:ext uri="{FF2B5EF4-FFF2-40B4-BE49-F238E27FC236}">
                  <a16:creationId xmlns:a16="http://schemas.microsoft.com/office/drawing/2014/main" id="{A9AE5AB7-F3A8-7080-CE8A-6812A55265AC}"/>
                </a:ext>
              </a:extLst>
            </p:cNvPr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6;p45">
              <a:extLst>
                <a:ext uri="{FF2B5EF4-FFF2-40B4-BE49-F238E27FC236}">
                  <a16:creationId xmlns:a16="http://schemas.microsoft.com/office/drawing/2014/main" id="{B7440E13-D760-3623-3524-92BFE39AFC40}"/>
                </a:ext>
              </a:extLst>
            </p:cNvPr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1427;p45">
              <a:extLst>
                <a:ext uri="{FF2B5EF4-FFF2-40B4-BE49-F238E27FC236}">
                  <a16:creationId xmlns:a16="http://schemas.microsoft.com/office/drawing/2014/main" id="{B35C45B2-B91D-5070-AC10-F3337F5AF70B}"/>
                </a:ext>
              </a:extLst>
            </p:cNvPr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矩形 3">
            <a:extLst>
              <a:ext uri="{FF2B5EF4-FFF2-40B4-BE49-F238E27FC236}">
                <a16:creationId xmlns:a16="http://schemas.microsoft.com/office/drawing/2014/main" id="{E88D3219-F7F5-52E2-DF8B-1622A68B56AC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 &amp; J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126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" name="Google Shape;1438;p46"/>
          <p:cNvGrpSpPr/>
          <p:nvPr/>
        </p:nvGrpSpPr>
        <p:grpSpPr>
          <a:xfrm>
            <a:off x="717431" y="368525"/>
            <a:ext cx="6986631" cy="1789657"/>
            <a:chOff x="717113" y="770500"/>
            <a:chExt cx="3894092" cy="1906060"/>
          </a:xfrm>
        </p:grpSpPr>
        <p:sp>
          <p:nvSpPr>
            <p:cNvPr id="1439" name="Google Shape;1439;p46"/>
            <p:cNvSpPr/>
            <p:nvPr/>
          </p:nvSpPr>
          <p:spPr>
            <a:xfrm>
              <a:off x="717504" y="1000760"/>
              <a:ext cx="3893700" cy="1675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1" name="Google Shape;1441;p4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42" name="Google Shape;1442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43" name="Google Shape;1443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44" name="Google Shape;1444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5" name="Google Shape;1445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46" name="Google Shape;1446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49" name="Google Shape;1449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50" name="Google Shape;1450;p46"/>
          <p:cNvSpPr txBox="1">
            <a:spLocks noGrp="1"/>
          </p:cNvSpPr>
          <p:nvPr>
            <p:ph type="title"/>
          </p:nvPr>
        </p:nvSpPr>
        <p:spPr>
          <a:xfrm>
            <a:off x="717431" y="584723"/>
            <a:ext cx="6982744" cy="1573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Impact on each other</a:t>
            </a:r>
            <a:endParaRPr sz="4000"/>
          </a:p>
        </p:txBody>
      </p:sp>
      <p:grpSp>
        <p:nvGrpSpPr>
          <p:cNvPr id="1451" name="Google Shape;1451;p46"/>
          <p:cNvGrpSpPr/>
          <p:nvPr/>
        </p:nvGrpSpPr>
        <p:grpSpPr>
          <a:xfrm>
            <a:off x="717431" y="2845103"/>
            <a:ext cx="6982744" cy="1961120"/>
            <a:chOff x="717105" y="770491"/>
            <a:chExt cx="4221365" cy="1537958"/>
          </a:xfrm>
        </p:grpSpPr>
        <p:sp>
          <p:nvSpPr>
            <p:cNvPr id="1453" name="Google Shape;1453;p46"/>
            <p:cNvSpPr/>
            <p:nvPr/>
          </p:nvSpPr>
          <p:spPr>
            <a:xfrm>
              <a:off x="717105" y="770491"/>
              <a:ext cx="42213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717470" y="946676"/>
              <a:ext cx="4221000" cy="1361773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4" name="Google Shape;1454;p4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55" name="Google Shape;1455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56" name="Google Shape;1456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57" name="Google Shape;1457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8" name="Google Shape;1458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59" name="Google Shape;1459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62" name="Google Shape;1462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63" name="Google Shape;1463;p46"/>
          <p:cNvSpPr txBox="1">
            <a:spLocks noGrp="1"/>
          </p:cNvSpPr>
          <p:nvPr>
            <p:ph type="subTitle" idx="1"/>
          </p:nvPr>
        </p:nvSpPr>
        <p:spPr>
          <a:xfrm>
            <a:off x="838350" y="3306846"/>
            <a:ext cx="6439757" cy="1246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Wingdings" pitchFamily="2" charset="2"/>
              <a:buChar char="q"/>
            </a:pPr>
            <a:r>
              <a:rPr lang="en-US" sz="1400">
                <a:solidFill>
                  <a:schemeClr val="bg2"/>
                </a:solidFill>
              </a:rPr>
              <a:t>I</a:t>
            </a:r>
            <a:r>
              <a:rPr lang="en" sz="1400">
                <a:solidFill>
                  <a:schemeClr val="bg2"/>
                </a:solidFill>
              </a:rPr>
              <a:t>f solvency is high, liquidity can be achieved in a short period of time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Wingdings" pitchFamily="2" charset="2"/>
              <a:buChar char="q"/>
            </a:pPr>
            <a:endParaRPr lang="en" sz="1400">
              <a:solidFill>
                <a:schemeClr val="bg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Wingdings" pitchFamily="2" charset="2"/>
              <a:buChar char="q"/>
            </a:pPr>
            <a:r>
              <a:rPr lang="en-US" sz="1400">
                <a:solidFill>
                  <a:schemeClr val="bg2"/>
                </a:solidFill>
              </a:rPr>
              <a:t>I</a:t>
            </a:r>
            <a:r>
              <a:rPr lang="en" sz="1400">
                <a:solidFill>
                  <a:schemeClr val="bg2"/>
                </a:solidFill>
              </a:rPr>
              <a:t>f liquidity is high, solvency may not be achieved quickly</a:t>
            </a:r>
            <a:endParaRPr sz="1400">
              <a:solidFill>
                <a:schemeClr val="bg2"/>
              </a:solidFill>
            </a:endParaRPr>
          </a:p>
        </p:txBody>
      </p:sp>
      <p:sp>
        <p:nvSpPr>
          <p:cNvPr id="10" name="Google Shape;1418;p45">
            <a:extLst>
              <a:ext uri="{FF2B5EF4-FFF2-40B4-BE49-F238E27FC236}">
                <a16:creationId xmlns:a16="http://schemas.microsoft.com/office/drawing/2014/main" id="{F93262AA-6E7C-2E59-E472-F8CE19DD0EF0}"/>
              </a:ext>
            </a:extLst>
          </p:cNvPr>
          <p:cNvSpPr/>
          <p:nvPr/>
        </p:nvSpPr>
        <p:spPr>
          <a:xfrm>
            <a:off x="717431" y="368525"/>
            <a:ext cx="6982636" cy="22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419;p45">
            <a:extLst>
              <a:ext uri="{FF2B5EF4-FFF2-40B4-BE49-F238E27FC236}">
                <a16:creationId xmlns:a16="http://schemas.microsoft.com/office/drawing/2014/main" id="{F635AE8D-DB89-E3AC-2197-1A5A9F21ABD1}"/>
              </a:ext>
            </a:extLst>
          </p:cNvPr>
          <p:cNvGrpSpPr/>
          <p:nvPr/>
        </p:nvGrpSpPr>
        <p:grpSpPr>
          <a:xfrm>
            <a:off x="788613" y="433606"/>
            <a:ext cx="374100" cy="101100"/>
            <a:chOff x="965750" y="594475"/>
            <a:chExt cx="374100" cy="101100"/>
          </a:xfrm>
        </p:grpSpPr>
        <p:grpSp>
          <p:nvGrpSpPr>
            <p:cNvPr id="12" name="Google Shape;1420;p45">
              <a:extLst>
                <a:ext uri="{FF2B5EF4-FFF2-40B4-BE49-F238E27FC236}">
                  <a16:creationId xmlns:a16="http://schemas.microsoft.com/office/drawing/2014/main" id="{3A8FFB60-4E46-6DED-8467-D42165714359}"/>
                </a:ext>
              </a:extLst>
            </p:cNvPr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17" name="Google Shape;1421;p45">
                <a:extLst>
                  <a:ext uri="{FF2B5EF4-FFF2-40B4-BE49-F238E27FC236}">
                    <a16:creationId xmlns:a16="http://schemas.microsoft.com/office/drawing/2014/main" id="{51056A08-1629-5D40-F824-70B4FE6E9ADF}"/>
                  </a:ext>
                </a:extLst>
              </p:cNvPr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1422;p45">
                <a:extLst>
                  <a:ext uri="{FF2B5EF4-FFF2-40B4-BE49-F238E27FC236}">
                    <a16:creationId xmlns:a16="http://schemas.microsoft.com/office/drawing/2014/main" id="{0DB1C877-24CA-13D4-0D5C-7DE54889297A}"/>
                  </a:ext>
                </a:extLst>
              </p:cNvPr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423;p45">
                <a:extLst>
                  <a:ext uri="{FF2B5EF4-FFF2-40B4-BE49-F238E27FC236}">
                    <a16:creationId xmlns:a16="http://schemas.microsoft.com/office/drawing/2014/main" id="{3ADA5CD9-4324-9EAF-A4B5-FA5636A6919C}"/>
                  </a:ext>
                </a:extLst>
              </p:cNvPr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" name="Google Shape;1424;p45">
              <a:extLst>
                <a:ext uri="{FF2B5EF4-FFF2-40B4-BE49-F238E27FC236}">
                  <a16:creationId xmlns:a16="http://schemas.microsoft.com/office/drawing/2014/main" id="{660E7984-521B-ED32-EBC0-10B0C6731382}"/>
                </a:ext>
              </a:extLst>
            </p:cNvPr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5;p45">
              <a:extLst>
                <a:ext uri="{FF2B5EF4-FFF2-40B4-BE49-F238E27FC236}">
                  <a16:creationId xmlns:a16="http://schemas.microsoft.com/office/drawing/2014/main" id="{430BC80C-F784-B37C-CDF8-49758DEA0708}"/>
                </a:ext>
              </a:extLst>
            </p:cNvPr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26;p45">
              <a:extLst>
                <a:ext uri="{FF2B5EF4-FFF2-40B4-BE49-F238E27FC236}">
                  <a16:creationId xmlns:a16="http://schemas.microsoft.com/office/drawing/2014/main" id="{DA91A5D8-D617-002A-61F9-704FCF7D3C9D}"/>
                </a:ext>
              </a:extLst>
            </p:cNvPr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427;p45">
              <a:extLst>
                <a:ext uri="{FF2B5EF4-FFF2-40B4-BE49-F238E27FC236}">
                  <a16:creationId xmlns:a16="http://schemas.microsoft.com/office/drawing/2014/main" id="{A410E49D-E44F-1098-2A8E-4DC3D049CC37}"/>
                </a:ext>
              </a:extLst>
            </p:cNvPr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1417;p45">
            <a:extLst>
              <a:ext uri="{FF2B5EF4-FFF2-40B4-BE49-F238E27FC236}">
                <a16:creationId xmlns:a16="http://schemas.microsoft.com/office/drawing/2014/main" id="{1832A175-8772-2D4A-6440-147F9A8A208E}"/>
              </a:ext>
            </a:extLst>
          </p:cNvPr>
          <p:cNvGrpSpPr/>
          <p:nvPr/>
        </p:nvGrpSpPr>
        <p:grpSpPr>
          <a:xfrm>
            <a:off x="717431" y="2840350"/>
            <a:ext cx="7709100" cy="228900"/>
            <a:chOff x="717431" y="368525"/>
            <a:chExt cx="7709100" cy="228900"/>
          </a:xfrm>
        </p:grpSpPr>
        <p:sp>
          <p:nvSpPr>
            <p:cNvPr id="21" name="Google Shape;1418;p45">
              <a:extLst>
                <a:ext uri="{FF2B5EF4-FFF2-40B4-BE49-F238E27FC236}">
                  <a16:creationId xmlns:a16="http://schemas.microsoft.com/office/drawing/2014/main" id="{6C81AECC-EF8D-2B25-8AD2-9D28D9D2EFB3}"/>
                </a:ext>
              </a:extLst>
            </p:cNvPr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1419;p45">
              <a:extLst>
                <a:ext uri="{FF2B5EF4-FFF2-40B4-BE49-F238E27FC236}">
                  <a16:creationId xmlns:a16="http://schemas.microsoft.com/office/drawing/2014/main" id="{17D78183-8503-66F2-2597-923D7DA45FB5}"/>
                </a:ext>
              </a:extLst>
            </p:cNvPr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3" name="Google Shape;1420;p45">
                <a:extLst>
                  <a:ext uri="{FF2B5EF4-FFF2-40B4-BE49-F238E27FC236}">
                    <a16:creationId xmlns:a16="http://schemas.microsoft.com/office/drawing/2014/main" id="{F9C71EF1-2CA5-3BAF-8ACD-82006481D26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8" name="Google Shape;1421;p45">
                  <a:extLst>
                    <a:ext uri="{FF2B5EF4-FFF2-40B4-BE49-F238E27FC236}">
                      <a16:creationId xmlns:a16="http://schemas.microsoft.com/office/drawing/2014/main" id="{7EC80512-1F64-17E2-B7AC-19A18FBFCE1C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" name="Google Shape;1422;p45">
                  <a:extLst>
                    <a:ext uri="{FF2B5EF4-FFF2-40B4-BE49-F238E27FC236}">
                      <a16:creationId xmlns:a16="http://schemas.microsoft.com/office/drawing/2014/main" id="{0BB88730-B7E6-639B-ACC4-FACB5E9FBC3A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1423;p45">
                  <a:extLst>
                    <a:ext uri="{FF2B5EF4-FFF2-40B4-BE49-F238E27FC236}">
                      <a16:creationId xmlns:a16="http://schemas.microsoft.com/office/drawing/2014/main" id="{4A13BA19-8949-6068-C671-B6D8B095236B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Google Shape;1424;p45">
                <a:extLst>
                  <a:ext uri="{FF2B5EF4-FFF2-40B4-BE49-F238E27FC236}">
                    <a16:creationId xmlns:a16="http://schemas.microsoft.com/office/drawing/2014/main" id="{A2AE15D1-5FB0-257D-42A2-BBB7F64A1ABD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25;p45">
                <a:extLst>
                  <a:ext uri="{FF2B5EF4-FFF2-40B4-BE49-F238E27FC236}">
                    <a16:creationId xmlns:a16="http://schemas.microsoft.com/office/drawing/2014/main" id="{67BFF40C-4F44-47BE-BAB3-EE544689DAB8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26;p45">
                <a:extLst>
                  <a:ext uri="{FF2B5EF4-FFF2-40B4-BE49-F238E27FC236}">
                    <a16:creationId xmlns:a16="http://schemas.microsoft.com/office/drawing/2014/main" id="{9AB86F0A-16ED-8AF9-B2A7-F43B39176898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" name="Google Shape;1427;p45">
                <a:extLst>
                  <a:ext uri="{FF2B5EF4-FFF2-40B4-BE49-F238E27FC236}">
                    <a16:creationId xmlns:a16="http://schemas.microsoft.com/office/drawing/2014/main" id="{ADEE919E-DF09-732B-30EC-6D50DC8F0FB3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4" name="Google Shape;1464;p46"/>
          <p:cNvGrpSpPr/>
          <p:nvPr/>
        </p:nvGrpSpPr>
        <p:grpSpPr>
          <a:xfrm>
            <a:off x="6955397" y="1660763"/>
            <a:ext cx="1972640" cy="1722033"/>
            <a:chOff x="717125" y="770510"/>
            <a:chExt cx="3035134" cy="2896325"/>
          </a:xfrm>
        </p:grpSpPr>
        <p:sp>
          <p:nvSpPr>
            <p:cNvPr id="1465" name="Google Shape;1465;p46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7" name="Google Shape;1467;p4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68" name="Google Shape;1468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69" name="Google Shape;1469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70" name="Google Shape;1470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1" name="Google Shape;1471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72" name="Google Shape;1472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5" name="Google Shape;1475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" name="Google Shape;2249;p56">
            <a:extLst>
              <a:ext uri="{FF2B5EF4-FFF2-40B4-BE49-F238E27FC236}">
                <a16:creationId xmlns:a16="http://schemas.microsoft.com/office/drawing/2014/main" id="{BAFF9DF9-82E9-07B5-06A5-8233418E1F3D}"/>
              </a:ext>
            </a:extLst>
          </p:cNvPr>
          <p:cNvGrpSpPr/>
          <p:nvPr/>
        </p:nvGrpSpPr>
        <p:grpSpPr>
          <a:xfrm>
            <a:off x="7185299" y="2049253"/>
            <a:ext cx="1456765" cy="1014328"/>
            <a:chOff x="284725" y="459750"/>
            <a:chExt cx="1278300" cy="953025"/>
          </a:xfrm>
        </p:grpSpPr>
        <p:sp>
          <p:nvSpPr>
            <p:cNvPr id="3" name="Google Shape;2250;p56">
              <a:extLst>
                <a:ext uri="{FF2B5EF4-FFF2-40B4-BE49-F238E27FC236}">
                  <a16:creationId xmlns:a16="http://schemas.microsoft.com/office/drawing/2014/main" id="{F6A3AC1D-2D19-8AE5-7CDF-48DA328D406D}"/>
                </a:ext>
              </a:extLst>
            </p:cNvPr>
            <p:cNvSpPr/>
            <p:nvPr/>
          </p:nvSpPr>
          <p:spPr>
            <a:xfrm>
              <a:off x="738400" y="459750"/>
              <a:ext cx="824625" cy="892150"/>
            </a:xfrm>
            <a:custGeom>
              <a:avLst/>
              <a:gdLst/>
              <a:ahLst/>
              <a:cxnLst/>
              <a:rect l="l" t="t" r="r" b="b"/>
              <a:pathLst>
                <a:path w="32985" h="35686" extrusionOk="0">
                  <a:moveTo>
                    <a:pt x="14419" y="0"/>
                  </a:moveTo>
                  <a:lnTo>
                    <a:pt x="14419" y="2968"/>
                  </a:lnTo>
                  <a:cubicBezTo>
                    <a:pt x="10424" y="3500"/>
                    <a:pt x="6962" y="5631"/>
                    <a:pt x="4642" y="8636"/>
                  </a:cubicBezTo>
                  <a:lnTo>
                    <a:pt x="2055" y="7153"/>
                  </a:lnTo>
                  <a:lnTo>
                    <a:pt x="0" y="10729"/>
                  </a:lnTo>
                  <a:lnTo>
                    <a:pt x="2587" y="12174"/>
                  </a:lnTo>
                  <a:cubicBezTo>
                    <a:pt x="1864" y="13962"/>
                    <a:pt x="1484" y="15865"/>
                    <a:pt x="1484" y="17843"/>
                  </a:cubicBezTo>
                  <a:cubicBezTo>
                    <a:pt x="1484" y="19859"/>
                    <a:pt x="1864" y="21762"/>
                    <a:pt x="2587" y="23512"/>
                  </a:cubicBezTo>
                  <a:lnTo>
                    <a:pt x="0" y="24995"/>
                  </a:lnTo>
                  <a:lnTo>
                    <a:pt x="2055" y="28533"/>
                  </a:lnTo>
                  <a:lnTo>
                    <a:pt x="4642" y="27088"/>
                  </a:lnTo>
                  <a:cubicBezTo>
                    <a:pt x="6962" y="30131"/>
                    <a:pt x="10462" y="32224"/>
                    <a:pt x="14419" y="32718"/>
                  </a:cubicBezTo>
                  <a:lnTo>
                    <a:pt x="14419" y="35686"/>
                  </a:lnTo>
                  <a:lnTo>
                    <a:pt x="18528" y="35686"/>
                  </a:lnTo>
                  <a:lnTo>
                    <a:pt x="18528" y="32718"/>
                  </a:lnTo>
                  <a:cubicBezTo>
                    <a:pt x="22522" y="32224"/>
                    <a:pt x="25984" y="30055"/>
                    <a:pt x="28305" y="27088"/>
                  </a:cubicBezTo>
                  <a:lnTo>
                    <a:pt x="30892" y="28533"/>
                  </a:lnTo>
                  <a:lnTo>
                    <a:pt x="32985" y="24995"/>
                  </a:lnTo>
                  <a:lnTo>
                    <a:pt x="30398" y="23512"/>
                  </a:lnTo>
                  <a:cubicBezTo>
                    <a:pt x="31120" y="21762"/>
                    <a:pt x="31501" y="19859"/>
                    <a:pt x="31501" y="17843"/>
                  </a:cubicBezTo>
                  <a:cubicBezTo>
                    <a:pt x="31501" y="15827"/>
                    <a:pt x="31120" y="13886"/>
                    <a:pt x="30398" y="12174"/>
                  </a:cubicBezTo>
                  <a:lnTo>
                    <a:pt x="32985" y="10729"/>
                  </a:lnTo>
                  <a:lnTo>
                    <a:pt x="30930" y="7153"/>
                  </a:lnTo>
                  <a:lnTo>
                    <a:pt x="28343" y="8636"/>
                  </a:lnTo>
                  <a:cubicBezTo>
                    <a:pt x="25984" y="5593"/>
                    <a:pt x="22522" y="3500"/>
                    <a:pt x="18528" y="2968"/>
                  </a:cubicBezTo>
                  <a:lnTo>
                    <a:pt x="185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51;p56">
              <a:extLst>
                <a:ext uri="{FF2B5EF4-FFF2-40B4-BE49-F238E27FC236}">
                  <a16:creationId xmlns:a16="http://schemas.microsoft.com/office/drawing/2014/main" id="{2CDAAF3B-B0AB-174A-02C4-2131104E31C7}"/>
                </a:ext>
              </a:extLst>
            </p:cNvPr>
            <p:cNvSpPr/>
            <p:nvPr/>
          </p:nvSpPr>
          <p:spPr>
            <a:xfrm>
              <a:off x="284725" y="902000"/>
              <a:ext cx="482225" cy="510775"/>
            </a:xfrm>
            <a:custGeom>
              <a:avLst/>
              <a:gdLst/>
              <a:ahLst/>
              <a:cxnLst/>
              <a:rect l="l" t="t" r="r" b="b"/>
              <a:pathLst>
                <a:path w="19289" h="20431" extrusionOk="0">
                  <a:moveTo>
                    <a:pt x="9930" y="1"/>
                  </a:moveTo>
                  <a:lnTo>
                    <a:pt x="7609" y="191"/>
                  </a:lnTo>
                  <a:lnTo>
                    <a:pt x="7799" y="2207"/>
                  </a:lnTo>
                  <a:cubicBezTo>
                    <a:pt x="5707" y="2664"/>
                    <a:pt x="3957" y="3957"/>
                    <a:pt x="2815" y="5707"/>
                  </a:cubicBezTo>
                  <a:lnTo>
                    <a:pt x="989" y="4870"/>
                  </a:lnTo>
                  <a:lnTo>
                    <a:pt x="0" y="6963"/>
                  </a:lnTo>
                  <a:lnTo>
                    <a:pt x="1788" y="7800"/>
                  </a:lnTo>
                  <a:cubicBezTo>
                    <a:pt x="1522" y="8751"/>
                    <a:pt x="1370" y="9816"/>
                    <a:pt x="1484" y="10919"/>
                  </a:cubicBezTo>
                  <a:cubicBezTo>
                    <a:pt x="1560" y="12061"/>
                    <a:pt x="1902" y="13050"/>
                    <a:pt x="2359" y="13963"/>
                  </a:cubicBezTo>
                  <a:lnTo>
                    <a:pt x="761" y="15104"/>
                  </a:lnTo>
                  <a:lnTo>
                    <a:pt x="2093" y="17007"/>
                  </a:lnTo>
                  <a:lnTo>
                    <a:pt x="3690" y="15865"/>
                  </a:lnTo>
                  <a:cubicBezTo>
                    <a:pt x="5136" y="17311"/>
                    <a:pt x="7076" y="18262"/>
                    <a:pt x="9207" y="18414"/>
                  </a:cubicBezTo>
                  <a:lnTo>
                    <a:pt x="9397" y="20430"/>
                  </a:lnTo>
                  <a:lnTo>
                    <a:pt x="11756" y="20240"/>
                  </a:lnTo>
                  <a:lnTo>
                    <a:pt x="11566" y="18224"/>
                  </a:lnTo>
                  <a:cubicBezTo>
                    <a:pt x="13658" y="17767"/>
                    <a:pt x="15408" y="16474"/>
                    <a:pt x="16549" y="14686"/>
                  </a:cubicBezTo>
                  <a:lnTo>
                    <a:pt x="18337" y="15561"/>
                  </a:lnTo>
                  <a:lnTo>
                    <a:pt x="19289" y="13430"/>
                  </a:lnTo>
                  <a:lnTo>
                    <a:pt x="17500" y="12555"/>
                  </a:lnTo>
                  <a:cubicBezTo>
                    <a:pt x="17767" y="11604"/>
                    <a:pt x="17919" y="10577"/>
                    <a:pt x="17843" y="9474"/>
                  </a:cubicBezTo>
                  <a:cubicBezTo>
                    <a:pt x="17729" y="8370"/>
                    <a:pt x="17462" y="7381"/>
                    <a:pt x="16968" y="6468"/>
                  </a:cubicBezTo>
                  <a:lnTo>
                    <a:pt x="18604" y="5327"/>
                  </a:lnTo>
                  <a:lnTo>
                    <a:pt x="17272" y="3425"/>
                  </a:lnTo>
                  <a:lnTo>
                    <a:pt x="15636" y="4566"/>
                  </a:lnTo>
                  <a:cubicBezTo>
                    <a:pt x="14229" y="3120"/>
                    <a:pt x="12250" y="2169"/>
                    <a:pt x="10120" y="2017"/>
                  </a:cubicBezTo>
                  <a:lnTo>
                    <a:pt x="99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52;p56">
              <a:extLst>
                <a:ext uri="{FF2B5EF4-FFF2-40B4-BE49-F238E27FC236}">
                  <a16:creationId xmlns:a16="http://schemas.microsoft.com/office/drawing/2014/main" id="{289C42D7-BC4A-D856-F78C-F58848AEC463}"/>
                </a:ext>
              </a:extLst>
            </p:cNvPr>
            <p:cNvSpPr/>
            <p:nvPr/>
          </p:nvSpPr>
          <p:spPr>
            <a:xfrm>
              <a:off x="400750" y="542500"/>
              <a:ext cx="335775" cy="349075"/>
            </a:xfrm>
            <a:custGeom>
              <a:avLst/>
              <a:gdLst/>
              <a:ahLst/>
              <a:cxnLst/>
              <a:rect l="l" t="t" r="r" b="b"/>
              <a:pathLst>
                <a:path w="13431" h="13963" extrusionOk="0">
                  <a:moveTo>
                    <a:pt x="6658" y="0"/>
                  </a:moveTo>
                  <a:lnTo>
                    <a:pt x="5098" y="190"/>
                  </a:lnTo>
                  <a:lnTo>
                    <a:pt x="5175" y="989"/>
                  </a:lnTo>
                  <a:cubicBezTo>
                    <a:pt x="3577" y="1408"/>
                    <a:pt x="2207" y="2473"/>
                    <a:pt x="1370" y="3843"/>
                  </a:cubicBezTo>
                  <a:lnTo>
                    <a:pt x="647" y="3500"/>
                  </a:lnTo>
                  <a:lnTo>
                    <a:pt x="1" y="4984"/>
                  </a:lnTo>
                  <a:lnTo>
                    <a:pt x="761" y="5326"/>
                  </a:lnTo>
                  <a:cubicBezTo>
                    <a:pt x="533" y="6087"/>
                    <a:pt x="495" y="6886"/>
                    <a:pt x="571" y="7723"/>
                  </a:cubicBezTo>
                  <a:cubicBezTo>
                    <a:pt x="685" y="8598"/>
                    <a:pt x="952" y="9359"/>
                    <a:pt x="1332" y="10006"/>
                  </a:cubicBezTo>
                  <a:lnTo>
                    <a:pt x="685" y="10500"/>
                  </a:lnTo>
                  <a:lnTo>
                    <a:pt x="1636" y="11794"/>
                  </a:lnTo>
                  <a:lnTo>
                    <a:pt x="2283" y="11299"/>
                  </a:lnTo>
                  <a:cubicBezTo>
                    <a:pt x="3386" y="12441"/>
                    <a:pt x="4946" y="13163"/>
                    <a:pt x="6620" y="13163"/>
                  </a:cubicBezTo>
                  <a:lnTo>
                    <a:pt x="6734" y="13962"/>
                  </a:lnTo>
                  <a:lnTo>
                    <a:pt x="8294" y="13772"/>
                  </a:lnTo>
                  <a:lnTo>
                    <a:pt x="8256" y="12973"/>
                  </a:lnTo>
                  <a:cubicBezTo>
                    <a:pt x="9854" y="12555"/>
                    <a:pt x="11224" y="11489"/>
                    <a:pt x="12061" y="10120"/>
                  </a:cubicBezTo>
                  <a:lnTo>
                    <a:pt x="12821" y="10462"/>
                  </a:lnTo>
                  <a:lnTo>
                    <a:pt x="13430" y="8979"/>
                  </a:lnTo>
                  <a:lnTo>
                    <a:pt x="12669" y="8636"/>
                  </a:lnTo>
                  <a:cubicBezTo>
                    <a:pt x="12898" y="7875"/>
                    <a:pt x="12936" y="7076"/>
                    <a:pt x="12859" y="6201"/>
                  </a:cubicBezTo>
                  <a:cubicBezTo>
                    <a:pt x="12745" y="5402"/>
                    <a:pt x="12479" y="4603"/>
                    <a:pt x="12099" y="3919"/>
                  </a:cubicBezTo>
                  <a:lnTo>
                    <a:pt x="12707" y="3462"/>
                  </a:lnTo>
                  <a:lnTo>
                    <a:pt x="11756" y="2169"/>
                  </a:lnTo>
                  <a:lnTo>
                    <a:pt x="11148" y="2663"/>
                  </a:lnTo>
                  <a:cubicBezTo>
                    <a:pt x="10006" y="1522"/>
                    <a:pt x="8484" y="799"/>
                    <a:pt x="6772" y="799"/>
                  </a:cubicBezTo>
                  <a:lnTo>
                    <a:pt x="665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53;p56">
              <a:extLst>
                <a:ext uri="{FF2B5EF4-FFF2-40B4-BE49-F238E27FC236}">
                  <a16:creationId xmlns:a16="http://schemas.microsoft.com/office/drawing/2014/main" id="{5F709D17-7C80-487B-E862-5C1CF8C8B889}"/>
                </a:ext>
              </a:extLst>
            </p:cNvPr>
            <p:cNvSpPr/>
            <p:nvPr/>
          </p:nvSpPr>
          <p:spPr>
            <a:xfrm>
              <a:off x="1010400" y="766950"/>
              <a:ext cx="278700" cy="277750"/>
            </a:xfrm>
            <a:custGeom>
              <a:avLst/>
              <a:gdLst/>
              <a:ahLst/>
              <a:cxnLst/>
              <a:rect l="l" t="t" r="r" b="b"/>
              <a:pathLst>
                <a:path w="11148" h="11110" extrusionOk="0">
                  <a:moveTo>
                    <a:pt x="5593" y="1"/>
                  </a:moveTo>
                  <a:cubicBezTo>
                    <a:pt x="2512" y="1"/>
                    <a:pt x="1" y="2473"/>
                    <a:pt x="1" y="5555"/>
                  </a:cubicBezTo>
                  <a:cubicBezTo>
                    <a:pt x="1" y="8637"/>
                    <a:pt x="2512" y="11109"/>
                    <a:pt x="5593" y="11109"/>
                  </a:cubicBezTo>
                  <a:cubicBezTo>
                    <a:pt x="8675" y="11109"/>
                    <a:pt x="11148" y="8637"/>
                    <a:pt x="11148" y="5555"/>
                  </a:cubicBezTo>
                  <a:cubicBezTo>
                    <a:pt x="11148" y="2473"/>
                    <a:pt x="8675" y="1"/>
                    <a:pt x="55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54;p56">
              <a:extLst>
                <a:ext uri="{FF2B5EF4-FFF2-40B4-BE49-F238E27FC236}">
                  <a16:creationId xmlns:a16="http://schemas.microsoft.com/office/drawing/2014/main" id="{0B3C71F1-63DA-2F0B-2BDD-407E5E94B475}"/>
                </a:ext>
              </a:extLst>
            </p:cNvPr>
            <p:cNvSpPr/>
            <p:nvPr/>
          </p:nvSpPr>
          <p:spPr>
            <a:xfrm>
              <a:off x="453050" y="1089025"/>
              <a:ext cx="144600" cy="136900"/>
            </a:xfrm>
            <a:custGeom>
              <a:avLst/>
              <a:gdLst/>
              <a:ahLst/>
              <a:cxnLst/>
              <a:rect l="l" t="t" r="r" b="b"/>
              <a:pathLst>
                <a:path w="5784" h="5476" extrusionOk="0">
                  <a:moveTo>
                    <a:pt x="2898" y="1"/>
                  </a:moveTo>
                  <a:cubicBezTo>
                    <a:pt x="2808" y="1"/>
                    <a:pt x="2718" y="5"/>
                    <a:pt x="2626" y="14"/>
                  </a:cubicBezTo>
                  <a:cubicBezTo>
                    <a:pt x="1142" y="129"/>
                    <a:pt x="1" y="1460"/>
                    <a:pt x="153" y="2982"/>
                  </a:cubicBezTo>
                  <a:cubicBezTo>
                    <a:pt x="294" y="4392"/>
                    <a:pt x="1448" y="5476"/>
                    <a:pt x="2827" y="5476"/>
                  </a:cubicBezTo>
                  <a:cubicBezTo>
                    <a:pt x="2936" y="5476"/>
                    <a:pt x="3047" y="5469"/>
                    <a:pt x="3159" y="5455"/>
                  </a:cubicBezTo>
                  <a:cubicBezTo>
                    <a:pt x="4604" y="5341"/>
                    <a:pt x="5784" y="4009"/>
                    <a:pt x="5632" y="2487"/>
                  </a:cubicBezTo>
                  <a:cubicBezTo>
                    <a:pt x="5489" y="1093"/>
                    <a:pt x="4304" y="1"/>
                    <a:pt x="28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55;p56">
              <a:extLst>
                <a:ext uri="{FF2B5EF4-FFF2-40B4-BE49-F238E27FC236}">
                  <a16:creationId xmlns:a16="http://schemas.microsoft.com/office/drawing/2014/main" id="{6C422BA8-572B-BBE9-C167-44DA558AE688}"/>
                </a:ext>
              </a:extLst>
            </p:cNvPr>
            <p:cNvSpPr/>
            <p:nvPr/>
          </p:nvSpPr>
          <p:spPr>
            <a:xfrm>
              <a:off x="528200" y="680050"/>
              <a:ext cx="79925" cy="74925"/>
            </a:xfrm>
            <a:custGeom>
              <a:avLst/>
              <a:gdLst/>
              <a:ahLst/>
              <a:cxnLst/>
              <a:rect l="l" t="t" r="r" b="b"/>
              <a:pathLst>
                <a:path w="3197" h="2997" extrusionOk="0">
                  <a:moveTo>
                    <a:pt x="1650" y="0"/>
                  </a:moveTo>
                  <a:cubicBezTo>
                    <a:pt x="1582" y="0"/>
                    <a:pt x="1514" y="5"/>
                    <a:pt x="1446" y="15"/>
                  </a:cubicBezTo>
                  <a:cubicBezTo>
                    <a:pt x="571" y="91"/>
                    <a:pt x="0" y="851"/>
                    <a:pt x="115" y="1650"/>
                  </a:cubicBezTo>
                  <a:cubicBezTo>
                    <a:pt x="219" y="2451"/>
                    <a:pt x="833" y="2996"/>
                    <a:pt x="1548" y="2996"/>
                  </a:cubicBezTo>
                  <a:cubicBezTo>
                    <a:pt x="1615" y="2996"/>
                    <a:pt x="1682" y="2992"/>
                    <a:pt x="1751" y="2982"/>
                  </a:cubicBezTo>
                  <a:cubicBezTo>
                    <a:pt x="2626" y="2906"/>
                    <a:pt x="3196" y="2145"/>
                    <a:pt x="3082" y="1346"/>
                  </a:cubicBezTo>
                  <a:cubicBezTo>
                    <a:pt x="3012" y="546"/>
                    <a:pt x="2370" y="0"/>
                    <a:pt x="16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矩形 3">
            <a:extLst>
              <a:ext uri="{FF2B5EF4-FFF2-40B4-BE49-F238E27FC236}">
                <a16:creationId xmlns:a16="http://schemas.microsoft.com/office/drawing/2014/main" id="{963283E4-5294-12E3-E3AB-3D5F63AC9B9B}"/>
              </a:ext>
            </a:extLst>
          </p:cNvPr>
          <p:cNvSpPr/>
          <p:nvPr/>
        </p:nvSpPr>
        <p:spPr>
          <a:xfrm>
            <a:off x="9334365" y="-1143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 &amp; J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6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505;p47">
            <a:extLst>
              <a:ext uri="{FF2B5EF4-FFF2-40B4-BE49-F238E27FC236}">
                <a16:creationId xmlns:a16="http://schemas.microsoft.com/office/drawing/2014/main" id="{57ED486C-55D5-F6C7-B9D9-826714C6C0E6}"/>
              </a:ext>
            </a:extLst>
          </p:cNvPr>
          <p:cNvSpPr/>
          <p:nvPr/>
        </p:nvSpPr>
        <p:spPr>
          <a:xfrm>
            <a:off x="718353" y="1527623"/>
            <a:ext cx="3675422" cy="34593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47"/>
          <p:cNvSpPr txBox="1">
            <a:spLocks noGrp="1"/>
          </p:cNvSpPr>
          <p:nvPr>
            <p:ph type="subTitle" idx="1"/>
          </p:nvPr>
        </p:nvSpPr>
        <p:spPr>
          <a:xfrm>
            <a:off x="1254466" y="2300084"/>
            <a:ext cx="3138380" cy="202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/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r>
              <a:rPr lang="en-US" b="1"/>
              <a:t>Current</a:t>
            </a:r>
            <a:r>
              <a:rPr lang="en-US"/>
              <a:t> assets</a:t>
            </a:r>
          </a:p>
          <a:p>
            <a:pPr marL="285750" indent="-285750">
              <a:buClr>
                <a:schemeClr val="accent6"/>
              </a:buClr>
              <a:buSzPts val="1100"/>
            </a:pPr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r>
              <a:rPr lang="en-US" b="1"/>
              <a:t>Current</a:t>
            </a:r>
            <a:r>
              <a:rPr lang="en-US"/>
              <a:t> liabilities</a:t>
            </a:r>
          </a:p>
          <a:p>
            <a:pPr marL="285750" indent="-285750">
              <a:buClr>
                <a:schemeClr val="accent6"/>
              </a:buClr>
              <a:buSzPts val="1100"/>
            </a:pPr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endParaRPr lang="en-US"/>
          </a:p>
          <a:p>
            <a:pPr marL="285750" indent="-285750">
              <a:buClr>
                <a:schemeClr val="accent6"/>
              </a:buClr>
              <a:buSzPts val="1100"/>
            </a:pPr>
            <a:r>
              <a:rPr lang="en-US"/>
              <a:t>Detailed account of </a:t>
            </a:r>
          </a:p>
          <a:p>
            <a:pPr marL="0" indent="0">
              <a:buClr>
                <a:schemeClr val="accent6"/>
              </a:buClr>
              <a:buSzPts val="1100"/>
              <a:buNone/>
            </a:pPr>
            <a:r>
              <a:rPr lang="en-US"/>
              <a:t>      every item beneath it</a:t>
            </a:r>
          </a:p>
        </p:txBody>
      </p:sp>
      <p:sp>
        <p:nvSpPr>
          <p:cNvPr id="16" name="Google Shape;1505;p47">
            <a:extLst>
              <a:ext uri="{FF2B5EF4-FFF2-40B4-BE49-F238E27FC236}">
                <a16:creationId xmlns:a16="http://schemas.microsoft.com/office/drawing/2014/main" id="{81054EF8-1457-C3D0-16AD-FDD6F5349DBD}"/>
              </a:ext>
            </a:extLst>
          </p:cNvPr>
          <p:cNvSpPr/>
          <p:nvPr/>
        </p:nvSpPr>
        <p:spPr>
          <a:xfrm>
            <a:off x="4725335" y="1527623"/>
            <a:ext cx="3700312" cy="345932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781;p50">
            <a:extLst>
              <a:ext uri="{FF2B5EF4-FFF2-40B4-BE49-F238E27FC236}">
                <a16:creationId xmlns:a16="http://schemas.microsoft.com/office/drawing/2014/main" id="{8EE7110F-B40B-8A50-9238-B5B56890A639}"/>
              </a:ext>
            </a:extLst>
          </p:cNvPr>
          <p:cNvSpPr txBox="1">
            <a:spLocks/>
          </p:cNvSpPr>
          <p:nvPr/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400" b="1">
                <a:solidFill>
                  <a:schemeClr val="dk1"/>
                </a:solidFill>
                <a:latin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/>
              <a:t>What to Look in the Balance Sheet?</a:t>
            </a:r>
            <a:endParaRPr lang="en-US">
              <a:sym typeface="Overpass Mono"/>
            </a:endParaRPr>
          </a:p>
        </p:txBody>
      </p:sp>
      <p:grpSp>
        <p:nvGrpSpPr>
          <p:cNvPr id="45" name="Google Shape;1785;p50">
            <a:extLst>
              <a:ext uri="{FF2B5EF4-FFF2-40B4-BE49-F238E27FC236}">
                <a16:creationId xmlns:a16="http://schemas.microsoft.com/office/drawing/2014/main" id="{79DE2037-4AF4-8DC7-77A7-0700ACE1212C}"/>
              </a:ext>
            </a:extLst>
          </p:cNvPr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46" name="Google Shape;1786;p50">
              <a:extLst>
                <a:ext uri="{FF2B5EF4-FFF2-40B4-BE49-F238E27FC236}">
                  <a16:creationId xmlns:a16="http://schemas.microsoft.com/office/drawing/2014/main" id="{FB0307EF-B872-9545-B067-7158AEBBCBF5}"/>
                </a:ext>
              </a:extLst>
            </p:cNvPr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787;p50">
              <a:extLst>
                <a:ext uri="{FF2B5EF4-FFF2-40B4-BE49-F238E27FC236}">
                  <a16:creationId xmlns:a16="http://schemas.microsoft.com/office/drawing/2014/main" id="{D7368E01-5919-C989-08A3-2FB4D1E2BD8B}"/>
                </a:ext>
              </a:extLst>
            </p:cNvPr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48" name="Google Shape;1788;p50">
                <a:extLst>
                  <a:ext uri="{FF2B5EF4-FFF2-40B4-BE49-F238E27FC236}">
                    <a16:creationId xmlns:a16="http://schemas.microsoft.com/office/drawing/2014/main" id="{EBF9C2D8-B4D3-B781-7015-D438A1F75E65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53" name="Google Shape;1789;p50">
                  <a:extLst>
                    <a:ext uri="{FF2B5EF4-FFF2-40B4-BE49-F238E27FC236}">
                      <a16:creationId xmlns:a16="http://schemas.microsoft.com/office/drawing/2014/main" id="{4AD47661-5667-D89D-1C0A-EF400FB93592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4" name="Google Shape;1790;p50">
                  <a:extLst>
                    <a:ext uri="{FF2B5EF4-FFF2-40B4-BE49-F238E27FC236}">
                      <a16:creationId xmlns:a16="http://schemas.microsoft.com/office/drawing/2014/main" id="{9185F65F-D81A-284D-C094-328A98A558CB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1791;p50">
                  <a:extLst>
                    <a:ext uri="{FF2B5EF4-FFF2-40B4-BE49-F238E27FC236}">
                      <a16:creationId xmlns:a16="http://schemas.microsoft.com/office/drawing/2014/main" id="{A97D973F-D567-C738-81EE-30AFFACE7237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" name="Google Shape;1792;p50">
                <a:extLst>
                  <a:ext uri="{FF2B5EF4-FFF2-40B4-BE49-F238E27FC236}">
                    <a16:creationId xmlns:a16="http://schemas.microsoft.com/office/drawing/2014/main" id="{EC3723E4-6443-09A1-A758-E5A9A7FC2A53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93;p50">
                <a:extLst>
                  <a:ext uri="{FF2B5EF4-FFF2-40B4-BE49-F238E27FC236}">
                    <a16:creationId xmlns:a16="http://schemas.microsoft.com/office/drawing/2014/main" id="{9A635AB1-8D89-99C0-BDC3-B70BCE3FF98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94;p50">
                <a:extLst>
                  <a:ext uri="{FF2B5EF4-FFF2-40B4-BE49-F238E27FC236}">
                    <a16:creationId xmlns:a16="http://schemas.microsoft.com/office/drawing/2014/main" id="{2F904FBF-BE1D-A1F6-21C7-9F92BFFB9FC0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" name="Google Shape;1795;p50">
                <a:extLst>
                  <a:ext uri="{FF2B5EF4-FFF2-40B4-BE49-F238E27FC236}">
                    <a16:creationId xmlns:a16="http://schemas.microsoft.com/office/drawing/2014/main" id="{7C9727B6-2B3D-7647-0AB4-2643ABB9DFC3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Google Shape;1782;p50">
            <a:extLst>
              <a:ext uri="{FF2B5EF4-FFF2-40B4-BE49-F238E27FC236}">
                <a16:creationId xmlns:a16="http://schemas.microsoft.com/office/drawing/2014/main" id="{1975229A-4B8F-76E5-E3F7-95AF57A195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4" y="1849187"/>
            <a:ext cx="3675422" cy="550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chemeClr val="accent6"/>
                </a:solidFill>
              </a:rPr>
              <a:t>Liquidity</a:t>
            </a:r>
          </a:p>
        </p:txBody>
      </p:sp>
      <p:sp>
        <p:nvSpPr>
          <p:cNvPr id="3" name="Google Shape;1782;p50">
            <a:extLst>
              <a:ext uri="{FF2B5EF4-FFF2-40B4-BE49-F238E27FC236}">
                <a16:creationId xmlns:a16="http://schemas.microsoft.com/office/drawing/2014/main" id="{D97396D8-02C9-185C-17AB-615909C18FBD}"/>
              </a:ext>
            </a:extLst>
          </p:cNvPr>
          <p:cNvSpPr txBox="1">
            <a:spLocks/>
          </p:cNvSpPr>
          <p:nvPr/>
        </p:nvSpPr>
        <p:spPr>
          <a:xfrm>
            <a:off x="4724400" y="1849186"/>
            <a:ext cx="3675422" cy="55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verpass Mono"/>
              <a:buNone/>
              <a:defRPr sz="4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GB" sz="2400">
                <a:solidFill>
                  <a:schemeClr val="accent6"/>
                </a:solidFill>
              </a:rPr>
              <a:t>Solvency</a:t>
            </a:r>
          </a:p>
        </p:txBody>
      </p:sp>
      <p:sp>
        <p:nvSpPr>
          <p:cNvPr id="8" name="Google Shape;1517;p47">
            <a:extLst>
              <a:ext uri="{FF2B5EF4-FFF2-40B4-BE49-F238E27FC236}">
                <a16:creationId xmlns:a16="http://schemas.microsoft.com/office/drawing/2014/main" id="{740B261C-81E8-39C3-9095-1CEB2ACC6B4C}"/>
              </a:ext>
            </a:extLst>
          </p:cNvPr>
          <p:cNvSpPr txBox="1">
            <a:spLocks/>
          </p:cNvSpPr>
          <p:nvPr/>
        </p:nvSpPr>
        <p:spPr>
          <a:xfrm>
            <a:off x="5287250" y="2399572"/>
            <a:ext cx="3138380" cy="202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2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/>
            <a:endParaRPr lang="en-US"/>
          </a:p>
          <a:p>
            <a:r>
              <a:rPr lang="en-US" sz="1400"/>
              <a:t>Shareholders’ equity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Debt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Long term assets, etc.</a:t>
            </a:r>
            <a:endParaRPr lang="en-US"/>
          </a:p>
        </p:txBody>
      </p:sp>
      <p:pic>
        <p:nvPicPr>
          <p:cNvPr id="28" name="Picture 2" descr="Liquidity - Free business and finance icons">
            <a:extLst>
              <a:ext uri="{FF2B5EF4-FFF2-40B4-BE49-F238E27FC236}">
                <a16:creationId xmlns:a16="http://schemas.microsoft.com/office/drawing/2014/main" id="{DF85CD1D-60B0-5B69-DEAF-6001C5D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3" y="1857305"/>
            <a:ext cx="508496" cy="4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Stock market - Free business and finance icons">
            <a:extLst>
              <a:ext uri="{FF2B5EF4-FFF2-40B4-BE49-F238E27FC236}">
                <a16:creationId xmlns:a16="http://schemas.microsoft.com/office/drawing/2014/main" id="{87E7B3E4-852B-F63B-9D73-8941914E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18" y="1919696"/>
            <a:ext cx="424954" cy="4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418;p45">
            <a:extLst>
              <a:ext uri="{FF2B5EF4-FFF2-40B4-BE49-F238E27FC236}">
                <a16:creationId xmlns:a16="http://schemas.microsoft.com/office/drawing/2014/main" id="{D8964543-0B7E-D384-4CB5-37B4639FFF10}"/>
              </a:ext>
            </a:extLst>
          </p:cNvPr>
          <p:cNvSpPr/>
          <p:nvPr/>
        </p:nvSpPr>
        <p:spPr>
          <a:xfrm>
            <a:off x="717424" y="1298722"/>
            <a:ext cx="3675422" cy="22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419;p45">
            <a:extLst>
              <a:ext uri="{FF2B5EF4-FFF2-40B4-BE49-F238E27FC236}">
                <a16:creationId xmlns:a16="http://schemas.microsoft.com/office/drawing/2014/main" id="{1C8CCE9B-270C-5A0E-035A-6FC14A34D090}"/>
              </a:ext>
            </a:extLst>
          </p:cNvPr>
          <p:cNvGrpSpPr/>
          <p:nvPr/>
        </p:nvGrpSpPr>
        <p:grpSpPr>
          <a:xfrm>
            <a:off x="788613" y="1351354"/>
            <a:ext cx="374100" cy="101100"/>
            <a:chOff x="965750" y="594475"/>
            <a:chExt cx="374100" cy="101100"/>
          </a:xfrm>
        </p:grpSpPr>
        <p:grpSp>
          <p:nvGrpSpPr>
            <p:cNvPr id="11" name="Google Shape;1420;p45">
              <a:extLst>
                <a:ext uri="{FF2B5EF4-FFF2-40B4-BE49-F238E27FC236}">
                  <a16:creationId xmlns:a16="http://schemas.microsoft.com/office/drawing/2014/main" id="{337A8D5A-3D5B-15C3-BF7F-0FB06FC1B618}"/>
                </a:ext>
              </a:extLst>
            </p:cNvPr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31" name="Google Shape;1421;p45">
                <a:extLst>
                  <a:ext uri="{FF2B5EF4-FFF2-40B4-BE49-F238E27FC236}">
                    <a16:creationId xmlns:a16="http://schemas.microsoft.com/office/drawing/2014/main" id="{4612BB55-6B69-A7C7-C824-33997559647A}"/>
                  </a:ext>
                </a:extLst>
              </p:cNvPr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1422;p45">
                <a:extLst>
                  <a:ext uri="{FF2B5EF4-FFF2-40B4-BE49-F238E27FC236}">
                    <a16:creationId xmlns:a16="http://schemas.microsoft.com/office/drawing/2014/main" id="{68D66456-7F20-D83F-B890-29826380F7EB}"/>
                  </a:ext>
                </a:extLst>
              </p:cNvPr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423;p45">
                <a:extLst>
                  <a:ext uri="{FF2B5EF4-FFF2-40B4-BE49-F238E27FC236}">
                    <a16:creationId xmlns:a16="http://schemas.microsoft.com/office/drawing/2014/main" id="{50393DFE-1C02-EED7-1555-383332186B6F}"/>
                  </a:ext>
                </a:extLst>
              </p:cNvPr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" name="Google Shape;1424;p45">
              <a:extLst>
                <a:ext uri="{FF2B5EF4-FFF2-40B4-BE49-F238E27FC236}">
                  <a16:creationId xmlns:a16="http://schemas.microsoft.com/office/drawing/2014/main" id="{9DC4284E-CD3D-1EA3-323D-C940984E36DB}"/>
                </a:ext>
              </a:extLst>
            </p:cNvPr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25;p45">
              <a:extLst>
                <a:ext uri="{FF2B5EF4-FFF2-40B4-BE49-F238E27FC236}">
                  <a16:creationId xmlns:a16="http://schemas.microsoft.com/office/drawing/2014/main" id="{19E2ED3A-3F6C-DC8F-C7C5-B59573011D5C}"/>
                </a:ext>
              </a:extLst>
            </p:cNvPr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6;p45">
              <a:extLst>
                <a:ext uri="{FF2B5EF4-FFF2-40B4-BE49-F238E27FC236}">
                  <a16:creationId xmlns:a16="http://schemas.microsoft.com/office/drawing/2014/main" id="{4933F710-8E6E-DB98-1A6E-267ED5772660}"/>
                </a:ext>
              </a:extLst>
            </p:cNvPr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1427;p45">
              <a:extLst>
                <a:ext uri="{FF2B5EF4-FFF2-40B4-BE49-F238E27FC236}">
                  <a16:creationId xmlns:a16="http://schemas.microsoft.com/office/drawing/2014/main" id="{59816521-C09D-4E1C-CDBC-A260780461CE}"/>
                </a:ext>
              </a:extLst>
            </p:cNvPr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1418;p45">
            <a:extLst>
              <a:ext uri="{FF2B5EF4-FFF2-40B4-BE49-F238E27FC236}">
                <a16:creationId xmlns:a16="http://schemas.microsoft.com/office/drawing/2014/main" id="{DCC490CB-764B-009D-7353-B6AD8BA828E7}"/>
              </a:ext>
            </a:extLst>
          </p:cNvPr>
          <p:cNvSpPr/>
          <p:nvPr/>
        </p:nvSpPr>
        <p:spPr>
          <a:xfrm>
            <a:off x="4724400" y="1298722"/>
            <a:ext cx="3700312" cy="22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419;p45">
            <a:extLst>
              <a:ext uri="{FF2B5EF4-FFF2-40B4-BE49-F238E27FC236}">
                <a16:creationId xmlns:a16="http://schemas.microsoft.com/office/drawing/2014/main" id="{77BC142E-F1E6-37D2-1148-6D0E4BF92CB0}"/>
              </a:ext>
            </a:extLst>
          </p:cNvPr>
          <p:cNvGrpSpPr/>
          <p:nvPr/>
        </p:nvGrpSpPr>
        <p:grpSpPr>
          <a:xfrm>
            <a:off x="4800162" y="1349755"/>
            <a:ext cx="374100" cy="101100"/>
            <a:chOff x="965750" y="594475"/>
            <a:chExt cx="374100" cy="101100"/>
          </a:xfrm>
        </p:grpSpPr>
        <p:grpSp>
          <p:nvGrpSpPr>
            <p:cNvPr id="58" name="Google Shape;1420;p45">
              <a:extLst>
                <a:ext uri="{FF2B5EF4-FFF2-40B4-BE49-F238E27FC236}">
                  <a16:creationId xmlns:a16="http://schemas.microsoft.com/office/drawing/2014/main" id="{517F8F55-5361-FB48-7B36-27B998B30CE2}"/>
                </a:ext>
              </a:extLst>
            </p:cNvPr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63" name="Google Shape;1421;p45">
                <a:extLst>
                  <a:ext uri="{FF2B5EF4-FFF2-40B4-BE49-F238E27FC236}">
                    <a16:creationId xmlns:a16="http://schemas.microsoft.com/office/drawing/2014/main" id="{01467B8D-4525-8B8E-E0C8-FEACBFE3A5E7}"/>
                  </a:ext>
                </a:extLst>
              </p:cNvPr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2" name="Google Shape;1422;p45">
                <a:extLst>
                  <a:ext uri="{FF2B5EF4-FFF2-40B4-BE49-F238E27FC236}">
                    <a16:creationId xmlns:a16="http://schemas.microsoft.com/office/drawing/2014/main" id="{91346BCE-E9CC-9C77-8290-AE0F565E92D2}"/>
                  </a:ext>
                </a:extLst>
              </p:cNvPr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23;p45">
                <a:extLst>
                  <a:ext uri="{FF2B5EF4-FFF2-40B4-BE49-F238E27FC236}">
                    <a16:creationId xmlns:a16="http://schemas.microsoft.com/office/drawing/2014/main" id="{9EA00857-6F92-27DC-C44C-F6C074C86D03}"/>
                  </a:ext>
                </a:extLst>
              </p:cNvPr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" name="Google Shape;1424;p45">
              <a:extLst>
                <a:ext uri="{FF2B5EF4-FFF2-40B4-BE49-F238E27FC236}">
                  <a16:creationId xmlns:a16="http://schemas.microsoft.com/office/drawing/2014/main" id="{9F0B60CA-FEAC-5964-4B87-8BD1E33FB611}"/>
                </a:ext>
              </a:extLst>
            </p:cNvPr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5;p45">
              <a:extLst>
                <a:ext uri="{FF2B5EF4-FFF2-40B4-BE49-F238E27FC236}">
                  <a16:creationId xmlns:a16="http://schemas.microsoft.com/office/drawing/2014/main" id="{A9AE5AB7-F3A8-7080-CE8A-6812A55265AC}"/>
                </a:ext>
              </a:extLst>
            </p:cNvPr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6;p45">
              <a:extLst>
                <a:ext uri="{FF2B5EF4-FFF2-40B4-BE49-F238E27FC236}">
                  <a16:creationId xmlns:a16="http://schemas.microsoft.com/office/drawing/2014/main" id="{B7440E13-D760-3623-3524-92BFE39AFC40}"/>
                </a:ext>
              </a:extLst>
            </p:cNvPr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1427;p45">
              <a:extLst>
                <a:ext uri="{FF2B5EF4-FFF2-40B4-BE49-F238E27FC236}">
                  <a16:creationId xmlns:a16="http://schemas.microsoft.com/office/drawing/2014/main" id="{B35C45B2-B91D-5070-AC10-F3337F5AF70B}"/>
                </a:ext>
              </a:extLst>
            </p:cNvPr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矩形 3">
            <a:extLst>
              <a:ext uri="{FF2B5EF4-FFF2-40B4-BE49-F238E27FC236}">
                <a16:creationId xmlns:a16="http://schemas.microsoft.com/office/drawing/2014/main" id="{7C29254B-5D67-FAD7-16E7-72D7D5DC9F6F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I &amp; J</a:t>
            </a:r>
            <a:endParaRPr lang="zh-TW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4342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5" name="Google Shape;2105;p54"/>
          <p:cNvGrpSpPr/>
          <p:nvPr/>
        </p:nvGrpSpPr>
        <p:grpSpPr>
          <a:xfrm>
            <a:off x="861411" y="2126325"/>
            <a:ext cx="3873682" cy="1927950"/>
            <a:chOff x="717136" y="770510"/>
            <a:chExt cx="3873682" cy="1927950"/>
          </a:xfrm>
        </p:grpSpPr>
        <p:sp>
          <p:nvSpPr>
            <p:cNvPr id="2106" name="Google Shape;2106;p54"/>
            <p:cNvSpPr/>
            <p:nvPr/>
          </p:nvSpPr>
          <p:spPr>
            <a:xfrm>
              <a:off x="717818" y="1000760"/>
              <a:ext cx="3873000" cy="1697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>
              <a:off x="717136" y="770510"/>
              <a:ext cx="38730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8" name="Google Shape;2108;p5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09" name="Google Shape;2109;p5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10" name="Google Shape;2110;p5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11" name="Google Shape;2111;p5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2" name="Google Shape;2112;p5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13" name="Google Shape;2113;p5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16" name="Google Shape;2116;p5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30" name="Google Shape;2130;p54"/>
          <p:cNvSpPr txBox="1">
            <a:spLocks noGrp="1"/>
          </p:cNvSpPr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</a:t>
            </a:r>
            <a:br>
              <a:rPr lang="en"/>
            </a:br>
            <a:r>
              <a:rPr lang="en"/>
              <a:t>Ratios</a:t>
            </a:r>
            <a:endParaRPr/>
          </a:p>
        </p:txBody>
      </p:sp>
      <p:sp>
        <p:nvSpPr>
          <p:cNvPr id="2131" name="Google Shape;2131;p54"/>
          <p:cNvSpPr/>
          <p:nvPr/>
        </p:nvSpPr>
        <p:spPr>
          <a:xfrm>
            <a:off x="1696502" y="550425"/>
            <a:ext cx="2203500" cy="169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132" name="Google Shape;2132;p54"/>
          <p:cNvSpPr txBox="1">
            <a:spLocks noGrp="1"/>
          </p:cNvSpPr>
          <p:nvPr>
            <p:ph type="title" idx="2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133" name="Google Shape;2133;p54"/>
          <p:cNvGrpSpPr/>
          <p:nvPr/>
        </p:nvGrpSpPr>
        <p:grpSpPr>
          <a:xfrm>
            <a:off x="5228001" y="880160"/>
            <a:ext cx="3054588" cy="3139906"/>
            <a:chOff x="717126" y="770507"/>
            <a:chExt cx="2817626" cy="2896325"/>
          </a:xfrm>
        </p:grpSpPr>
        <p:sp>
          <p:nvSpPr>
            <p:cNvPr id="2134" name="Google Shape;2134;p54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4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6" name="Google Shape;2136;p5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37" name="Google Shape;2137;p5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38" name="Google Shape;2138;p5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39" name="Google Shape;2139;p5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0" name="Google Shape;2140;p5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41" name="Google Shape;2141;p5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5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5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44" name="Google Shape;2144;p5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" name="Google Shape;2803;p65">
            <a:extLst>
              <a:ext uri="{FF2B5EF4-FFF2-40B4-BE49-F238E27FC236}">
                <a16:creationId xmlns:a16="http://schemas.microsoft.com/office/drawing/2014/main" id="{F21E482B-978A-5FD7-28E8-D2319603573B}"/>
              </a:ext>
            </a:extLst>
          </p:cNvPr>
          <p:cNvGrpSpPr/>
          <p:nvPr/>
        </p:nvGrpSpPr>
        <p:grpSpPr>
          <a:xfrm>
            <a:off x="5942098" y="1596966"/>
            <a:ext cx="1804971" cy="1710010"/>
            <a:chOff x="6548700" y="1048025"/>
            <a:chExt cx="1632867" cy="1546960"/>
          </a:xfrm>
        </p:grpSpPr>
        <p:sp>
          <p:nvSpPr>
            <p:cNvPr id="3" name="Google Shape;2804;p65">
              <a:extLst>
                <a:ext uri="{FF2B5EF4-FFF2-40B4-BE49-F238E27FC236}">
                  <a16:creationId xmlns:a16="http://schemas.microsoft.com/office/drawing/2014/main" id="{7D05E87D-1B81-1DA4-F5F5-6D1CD231EA65}"/>
                </a:ext>
              </a:extLst>
            </p:cNvPr>
            <p:cNvSpPr/>
            <p:nvPr/>
          </p:nvSpPr>
          <p:spPr>
            <a:xfrm>
              <a:off x="6548700" y="1060288"/>
              <a:ext cx="1534632" cy="1534697"/>
            </a:xfrm>
            <a:custGeom>
              <a:avLst/>
              <a:gdLst/>
              <a:ahLst/>
              <a:cxnLst/>
              <a:rect l="l" t="t" r="r" b="b"/>
              <a:pathLst>
                <a:path w="23778" h="23779" extrusionOk="0">
                  <a:moveTo>
                    <a:pt x="11870" y="2854"/>
                  </a:moveTo>
                  <a:cubicBezTo>
                    <a:pt x="16892" y="2854"/>
                    <a:pt x="20925" y="6925"/>
                    <a:pt x="20925" y="11909"/>
                  </a:cubicBezTo>
                  <a:cubicBezTo>
                    <a:pt x="20925" y="16892"/>
                    <a:pt x="16892" y="20925"/>
                    <a:pt x="11870" y="20925"/>
                  </a:cubicBezTo>
                  <a:cubicBezTo>
                    <a:pt x="6886" y="20925"/>
                    <a:pt x="2854" y="16892"/>
                    <a:pt x="2854" y="11909"/>
                  </a:cubicBezTo>
                  <a:cubicBezTo>
                    <a:pt x="2854" y="6925"/>
                    <a:pt x="6886" y="2854"/>
                    <a:pt x="11870" y="2854"/>
                  </a:cubicBezTo>
                  <a:close/>
                  <a:moveTo>
                    <a:pt x="11870" y="1"/>
                  </a:moveTo>
                  <a:cubicBezTo>
                    <a:pt x="5326" y="1"/>
                    <a:pt x="0" y="5327"/>
                    <a:pt x="0" y="11909"/>
                  </a:cubicBezTo>
                  <a:cubicBezTo>
                    <a:pt x="0" y="18452"/>
                    <a:pt x="5326" y="23778"/>
                    <a:pt x="11870" y="23778"/>
                  </a:cubicBezTo>
                  <a:cubicBezTo>
                    <a:pt x="18452" y="23778"/>
                    <a:pt x="23778" y="18452"/>
                    <a:pt x="23778" y="11909"/>
                  </a:cubicBezTo>
                  <a:cubicBezTo>
                    <a:pt x="23778" y="5327"/>
                    <a:pt x="18452" y="1"/>
                    <a:pt x="118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05;p65">
              <a:extLst>
                <a:ext uri="{FF2B5EF4-FFF2-40B4-BE49-F238E27FC236}">
                  <a16:creationId xmlns:a16="http://schemas.microsoft.com/office/drawing/2014/main" id="{4DE28783-55AB-0726-7B0C-D2C461590446}"/>
                </a:ext>
              </a:extLst>
            </p:cNvPr>
            <p:cNvSpPr/>
            <p:nvPr/>
          </p:nvSpPr>
          <p:spPr>
            <a:xfrm>
              <a:off x="6885085" y="1399126"/>
              <a:ext cx="859415" cy="859479"/>
            </a:xfrm>
            <a:custGeom>
              <a:avLst/>
              <a:gdLst/>
              <a:ahLst/>
              <a:cxnLst/>
              <a:rect l="l" t="t" r="r" b="b"/>
              <a:pathLst>
                <a:path w="13316" h="13317" extrusionOk="0">
                  <a:moveTo>
                    <a:pt x="6658" y="1"/>
                  </a:moveTo>
                  <a:cubicBezTo>
                    <a:pt x="3006" y="1"/>
                    <a:pt x="0" y="3006"/>
                    <a:pt x="0" y="6659"/>
                  </a:cubicBezTo>
                  <a:cubicBezTo>
                    <a:pt x="0" y="10311"/>
                    <a:pt x="3006" y="13316"/>
                    <a:pt x="6658" y="13316"/>
                  </a:cubicBezTo>
                  <a:cubicBezTo>
                    <a:pt x="10348" y="13316"/>
                    <a:pt x="13316" y="10311"/>
                    <a:pt x="13316" y="6659"/>
                  </a:cubicBezTo>
                  <a:cubicBezTo>
                    <a:pt x="13316" y="3006"/>
                    <a:pt x="10348" y="1"/>
                    <a:pt x="665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06;p65">
              <a:extLst>
                <a:ext uri="{FF2B5EF4-FFF2-40B4-BE49-F238E27FC236}">
                  <a16:creationId xmlns:a16="http://schemas.microsoft.com/office/drawing/2014/main" id="{22C5EBCD-DC8B-0418-6722-A4E7438A5E69}"/>
                </a:ext>
              </a:extLst>
            </p:cNvPr>
            <p:cNvSpPr/>
            <p:nvPr/>
          </p:nvSpPr>
          <p:spPr>
            <a:xfrm>
              <a:off x="7017651" y="1531757"/>
              <a:ext cx="596737" cy="594220"/>
            </a:xfrm>
            <a:custGeom>
              <a:avLst/>
              <a:gdLst/>
              <a:ahLst/>
              <a:cxnLst/>
              <a:rect l="l" t="t" r="r" b="b"/>
              <a:pathLst>
                <a:path w="9246" h="9207" extrusionOk="0">
                  <a:moveTo>
                    <a:pt x="4604" y="0"/>
                  </a:moveTo>
                  <a:cubicBezTo>
                    <a:pt x="2093" y="0"/>
                    <a:pt x="1" y="2055"/>
                    <a:pt x="1" y="4604"/>
                  </a:cubicBezTo>
                  <a:cubicBezTo>
                    <a:pt x="1" y="7153"/>
                    <a:pt x="2093" y="9207"/>
                    <a:pt x="4604" y="9207"/>
                  </a:cubicBezTo>
                  <a:cubicBezTo>
                    <a:pt x="7153" y="9207"/>
                    <a:pt x="9245" y="7153"/>
                    <a:pt x="9245" y="4604"/>
                  </a:cubicBezTo>
                  <a:cubicBezTo>
                    <a:pt x="9245" y="2055"/>
                    <a:pt x="7153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09;p65">
              <a:extLst>
                <a:ext uri="{FF2B5EF4-FFF2-40B4-BE49-F238E27FC236}">
                  <a16:creationId xmlns:a16="http://schemas.microsoft.com/office/drawing/2014/main" id="{18BFF6DD-D640-3466-895F-8CA51F6B5FD5}"/>
                </a:ext>
              </a:extLst>
            </p:cNvPr>
            <p:cNvSpPr/>
            <p:nvPr/>
          </p:nvSpPr>
          <p:spPr>
            <a:xfrm>
              <a:off x="7287753" y="1062740"/>
              <a:ext cx="893814" cy="1048517"/>
            </a:xfrm>
            <a:custGeom>
              <a:avLst/>
              <a:gdLst/>
              <a:ahLst/>
              <a:cxnLst/>
              <a:rect l="l" t="t" r="r" b="b"/>
              <a:pathLst>
                <a:path w="13849" h="16246" extrusionOk="0">
                  <a:moveTo>
                    <a:pt x="1" y="1"/>
                  </a:moveTo>
                  <a:lnTo>
                    <a:pt x="115" y="2816"/>
                  </a:lnTo>
                  <a:lnTo>
                    <a:pt x="419" y="2816"/>
                  </a:lnTo>
                  <a:cubicBezTo>
                    <a:pt x="5441" y="2816"/>
                    <a:pt x="9474" y="6887"/>
                    <a:pt x="9474" y="11871"/>
                  </a:cubicBezTo>
                  <a:cubicBezTo>
                    <a:pt x="9474" y="13012"/>
                    <a:pt x="9283" y="14153"/>
                    <a:pt x="8865" y="15180"/>
                  </a:cubicBezTo>
                  <a:lnTo>
                    <a:pt x="11490" y="16246"/>
                  </a:lnTo>
                  <a:cubicBezTo>
                    <a:pt x="13849" y="10082"/>
                    <a:pt x="10843" y="3196"/>
                    <a:pt x="4718" y="838"/>
                  </a:cubicBezTo>
                  <a:cubicBezTo>
                    <a:pt x="3348" y="305"/>
                    <a:pt x="186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10;p65">
              <a:extLst>
                <a:ext uri="{FF2B5EF4-FFF2-40B4-BE49-F238E27FC236}">
                  <a16:creationId xmlns:a16="http://schemas.microsoft.com/office/drawing/2014/main" id="{F90A8E6A-A0B3-2DB0-2C71-BE2A64CD4EB6}"/>
                </a:ext>
              </a:extLst>
            </p:cNvPr>
            <p:cNvSpPr/>
            <p:nvPr/>
          </p:nvSpPr>
          <p:spPr>
            <a:xfrm>
              <a:off x="6551153" y="1900026"/>
              <a:ext cx="518127" cy="626232"/>
            </a:xfrm>
            <a:custGeom>
              <a:avLst/>
              <a:gdLst/>
              <a:ahLst/>
              <a:cxnLst/>
              <a:rect l="l" t="t" r="r" b="b"/>
              <a:pathLst>
                <a:path w="8028" h="9703" extrusionOk="0">
                  <a:moveTo>
                    <a:pt x="2816" y="1"/>
                  </a:moveTo>
                  <a:lnTo>
                    <a:pt x="0" y="305"/>
                  </a:lnTo>
                  <a:cubicBezTo>
                    <a:pt x="495" y="4414"/>
                    <a:pt x="3120" y="7990"/>
                    <a:pt x="6848" y="9702"/>
                  </a:cubicBezTo>
                  <a:lnTo>
                    <a:pt x="8028" y="7115"/>
                  </a:lnTo>
                  <a:cubicBezTo>
                    <a:pt x="5174" y="5784"/>
                    <a:pt x="3196" y="3120"/>
                    <a:pt x="28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11;p65">
              <a:extLst>
                <a:ext uri="{FF2B5EF4-FFF2-40B4-BE49-F238E27FC236}">
                  <a16:creationId xmlns:a16="http://schemas.microsoft.com/office/drawing/2014/main" id="{627482DD-B795-9314-2A57-6F066738B02B}"/>
                </a:ext>
              </a:extLst>
            </p:cNvPr>
            <p:cNvSpPr/>
            <p:nvPr/>
          </p:nvSpPr>
          <p:spPr>
            <a:xfrm>
              <a:off x="6548700" y="1062740"/>
              <a:ext cx="748922" cy="857027"/>
            </a:xfrm>
            <a:custGeom>
              <a:avLst/>
              <a:gdLst/>
              <a:ahLst/>
              <a:cxnLst/>
              <a:rect l="l" t="t" r="r" b="b"/>
              <a:pathLst>
                <a:path w="11604" h="13279" extrusionOk="0">
                  <a:moveTo>
                    <a:pt x="11490" y="1"/>
                  </a:moveTo>
                  <a:cubicBezTo>
                    <a:pt x="5098" y="229"/>
                    <a:pt x="0" y="5479"/>
                    <a:pt x="0" y="11909"/>
                  </a:cubicBezTo>
                  <a:cubicBezTo>
                    <a:pt x="0" y="12365"/>
                    <a:pt x="38" y="12860"/>
                    <a:pt x="76" y="13278"/>
                  </a:cubicBezTo>
                  <a:lnTo>
                    <a:pt x="2892" y="12974"/>
                  </a:lnTo>
                  <a:cubicBezTo>
                    <a:pt x="2892" y="12631"/>
                    <a:pt x="2854" y="12251"/>
                    <a:pt x="2854" y="11871"/>
                  </a:cubicBezTo>
                  <a:cubicBezTo>
                    <a:pt x="2854" y="6963"/>
                    <a:pt x="6772" y="2968"/>
                    <a:pt x="11604" y="2816"/>
                  </a:cubicBezTo>
                  <a:lnTo>
                    <a:pt x="1149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12;p65">
              <a:extLst>
                <a:ext uri="{FF2B5EF4-FFF2-40B4-BE49-F238E27FC236}">
                  <a16:creationId xmlns:a16="http://schemas.microsoft.com/office/drawing/2014/main" id="{DEE189FC-4F48-4D38-5DF1-B9A21FC85BA7}"/>
                </a:ext>
              </a:extLst>
            </p:cNvPr>
            <p:cNvSpPr/>
            <p:nvPr/>
          </p:nvSpPr>
          <p:spPr>
            <a:xfrm>
              <a:off x="7717464" y="2042467"/>
              <a:ext cx="314310" cy="343805"/>
            </a:xfrm>
            <a:custGeom>
              <a:avLst/>
              <a:gdLst/>
              <a:ahLst/>
              <a:cxnLst/>
              <a:rect l="l" t="t" r="r" b="b"/>
              <a:pathLst>
                <a:path w="4870" h="5327" extrusionOk="0">
                  <a:moveTo>
                    <a:pt x="2245" y="0"/>
                  </a:moveTo>
                  <a:cubicBezTo>
                    <a:pt x="1712" y="1256"/>
                    <a:pt x="951" y="2359"/>
                    <a:pt x="0" y="3310"/>
                  </a:cubicBezTo>
                  <a:lnTo>
                    <a:pt x="1979" y="5327"/>
                  </a:lnTo>
                  <a:cubicBezTo>
                    <a:pt x="3234" y="4147"/>
                    <a:pt x="4223" y="2663"/>
                    <a:pt x="4870" y="1066"/>
                  </a:cubicBez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3;p65">
              <a:extLst>
                <a:ext uri="{FF2B5EF4-FFF2-40B4-BE49-F238E27FC236}">
                  <a16:creationId xmlns:a16="http://schemas.microsoft.com/office/drawing/2014/main" id="{556F02A7-EB79-0C18-8AD7-A1BF26EC0D11}"/>
                </a:ext>
              </a:extLst>
            </p:cNvPr>
            <p:cNvSpPr/>
            <p:nvPr/>
          </p:nvSpPr>
          <p:spPr>
            <a:xfrm>
              <a:off x="7894241" y="1048025"/>
              <a:ext cx="167030" cy="196524"/>
            </a:xfrm>
            <a:custGeom>
              <a:avLst/>
              <a:gdLst/>
              <a:ahLst/>
              <a:cxnLst/>
              <a:rect l="l" t="t" r="r" b="b"/>
              <a:pathLst>
                <a:path w="2588" h="3045" extrusionOk="0">
                  <a:moveTo>
                    <a:pt x="2588" y="1"/>
                  </a:moveTo>
                  <a:lnTo>
                    <a:pt x="191" y="1522"/>
                  </a:lnTo>
                  <a:lnTo>
                    <a:pt x="1" y="3044"/>
                  </a:lnTo>
                  <a:lnTo>
                    <a:pt x="2169" y="1636"/>
                  </a:lnTo>
                  <a:lnTo>
                    <a:pt x="258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4;p65">
              <a:extLst>
                <a:ext uri="{FF2B5EF4-FFF2-40B4-BE49-F238E27FC236}">
                  <a16:creationId xmlns:a16="http://schemas.microsoft.com/office/drawing/2014/main" id="{C3609F87-B9AE-4E01-8C14-9CDC4D4CBC66}"/>
                </a:ext>
              </a:extLst>
            </p:cNvPr>
            <p:cNvSpPr/>
            <p:nvPr/>
          </p:nvSpPr>
          <p:spPr>
            <a:xfrm>
              <a:off x="7899146" y="1168329"/>
              <a:ext cx="248092" cy="117915"/>
            </a:xfrm>
            <a:custGeom>
              <a:avLst/>
              <a:gdLst/>
              <a:ahLst/>
              <a:cxnLst/>
              <a:rect l="l" t="t" r="r" b="b"/>
              <a:pathLst>
                <a:path w="3844" h="1827" extrusionOk="0">
                  <a:moveTo>
                    <a:pt x="2245" y="1"/>
                  </a:moveTo>
                  <a:lnTo>
                    <a:pt x="1" y="1370"/>
                  </a:lnTo>
                  <a:lnTo>
                    <a:pt x="1484" y="1827"/>
                  </a:lnTo>
                  <a:lnTo>
                    <a:pt x="3843" y="267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15;p65">
              <a:extLst>
                <a:ext uri="{FF2B5EF4-FFF2-40B4-BE49-F238E27FC236}">
                  <a16:creationId xmlns:a16="http://schemas.microsoft.com/office/drawing/2014/main" id="{386467D3-4956-ED26-5DE0-2F3F82E6E5A0}"/>
                </a:ext>
              </a:extLst>
            </p:cNvPr>
            <p:cNvSpPr/>
            <p:nvPr/>
          </p:nvSpPr>
          <p:spPr>
            <a:xfrm>
              <a:off x="7466982" y="1151161"/>
              <a:ext cx="577117" cy="385562"/>
            </a:xfrm>
            <a:custGeom>
              <a:avLst/>
              <a:gdLst/>
              <a:ahLst/>
              <a:cxnLst/>
              <a:rect l="l" t="t" r="r" b="b"/>
              <a:pathLst>
                <a:path w="8942" h="5974" extrusionOk="0">
                  <a:moveTo>
                    <a:pt x="8789" y="0"/>
                  </a:moveTo>
                  <a:lnTo>
                    <a:pt x="1" y="5707"/>
                  </a:lnTo>
                  <a:lnTo>
                    <a:pt x="153" y="5973"/>
                  </a:lnTo>
                  <a:lnTo>
                    <a:pt x="8941" y="229"/>
                  </a:lnTo>
                  <a:lnTo>
                    <a:pt x="878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806;p65">
            <a:extLst>
              <a:ext uri="{FF2B5EF4-FFF2-40B4-BE49-F238E27FC236}">
                <a16:creationId xmlns:a16="http://schemas.microsoft.com/office/drawing/2014/main" id="{5369208A-1436-C620-7D94-89D58296FF3B}"/>
              </a:ext>
            </a:extLst>
          </p:cNvPr>
          <p:cNvSpPr/>
          <p:nvPr/>
        </p:nvSpPr>
        <p:spPr>
          <a:xfrm>
            <a:off x="6606081" y="2260018"/>
            <a:ext cx="398393" cy="389461"/>
          </a:xfrm>
          <a:custGeom>
            <a:avLst/>
            <a:gdLst/>
            <a:ahLst/>
            <a:cxnLst/>
            <a:rect l="l" t="t" r="r" b="b"/>
            <a:pathLst>
              <a:path w="9246" h="9207" extrusionOk="0">
                <a:moveTo>
                  <a:pt x="4604" y="0"/>
                </a:moveTo>
                <a:cubicBezTo>
                  <a:pt x="2093" y="0"/>
                  <a:pt x="1" y="2055"/>
                  <a:pt x="1" y="4604"/>
                </a:cubicBezTo>
                <a:cubicBezTo>
                  <a:pt x="1" y="7153"/>
                  <a:pt x="2093" y="9207"/>
                  <a:pt x="4604" y="9207"/>
                </a:cubicBezTo>
                <a:cubicBezTo>
                  <a:pt x="7153" y="9207"/>
                  <a:pt x="9245" y="7153"/>
                  <a:pt x="9245" y="4604"/>
                </a:cubicBezTo>
                <a:cubicBezTo>
                  <a:pt x="9245" y="2055"/>
                  <a:pt x="7153" y="0"/>
                  <a:pt x="4604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584107-64FA-20F2-0F6D-5CE33E01E239}"/>
              </a:ext>
            </a:extLst>
          </p:cNvPr>
          <p:cNvSpPr/>
          <p:nvPr/>
        </p:nvSpPr>
        <p:spPr>
          <a:xfrm>
            <a:off x="6755118" y="2393223"/>
            <a:ext cx="118648" cy="1170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56BC256B-3CB0-BED7-C6C9-5B659AEEB78E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673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0252E-F75A-22B6-B8FB-A77F53E0ED1A}"/>
              </a:ext>
            </a:extLst>
          </p:cNvPr>
          <p:cNvGrpSpPr/>
          <p:nvPr/>
        </p:nvGrpSpPr>
        <p:grpSpPr>
          <a:xfrm>
            <a:off x="717431" y="368525"/>
            <a:ext cx="3829479" cy="1148850"/>
            <a:chOff x="717431" y="368525"/>
            <a:chExt cx="3829479" cy="11488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FD49BB-7A5F-3B73-F34F-2ECC7D36A9F1}"/>
                </a:ext>
              </a:extLst>
            </p:cNvPr>
            <p:cNvGrpSpPr/>
            <p:nvPr/>
          </p:nvGrpSpPr>
          <p:grpSpPr>
            <a:xfrm>
              <a:off x="717431" y="368525"/>
              <a:ext cx="3829479" cy="1148850"/>
              <a:chOff x="717431" y="368525"/>
              <a:chExt cx="3829479" cy="1148850"/>
            </a:xfrm>
          </p:grpSpPr>
          <p:sp>
            <p:nvSpPr>
              <p:cNvPr id="2918" name="Google Shape;2918;p68"/>
              <p:cNvSpPr/>
              <p:nvPr/>
            </p:nvSpPr>
            <p:spPr>
              <a:xfrm>
                <a:off x="717708" y="598775"/>
                <a:ext cx="3829202" cy="9186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418;p45">
                <a:extLst>
                  <a:ext uri="{FF2B5EF4-FFF2-40B4-BE49-F238E27FC236}">
                    <a16:creationId xmlns:a16="http://schemas.microsoft.com/office/drawing/2014/main" id="{488B63FE-86DC-45F2-683E-2A467C44DF16}"/>
                  </a:ext>
                </a:extLst>
              </p:cNvPr>
              <p:cNvSpPr/>
              <p:nvPr/>
            </p:nvSpPr>
            <p:spPr>
              <a:xfrm>
                <a:off x="717431" y="368525"/>
                <a:ext cx="3829202" cy="228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oogle Shape;1419;p45">
                <a:extLst>
                  <a:ext uri="{FF2B5EF4-FFF2-40B4-BE49-F238E27FC236}">
                    <a16:creationId xmlns:a16="http://schemas.microsoft.com/office/drawing/2014/main" id="{E75718EF-2169-4DA7-282D-2E541E4738D1}"/>
                  </a:ext>
                </a:extLst>
              </p:cNvPr>
              <p:cNvGrpSpPr/>
              <p:nvPr/>
            </p:nvGrpSpPr>
            <p:grpSpPr>
              <a:xfrm>
                <a:off x="788613" y="433606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6" name="Google Shape;1420;p45">
                  <a:extLst>
                    <a:ext uri="{FF2B5EF4-FFF2-40B4-BE49-F238E27FC236}">
                      <a16:creationId xmlns:a16="http://schemas.microsoft.com/office/drawing/2014/main" id="{DB2F099E-8ABD-F008-1409-B6FFE7438484}"/>
                    </a:ext>
                  </a:extLst>
                </p:cNvPr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1" name="Google Shape;1421;p45">
                    <a:extLst>
                      <a:ext uri="{FF2B5EF4-FFF2-40B4-BE49-F238E27FC236}">
                        <a16:creationId xmlns:a16="http://schemas.microsoft.com/office/drawing/2014/main" id="{3640DAB9-3FDF-C9B7-9633-9EAEE22DBAE4}"/>
                      </a:ext>
                    </a:extLst>
                  </p:cNvPr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2" name="Google Shape;1422;p45">
                    <a:extLst>
                      <a:ext uri="{FF2B5EF4-FFF2-40B4-BE49-F238E27FC236}">
                        <a16:creationId xmlns:a16="http://schemas.microsoft.com/office/drawing/2014/main" id="{FCFC4F18-2A5E-CCC0-B2A7-30D23128CFDB}"/>
                      </a:ext>
                    </a:extLst>
                  </p:cNvPr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" name="Google Shape;1423;p45">
                    <a:extLst>
                      <a:ext uri="{FF2B5EF4-FFF2-40B4-BE49-F238E27FC236}">
                        <a16:creationId xmlns:a16="http://schemas.microsoft.com/office/drawing/2014/main" id="{9FB06155-167D-B74F-006E-FBCC63CDB3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7" name="Google Shape;1424;p45">
                  <a:extLst>
                    <a:ext uri="{FF2B5EF4-FFF2-40B4-BE49-F238E27FC236}">
                      <a16:creationId xmlns:a16="http://schemas.microsoft.com/office/drawing/2014/main" id="{B0A998A2-3A0A-9031-0F86-84AEDDFE7244}"/>
                    </a:ext>
                  </a:extLst>
                </p:cNvPr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1425;p45">
                  <a:extLst>
                    <a:ext uri="{FF2B5EF4-FFF2-40B4-BE49-F238E27FC236}">
                      <a16:creationId xmlns:a16="http://schemas.microsoft.com/office/drawing/2014/main" id="{5E669EEE-7898-840F-F1C0-94CD8456380E}"/>
                    </a:ext>
                  </a:extLst>
                </p:cNvPr>
                <p:cNvSpPr/>
                <p:nvPr/>
              </p:nvSpPr>
              <p:spPr>
                <a:xfrm>
                  <a:off x="1126100" y="618325"/>
                  <a:ext cx="53400" cy="5340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26;p45">
                  <a:extLst>
                    <a:ext uri="{FF2B5EF4-FFF2-40B4-BE49-F238E27FC236}">
                      <a16:creationId xmlns:a16="http://schemas.microsoft.com/office/drawing/2014/main" id="{042AB4D3-1B29-CBBD-4BD5-03295366338C}"/>
                    </a:ext>
                  </a:extLst>
                </p:cNvPr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" name="Google Shape;1427;p45">
                  <a:extLst>
                    <a:ext uri="{FF2B5EF4-FFF2-40B4-BE49-F238E27FC236}">
                      <a16:creationId xmlns:a16="http://schemas.microsoft.com/office/drawing/2014/main" id="{549C04AE-590A-8777-BAC6-07195450DBF4}"/>
                    </a:ext>
                  </a:extLst>
                </p:cNvPr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6" name="Google Shape;1418;p45">
              <a:extLst>
                <a:ext uri="{FF2B5EF4-FFF2-40B4-BE49-F238E27FC236}">
                  <a16:creationId xmlns:a16="http://schemas.microsoft.com/office/drawing/2014/main" id="{061DEF8A-7E56-926A-6A3E-3900E81DF730}"/>
                </a:ext>
              </a:extLst>
            </p:cNvPr>
            <p:cNvSpPr/>
            <p:nvPr/>
          </p:nvSpPr>
          <p:spPr>
            <a:xfrm>
              <a:off x="717431" y="368525"/>
              <a:ext cx="3829202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419;p45">
              <a:extLst>
                <a:ext uri="{FF2B5EF4-FFF2-40B4-BE49-F238E27FC236}">
                  <a16:creationId xmlns:a16="http://schemas.microsoft.com/office/drawing/2014/main" id="{071E9678-C98D-6201-B6B2-DAEA14A4565B}"/>
                </a:ext>
              </a:extLst>
            </p:cNvPr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" name="Google Shape;1420;p45">
                <a:extLst>
                  <a:ext uri="{FF2B5EF4-FFF2-40B4-BE49-F238E27FC236}">
                    <a16:creationId xmlns:a16="http://schemas.microsoft.com/office/drawing/2014/main" id="{231B8E78-C2F1-5B52-2702-FFAFC614BB67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" name="Google Shape;1421;p45">
                  <a:extLst>
                    <a:ext uri="{FF2B5EF4-FFF2-40B4-BE49-F238E27FC236}">
                      <a16:creationId xmlns:a16="http://schemas.microsoft.com/office/drawing/2014/main" id="{E5A902B1-9C13-BF6E-58DB-3AB5F4673E6B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" name="Google Shape;1422;p45">
                  <a:extLst>
                    <a:ext uri="{FF2B5EF4-FFF2-40B4-BE49-F238E27FC236}">
                      <a16:creationId xmlns:a16="http://schemas.microsoft.com/office/drawing/2014/main" id="{E586AD43-587A-4751-17C7-53E27BBB0668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1423;p45">
                  <a:extLst>
                    <a:ext uri="{FF2B5EF4-FFF2-40B4-BE49-F238E27FC236}">
                      <a16:creationId xmlns:a16="http://schemas.microsoft.com/office/drawing/2014/main" id="{18590745-3100-0E40-3D78-3BB41269069F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424;p45">
                <a:extLst>
                  <a:ext uri="{FF2B5EF4-FFF2-40B4-BE49-F238E27FC236}">
                    <a16:creationId xmlns:a16="http://schemas.microsoft.com/office/drawing/2014/main" id="{B2C5E52E-4508-C65D-146D-103F720DF286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25;p45">
                <a:extLst>
                  <a:ext uri="{FF2B5EF4-FFF2-40B4-BE49-F238E27FC236}">
                    <a16:creationId xmlns:a16="http://schemas.microsoft.com/office/drawing/2014/main" id="{A2034583-B9B0-F575-7331-E0FB25D1F024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26;p45">
                <a:extLst>
                  <a:ext uri="{FF2B5EF4-FFF2-40B4-BE49-F238E27FC236}">
                    <a16:creationId xmlns:a16="http://schemas.microsoft.com/office/drawing/2014/main" id="{0AC88EB3-770A-1296-C42F-27D807AE0DD7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" name="Google Shape;1427;p45">
                <a:extLst>
                  <a:ext uri="{FF2B5EF4-FFF2-40B4-BE49-F238E27FC236}">
                    <a16:creationId xmlns:a16="http://schemas.microsoft.com/office/drawing/2014/main" id="{47CDC12D-B351-666E-B8D3-41C155B52BC2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41" name="Google Shape;2941;p68"/>
          <p:cNvSpPr txBox="1">
            <a:spLocks noGrp="1"/>
          </p:cNvSpPr>
          <p:nvPr>
            <p:ph type="title"/>
          </p:nvPr>
        </p:nvSpPr>
        <p:spPr>
          <a:xfrm flipH="1">
            <a:off x="717431" y="602275"/>
            <a:ext cx="3829202" cy="9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Sheet</a:t>
            </a:r>
            <a:endParaRPr/>
          </a:p>
        </p:txBody>
      </p:sp>
      <p:sp>
        <p:nvSpPr>
          <p:cNvPr id="2" name="Google Shape;1782;p50">
            <a:extLst>
              <a:ext uri="{FF2B5EF4-FFF2-40B4-BE49-F238E27FC236}">
                <a16:creationId xmlns:a16="http://schemas.microsoft.com/office/drawing/2014/main" id="{99DFD85C-60CC-52FA-A83A-BB644A169A0E}"/>
              </a:ext>
            </a:extLst>
          </p:cNvPr>
          <p:cNvSpPr txBox="1">
            <a:spLocks/>
          </p:cNvSpPr>
          <p:nvPr/>
        </p:nvSpPr>
        <p:spPr>
          <a:xfrm>
            <a:off x="3343582" y="2571750"/>
            <a:ext cx="3478500" cy="83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Mono"/>
              <a:buNone/>
              <a:defRPr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algn="ctr"/>
            <a:r>
              <a:rPr lang="en-GB" sz="2400"/>
              <a:t>TBA – Simplified Balance sheet </a:t>
            </a:r>
          </a:p>
        </p:txBody>
      </p:sp>
      <p:sp>
        <p:nvSpPr>
          <p:cNvPr id="41" name="Google Shape;1418;p45">
            <a:extLst>
              <a:ext uri="{FF2B5EF4-FFF2-40B4-BE49-F238E27FC236}">
                <a16:creationId xmlns:a16="http://schemas.microsoft.com/office/drawing/2014/main" id="{09AA206B-A8F8-7F0F-298F-53FB0233DD42}"/>
              </a:ext>
            </a:extLst>
          </p:cNvPr>
          <p:cNvSpPr/>
          <p:nvPr/>
        </p:nvSpPr>
        <p:spPr>
          <a:xfrm>
            <a:off x="1162713" y="1215891"/>
            <a:ext cx="3829202" cy="228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419;p45">
            <a:extLst>
              <a:ext uri="{FF2B5EF4-FFF2-40B4-BE49-F238E27FC236}">
                <a16:creationId xmlns:a16="http://schemas.microsoft.com/office/drawing/2014/main" id="{B21AE44D-3C43-2245-56A6-A3B14730189B}"/>
              </a:ext>
            </a:extLst>
          </p:cNvPr>
          <p:cNvGrpSpPr/>
          <p:nvPr/>
        </p:nvGrpSpPr>
        <p:grpSpPr>
          <a:xfrm>
            <a:off x="1233895" y="1280972"/>
            <a:ext cx="374100" cy="101100"/>
            <a:chOff x="965750" y="594475"/>
            <a:chExt cx="374100" cy="101100"/>
          </a:xfrm>
        </p:grpSpPr>
        <p:grpSp>
          <p:nvGrpSpPr>
            <p:cNvPr id="43" name="Google Shape;1420;p45">
              <a:extLst>
                <a:ext uri="{FF2B5EF4-FFF2-40B4-BE49-F238E27FC236}">
                  <a16:creationId xmlns:a16="http://schemas.microsoft.com/office/drawing/2014/main" id="{DBB3EC6F-DA73-9438-12C1-2940D7C750EE}"/>
                </a:ext>
              </a:extLst>
            </p:cNvPr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48" name="Google Shape;1421;p45">
                <a:extLst>
                  <a:ext uri="{FF2B5EF4-FFF2-40B4-BE49-F238E27FC236}">
                    <a16:creationId xmlns:a16="http://schemas.microsoft.com/office/drawing/2014/main" id="{B389C68E-3755-12BB-EF43-696ABDEB4E85}"/>
                  </a:ext>
                </a:extLst>
              </p:cNvPr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1422;p45">
                <a:extLst>
                  <a:ext uri="{FF2B5EF4-FFF2-40B4-BE49-F238E27FC236}">
                    <a16:creationId xmlns:a16="http://schemas.microsoft.com/office/drawing/2014/main" id="{CD7908CA-5A5E-EF7F-36D3-A80FA91CA6FC}"/>
                  </a:ext>
                </a:extLst>
              </p:cNvPr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1423;p45">
                <a:extLst>
                  <a:ext uri="{FF2B5EF4-FFF2-40B4-BE49-F238E27FC236}">
                    <a16:creationId xmlns:a16="http://schemas.microsoft.com/office/drawing/2014/main" id="{627EF87E-F215-0EC8-5A61-5BAF72728608}"/>
                  </a:ext>
                </a:extLst>
              </p:cNvPr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" name="Google Shape;1424;p45">
              <a:extLst>
                <a:ext uri="{FF2B5EF4-FFF2-40B4-BE49-F238E27FC236}">
                  <a16:creationId xmlns:a16="http://schemas.microsoft.com/office/drawing/2014/main" id="{5CE46DC2-9D81-5A6B-6E0B-A94E1D08F330}"/>
                </a:ext>
              </a:extLst>
            </p:cNvPr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45">
              <a:extLst>
                <a:ext uri="{FF2B5EF4-FFF2-40B4-BE49-F238E27FC236}">
                  <a16:creationId xmlns:a16="http://schemas.microsoft.com/office/drawing/2014/main" id="{A964F13B-EF83-FFF1-35E5-81EB7F5B7674}"/>
                </a:ext>
              </a:extLst>
            </p:cNvPr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45">
              <a:extLst>
                <a:ext uri="{FF2B5EF4-FFF2-40B4-BE49-F238E27FC236}">
                  <a16:creationId xmlns:a16="http://schemas.microsoft.com/office/drawing/2014/main" id="{803BCA6D-0C0B-90ED-A84B-76B6D7B743AB}"/>
                </a:ext>
              </a:extLst>
            </p:cNvPr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1427;p45">
              <a:extLst>
                <a:ext uri="{FF2B5EF4-FFF2-40B4-BE49-F238E27FC236}">
                  <a16:creationId xmlns:a16="http://schemas.microsoft.com/office/drawing/2014/main" id="{03E731DC-F9C2-F978-3CB4-FFAAF5B58660}"/>
                </a:ext>
              </a:extLst>
            </p:cNvPr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887451-2323-B807-0AF1-55B0B4D52024}"/>
              </a:ext>
            </a:extLst>
          </p:cNvPr>
          <p:cNvGrpSpPr/>
          <p:nvPr/>
        </p:nvGrpSpPr>
        <p:grpSpPr>
          <a:xfrm>
            <a:off x="1162712" y="1215891"/>
            <a:ext cx="7687527" cy="3166195"/>
            <a:chOff x="1162712" y="1215891"/>
            <a:chExt cx="7687527" cy="3166195"/>
          </a:xfrm>
        </p:grpSpPr>
        <p:sp>
          <p:nvSpPr>
            <p:cNvPr id="30" name="Google Shape;1418;p45">
              <a:extLst>
                <a:ext uri="{FF2B5EF4-FFF2-40B4-BE49-F238E27FC236}">
                  <a16:creationId xmlns:a16="http://schemas.microsoft.com/office/drawing/2014/main" id="{1BDB736E-168E-FDA9-0838-8619560C1594}"/>
                </a:ext>
              </a:extLst>
            </p:cNvPr>
            <p:cNvSpPr/>
            <p:nvPr/>
          </p:nvSpPr>
          <p:spPr>
            <a:xfrm>
              <a:off x="1162713" y="1215891"/>
              <a:ext cx="7687526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1419;p45">
              <a:extLst>
                <a:ext uri="{FF2B5EF4-FFF2-40B4-BE49-F238E27FC236}">
                  <a16:creationId xmlns:a16="http://schemas.microsoft.com/office/drawing/2014/main" id="{1CE50779-A7ED-33C7-62CF-67399BF54B4A}"/>
                </a:ext>
              </a:extLst>
            </p:cNvPr>
            <p:cNvGrpSpPr/>
            <p:nvPr/>
          </p:nvGrpSpPr>
          <p:grpSpPr>
            <a:xfrm>
              <a:off x="1233895" y="1280972"/>
              <a:ext cx="374100" cy="101100"/>
              <a:chOff x="965750" y="594475"/>
              <a:chExt cx="374100" cy="101100"/>
            </a:xfrm>
          </p:grpSpPr>
          <p:grpSp>
            <p:nvGrpSpPr>
              <p:cNvPr id="32" name="Google Shape;1420;p45">
                <a:extLst>
                  <a:ext uri="{FF2B5EF4-FFF2-40B4-BE49-F238E27FC236}">
                    <a16:creationId xmlns:a16="http://schemas.microsoft.com/office/drawing/2014/main" id="{1F8E4E3F-6303-F841-C49F-D355EDF0CCB9}"/>
                  </a:ext>
                </a:extLst>
              </p:cNvPr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7" name="Google Shape;1421;p45">
                  <a:extLst>
                    <a:ext uri="{FF2B5EF4-FFF2-40B4-BE49-F238E27FC236}">
                      <a16:creationId xmlns:a16="http://schemas.microsoft.com/office/drawing/2014/main" id="{5089BCBF-D566-C2A9-B446-2645762C295E}"/>
                    </a:ext>
                  </a:extLst>
                </p:cNvPr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" name="Google Shape;1422;p45">
                  <a:extLst>
                    <a:ext uri="{FF2B5EF4-FFF2-40B4-BE49-F238E27FC236}">
                      <a16:creationId xmlns:a16="http://schemas.microsoft.com/office/drawing/2014/main" id="{323AA6BD-6771-01CB-918F-3FF69A36CDDD}"/>
                    </a:ext>
                  </a:extLst>
                </p:cNvPr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1423;p45">
                  <a:extLst>
                    <a:ext uri="{FF2B5EF4-FFF2-40B4-BE49-F238E27FC236}">
                      <a16:creationId xmlns:a16="http://schemas.microsoft.com/office/drawing/2014/main" id="{844FCD3F-1ED3-B41B-B4CD-6FC1A3882CB9}"/>
                    </a:ext>
                  </a:extLst>
                </p:cNvPr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" name="Google Shape;1424;p45">
                <a:extLst>
                  <a:ext uri="{FF2B5EF4-FFF2-40B4-BE49-F238E27FC236}">
                    <a16:creationId xmlns:a16="http://schemas.microsoft.com/office/drawing/2014/main" id="{A74130B4-7678-CF54-8893-1EF79796CDB8}"/>
                  </a:ext>
                </a:extLst>
              </p:cNvPr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25;p45">
                <a:extLst>
                  <a:ext uri="{FF2B5EF4-FFF2-40B4-BE49-F238E27FC236}">
                    <a16:creationId xmlns:a16="http://schemas.microsoft.com/office/drawing/2014/main" id="{872E1A7F-8003-C677-8E4D-72C80175EA36}"/>
                  </a:ext>
                </a:extLst>
              </p:cNvPr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26;p45">
                <a:extLst>
                  <a:ext uri="{FF2B5EF4-FFF2-40B4-BE49-F238E27FC236}">
                    <a16:creationId xmlns:a16="http://schemas.microsoft.com/office/drawing/2014/main" id="{246F67D4-0682-307C-3AE0-68EA387A5545}"/>
                  </a:ext>
                </a:extLst>
              </p:cNvPr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" name="Google Shape;1427;p45">
                <a:extLst>
                  <a:ext uri="{FF2B5EF4-FFF2-40B4-BE49-F238E27FC236}">
                    <a16:creationId xmlns:a16="http://schemas.microsoft.com/office/drawing/2014/main" id="{AA2014B9-18AD-24D4-A448-FF31D31C20FE}"/>
                  </a:ext>
                </a:extLst>
              </p:cNvPr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1505;p47">
              <a:extLst>
                <a:ext uri="{FF2B5EF4-FFF2-40B4-BE49-F238E27FC236}">
                  <a16:creationId xmlns:a16="http://schemas.microsoft.com/office/drawing/2014/main" id="{14E37C47-E1F1-5A64-6045-2F1E5354AD5A}"/>
                </a:ext>
              </a:extLst>
            </p:cNvPr>
            <p:cNvSpPr/>
            <p:nvPr/>
          </p:nvSpPr>
          <p:spPr>
            <a:xfrm>
              <a:off x="1162712" y="1440385"/>
              <a:ext cx="7687525" cy="294170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A95C02D-D6AA-2F21-6A60-5842D21F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16" y="1504532"/>
            <a:ext cx="3535897" cy="281424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25AC42B-2885-CDF4-819F-7CB803F3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405" y="1517374"/>
            <a:ext cx="4002535" cy="2801405"/>
          </a:xfrm>
          <a:prstGeom prst="rect">
            <a:avLst/>
          </a:prstGeom>
        </p:spPr>
      </p:pic>
      <p:sp>
        <p:nvSpPr>
          <p:cNvPr id="15" name="矩形 3">
            <a:extLst>
              <a:ext uri="{FF2B5EF4-FFF2-40B4-BE49-F238E27FC236}">
                <a16:creationId xmlns:a16="http://schemas.microsoft.com/office/drawing/2014/main" id="{B4996E4B-AF78-EF61-8B21-4D3B4CB484D5}"/>
              </a:ext>
            </a:extLst>
          </p:cNvPr>
          <p:cNvSpPr/>
          <p:nvPr/>
        </p:nvSpPr>
        <p:spPr>
          <a:xfrm>
            <a:off x="9174345" y="0"/>
            <a:ext cx="1163230" cy="920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bg1">
                    <a:lumMod val="10000"/>
                  </a:schemeClr>
                </a:solidFill>
                <a:ea typeface="新細明體"/>
                <a:cs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4687390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Planning Process by Slidesgo">
  <a:themeElements>
    <a:clrScheme name="Simple Light">
      <a:dk1>
        <a:srgbClr val="1155CC"/>
      </a:dk1>
      <a:lt1>
        <a:srgbClr val="EEDCC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5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155CC"/>
    </a:dk1>
    <a:lt1>
      <a:srgbClr val="EEDCCE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155CC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1155CC"/>
    </a:dk1>
    <a:lt1>
      <a:srgbClr val="EEDCCE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155CC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1155CC"/>
    </a:dk1>
    <a:lt1>
      <a:srgbClr val="EEDCCE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155CC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Sales Planning Process by Slidesgo</vt:lpstr>
      <vt:lpstr>Liquidity vs Solvency</vt:lpstr>
      <vt:lpstr>CONTENTS</vt:lpstr>
      <vt:lpstr>Introduction</vt:lpstr>
      <vt:lpstr>Liquidity</vt:lpstr>
      <vt:lpstr>Liquidity</vt:lpstr>
      <vt:lpstr>Impact on each other</vt:lpstr>
      <vt:lpstr>Liquidity</vt:lpstr>
      <vt:lpstr>Relevant Ratios</vt:lpstr>
      <vt:lpstr>Balance Sheet</vt:lpstr>
      <vt:lpstr>Liquidity</vt:lpstr>
      <vt:lpstr>Liquidity</vt:lpstr>
      <vt:lpstr>Liquidity</vt:lpstr>
      <vt:lpstr>Liquidity</vt:lpstr>
      <vt:lpstr>Solvency</vt:lpstr>
      <vt:lpstr>Solvency</vt:lpstr>
      <vt:lpstr>Solvency</vt:lpstr>
      <vt:lpstr>Other Perspectives</vt:lpstr>
      <vt:lpstr>Other Perspectives</vt:lpstr>
      <vt:lpstr>Other Perspectives</vt:lpstr>
      <vt:lpstr>Case Study</vt:lpstr>
      <vt:lpstr>Liquidity</vt:lpstr>
      <vt:lpstr>Solvency</vt:lpstr>
      <vt:lpstr>Solvency</vt:lpstr>
      <vt:lpstr>Overview</vt:lpstr>
      <vt:lpstr>Background</vt:lpstr>
      <vt:lpstr>Key Takeaways</vt:lpstr>
      <vt:lpstr>Key Takeaways</vt:lpstr>
      <vt:lpstr>In Code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Liquidity vs Solvency</dc:title>
  <dc:subject/>
  <dc:creator/>
  <cp:keywords/>
  <dc:description/>
  <cp:revision>1</cp:revision>
  <dcterms:modified xsi:type="dcterms:W3CDTF">2022-11-25T20:48:02Z</dcterms:modified>
  <cp:category/>
</cp:coreProperties>
</file>