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4149-736C-4072-3627-B2CE921CF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9C674-F095-9DE0-B5D1-1C4059DA6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B5FA7-20A7-756F-B7AB-B668C23B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259F-75E1-4352-A51E-F9CC8FC9D11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A1953-E515-D17E-F3A3-573C6686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015C2-2C15-B81F-573D-C17B6FA8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CF5F-4F66-4EFF-9AC2-C0B92DF0F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E041-6DA0-717B-91DD-E25A2FAB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CC7CF-D9FD-A174-73D6-62DBCF6C9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ED455-44BB-5D4D-FF90-565AA091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259F-75E1-4352-A51E-F9CC8FC9D11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2049D-B4FB-93B5-42F2-CEBB46D5A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FD416-DBCA-DAB6-3CD3-CCB775C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CF5F-4F66-4EFF-9AC2-C0B92DF0F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0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8F121D-2386-85EF-C005-5855DF28E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18E3F-3F5B-DAB8-2B9E-2B25B2026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604DF-3D08-E8FB-F89E-09FE03B9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259F-75E1-4352-A51E-F9CC8FC9D11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FD862-FEB5-8E50-FEDB-4473EA9D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2734A-77DF-CAA9-13BA-7C9DF6810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CF5F-4F66-4EFF-9AC2-C0B92DF0F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9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25A4-ABE8-C524-2C76-D0E55E2E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B4D9D-0206-BDE3-0530-A44483FD6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B5D93-B10F-6498-30AE-5F7605F3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259F-75E1-4352-A51E-F9CC8FC9D11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0049C-A923-2782-DD9F-526A32297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0A5D9-1FF1-84B9-6C4F-EFEB5570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CF5F-4F66-4EFF-9AC2-C0B92DF0F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2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5C05-0210-02B4-A4A1-1A54EA68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F428D-8962-BF89-F293-2C789FD6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6A032-2FBB-BB0F-765D-3545E128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259F-75E1-4352-A51E-F9CC8FC9D11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D7771-F01C-473A-E263-093208AD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92B69-20F1-F528-9779-6F1219AA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CF5F-4F66-4EFF-9AC2-C0B92DF0F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2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9C16-6FD2-3606-97A4-C02ECF99C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523C-F65B-940C-149E-44CCCDCEB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229CC-3B8C-0EE5-65DC-A370C55C1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5EBC6-89A8-1564-728A-EB66997C4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259F-75E1-4352-A51E-F9CC8FC9D11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175C6-3F50-B67A-6B5B-ABBA87467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EEBFA-12E6-C140-4552-0321FF75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CF5F-4F66-4EFF-9AC2-C0B92DF0F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7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A431-603B-E139-2DEF-388E2BD0A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C515A-DD58-A3E9-E6D8-99041436E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F4E4A-03DC-7456-C18C-DAF9E822C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104D29-8236-24FA-6D60-04581ECD2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226C1-A134-2B1C-DC41-14BEE2796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CF1A1F-E953-EAEA-7FF4-CE6F111E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259F-75E1-4352-A51E-F9CC8FC9D11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096DB-901A-84F1-CB83-794FAE0C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6EF90-AAC4-82F1-FC0B-6D47CFF6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CF5F-4F66-4EFF-9AC2-C0B92DF0F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0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930F-9F8F-5223-7BB3-B39F3598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45E46-3ED8-CB0D-1B6F-ABB7CD34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259F-75E1-4352-A51E-F9CC8FC9D11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15C5C-C39F-9AD5-88AF-BDDBB06C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A96CC-2971-CAB7-64D3-DC274371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CF5F-4F66-4EFF-9AC2-C0B92DF0F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5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C14D5-928F-252E-A448-504C416F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259F-75E1-4352-A51E-F9CC8FC9D11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1657E-3CA1-F616-2A89-5B45179D1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BFD9B-225B-1D00-2F8E-ECFF1E4D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CF5F-4F66-4EFF-9AC2-C0B92DF0F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3746-3FC3-16A7-50EE-86A9C8D9E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BB2E8-635D-D62A-8120-549258948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7B34F-7F96-F294-7185-AC09E7A16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882AA-885D-8B82-A4B6-86E51EFF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259F-75E1-4352-A51E-F9CC8FC9D11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C92FA-D8C9-14D5-CEBE-A386D0BB1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E197B-8FA1-85AC-93DA-5413E195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CF5F-4F66-4EFF-9AC2-C0B92DF0F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8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B475-B1DC-413A-B1C9-891F1A875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63E2CF-1198-2F24-8A98-31D85CAC9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D38EF-2344-F568-CD64-E0B4B793F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7E285-6FC0-A6AC-2F03-39AF1EF1F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259F-75E1-4352-A51E-F9CC8FC9D11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67988-E33C-D4B8-7907-9FB039F4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F1B40-C878-9BD5-3FCF-7AEBD72A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CF5F-4F66-4EFF-9AC2-C0B92DF0F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3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AA179-BAB7-9AB3-1891-3A2209A2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91693-1F68-BAFD-64CB-EF261B65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B9159-D755-08DB-2FE1-65A46DD4D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259F-75E1-4352-A51E-F9CC8FC9D11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7D6BE-5092-3004-62FF-54ACD7BFA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8BA4D-A676-841A-E841-FA45FEA1C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0CF5F-4F66-4EFF-9AC2-C0B92DF0F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9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A600-A786-3B25-1A05-34DBBE1D8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B14EA-21D9-963D-F02B-9AB7596EC0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62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Fogelman</dc:creator>
  <cp:lastModifiedBy>Ian Fogelman</cp:lastModifiedBy>
  <cp:revision>1</cp:revision>
  <dcterms:created xsi:type="dcterms:W3CDTF">2024-03-12T00:25:04Z</dcterms:created>
  <dcterms:modified xsi:type="dcterms:W3CDTF">2024-03-12T01:43:52Z</dcterms:modified>
</cp:coreProperties>
</file>