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9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52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0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11041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20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4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570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48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45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8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8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18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763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80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7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FD41F-B6AB-4BB9-9627-E11999632A88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238D8-2ED0-44F7-B0E0-DA0028A33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12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4C6A-00BC-88A8-0E68-0A7C8F4AC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319" y="1041400"/>
            <a:ext cx="9144000" cy="2387600"/>
          </a:xfrm>
          <a:noFill/>
        </p:spPr>
        <p:txBody>
          <a:bodyPr/>
          <a:lstStyle/>
          <a:p>
            <a:r>
              <a:rPr lang="en-US" dirty="0"/>
              <a:t>Movie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4C0E9-1709-AB84-5C1A-DBEC3102DC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319" y="3429000"/>
            <a:ext cx="9144000" cy="3317373"/>
          </a:xfrm>
          <a:noFill/>
        </p:spPr>
        <p:txBody>
          <a:bodyPr/>
          <a:lstStyle/>
          <a:p>
            <a:r>
              <a:rPr lang="en-US" dirty="0"/>
              <a:t>Ian Karanja</a:t>
            </a:r>
          </a:p>
          <a:p>
            <a:r>
              <a:rPr lang="en-US" dirty="0"/>
              <a:t>Data Visualization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442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C74ED-23CE-9CEF-5612-62B33DD9E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4C2D3-AA15-B273-97D1-08B2BA4A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Movies are one of the biggest forms of entertainment worldwide.</a:t>
            </a:r>
          </a:p>
          <a:p>
            <a:r>
              <a:rPr lang="en-US" dirty="0"/>
              <a:t>This project explores patterns in movie data such as genres, budgets, ratings, and revenue.</a:t>
            </a:r>
          </a:p>
          <a:p>
            <a:r>
              <a:rPr lang="en-US" dirty="0"/>
              <a:t>The goal is to understand what factors make a movie successful.</a:t>
            </a:r>
          </a:p>
        </p:txBody>
      </p:sp>
    </p:spTree>
    <p:extLst>
      <p:ext uri="{BB962C8B-B14F-4D97-AF65-F5344CB8AC3E}">
        <p14:creationId xmlns:p14="http://schemas.microsoft.com/office/powerpoint/2010/main" val="2985924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23AC0-1FCC-C86C-3028-F333F851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C98E-3826-0DE0-3BBA-3260759A8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factors influence a movie’s success?</a:t>
            </a:r>
          </a:p>
          <a:p>
            <a:pPr marL="0" indent="0">
              <a:buNone/>
            </a:pPr>
            <a:r>
              <a:rPr lang="en-US" dirty="0"/>
              <a:t>Are higher budgets linked to better ratings or higher revenue?</a:t>
            </a:r>
          </a:p>
          <a:p>
            <a:pPr marL="0" indent="0">
              <a:buNone/>
            </a:pPr>
            <a:r>
              <a:rPr lang="en-US" dirty="0"/>
              <a:t>Which genres are most popular among audiences?</a:t>
            </a:r>
          </a:p>
        </p:txBody>
      </p:sp>
    </p:spTree>
    <p:extLst>
      <p:ext uri="{BB962C8B-B14F-4D97-AF65-F5344CB8AC3E}">
        <p14:creationId xmlns:p14="http://schemas.microsoft.com/office/powerpoint/2010/main" val="247164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66FF-AB0F-054B-C864-85A9F676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8E1FF5-A8E6-F3EE-9EE8-2678F4DB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Dataset: IMDb/ Kaggle Movie Dataset</a:t>
            </a:r>
          </a:p>
          <a:p>
            <a:r>
              <a:rPr lang="en-US" dirty="0"/>
              <a:t>Number of movies: -5000 entries (depending on dataset used)</a:t>
            </a:r>
          </a:p>
          <a:p>
            <a:r>
              <a:rPr lang="en-US" dirty="0"/>
              <a:t>Key features analyzed: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Title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Genre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Rating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Budget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063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C573-58AC-A988-7E9E-A5003152A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AC082-5A01-09B0-5C10-B8AA2B362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Data cleaning (removed missing values &amp; duplicates)</a:t>
            </a:r>
          </a:p>
          <a:p>
            <a:r>
              <a:rPr lang="en-US" dirty="0"/>
              <a:t>Step 2: Explored the data using Python (Pandas, Matplotlib)</a:t>
            </a:r>
          </a:p>
          <a:p>
            <a:r>
              <a:rPr lang="en-US" dirty="0"/>
              <a:t>Step 3: Created charts to visualize patterns in genres, budgets, and ratings.</a:t>
            </a:r>
          </a:p>
          <a:p>
            <a:r>
              <a:rPr lang="en-US" dirty="0"/>
              <a:t>Step 4: Summarized insights into clear findings.</a:t>
            </a:r>
          </a:p>
        </p:txBody>
      </p:sp>
    </p:spTree>
    <p:extLst>
      <p:ext uri="{BB962C8B-B14F-4D97-AF65-F5344CB8AC3E}">
        <p14:creationId xmlns:p14="http://schemas.microsoft.com/office/powerpoint/2010/main" val="3826163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  <p:sndAc>
          <p:stSnd>
            <p:snd r:embed="rId2" name="arrow.wav"/>
          </p:stSnd>
        </p:sndAc>
      </p:transition>
    </mc:Choice>
    <mc:Fallback>
      <p:transition spd="slow">
        <p:split orient="vert"/>
        <p:sndAc>
          <p:stSnd>
            <p:snd r:embed="rId2" name="arrow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A0D4C-39DE-F285-51AA-12414B8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60F5-BDC5-33C4-FE8B-2C8CCA0492D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dirty="0"/>
              <a:t>Genre: Drama and Action are the most common genres.</a:t>
            </a:r>
          </a:p>
          <a:p>
            <a:r>
              <a:rPr lang="en-US" dirty="0"/>
              <a:t>Budget vs Revenue: Higher budgets usually lead to higher box office revenue.</a:t>
            </a:r>
          </a:p>
          <a:p>
            <a:r>
              <a:rPr lang="en-US" dirty="0"/>
              <a:t>Ratings: High ratings do not always guarantee high revenue.</a:t>
            </a:r>
          </a:p>
          <a:p>
            <a:r>
              <a:rPr lang="en-US" dirty="0"/>
              <a:t>Comedy: Comedy movies often earn steady revenue but have average ratings.</a:t>
            </a:r>
          </a:p>
        </p:txBody>
      </p:sp>
    </p:spTree>
    <p:extLst>
      <p:ext uri="{BB962C8B-B14F-4D97-AF65-F5344CB8AC3E}">
        <p14:creationId xmlns:p14="http://schemas.microsoft.com/office/powerpoint/2010/main" val="98723223"/>
      </p:ext>
    </p:extLst>
  </p:cSld>
  <p:clrMapOvr>
    <a:masterClrMapping/>
  </p:clrMapOvr>
  <p:transition spd="slow">
    <p:wipe/>
    <p:sndAc>
      <p:stSnd>
        <p:snd r:embed="rId2" name="arrow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B609C-B41D-E651-6384-DFF7CD81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642A-A1A2-CA05-A211-0D5F18BE5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Budgets strongly influence box office revenue.</a:t>
            </a:r>
          </a:p>
          <a:p>
            <a:r>
              <a:rPr lang="en-US" dirty="0"/>
              <a:t>Genre plays a big role in audience preferences.</a:t>
            </a:r>
          </a:p>
          <a:p>
            <a:r>
              <a:rPr lang="en-US" dirty="0"/>
              <a:t>Success can be measured differently: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Financial success (Revenue)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Audience appreciation (Ratings)</a:t>
            </a:r>
          </a:p>
        </p:txBody>
      </p:sp>
    </p:spTree>
    <p:extLst>
      <p:ext uri="{BB962C8B-B14F-4D97-AF65-F5344CB8AC3E}">
        <p14:creationId xmlns:p14="http://schemas.microsoft.com/office/powerpoint/2010/main" val="2808166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rrow.wav"/>
          </p:stSnd>
        </p:sndAc>
      </p:transition>
    </mc:Choice>
    <mc:Fallback>
      <p:transition spd="slow">
        <p:sndAc>
          <p:stSnd>
            <p:snd r:embed="rId2" name="arrow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05B75-B881-0519-1D63-097D019FD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01C15-D307-36BC-1C4A-95B67BCBD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machine learning to predict box office revenue.</a:t>
            </a:r>
          </a:p>
          <a:p>
            <a:r>
              <a:rPr lang="en-US" dirty="0"/>
              <a:t>Study the impact of actors, directors, and awards.</a:t>
            </a:r>
          </a:p>
          <a:p>
            <a:r>
              <a:rPr lang="en-US" dirty="0"/>
              <a:t>Explore audience demographic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2574331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rrow.wav"/>
          </p:stSnd>
        </p:sndAc>
      </p:transition>
    </mc:Choice>
    <mc:Fallback>
      <p:transition spd="slow">
        <p:sndAc>
          <p:stSnd>
            <p:snd r:embed="rId2" name="arrow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A06FA-23C2-30E4-6C3A-6283CAAC2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for listening </a:t>
            </a:r>
          </a:p>
        </p:txBody>
      </p:sp>
    </p:spTree>
    <p:extLst>
      <p:ext uri="{BB962C8B-B14F-4D97-AF65-F5344CB8AC3E}">
        <p14:creationId xmlns:p14="http://schemas.microsoft.com/office/powerpoint/2010/main" val="377344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sndAc>
          <p:stSnd>
            <p:snd r:embed="rId2" name="arrow.wav"/>
          </p:stSnd>
        </p:sndAc>
      </p:transition>
    </mc:Choice>
    <mc:Fallback>
      <p:transition spd="slow">
        <p:sndAc>
          <p:stSnd>
            <p:snd r:embed="rId2" name="arrow.wav"/>
          </p:stSnd>
        </p:sndAc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</TotalTime>
  <Words>276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Damask</vt:lpstr>
      <vt:lpstr>Movie data analysis</vt:lpstr>
      <vt:lpstr>Introduction</vt:lpstr>
      <vt:lpstr>Problem Statement</vt:lpstr>
      <vt:lpstr>Data Sources</vt:lpstr>
      <vt:lpstr>Methodology</vt:lpstr>
      <vt:lpstr>Key insights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 data analysis</dc:title>
  <dc:creator>ian karanja</dc:creator>
  <cp:lastModifiedBy>ian karanja</cp:lastModifiedBy>
  <cp:revision>1</cp:revision>
  <dcterms:created xsi:type="dcterms:W3CDTF">2025-08-28T19:21:50Z</dcterms:created>
  <dcterms:modified xsi:type="dcterms:W3CDTF">2025-08-28T19:48:22Z</dcterms:modified>
</cp:coreProperties>
</file>