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61" r:id="rId5"/>
    <p:sldId id="258" r:id="rId6"/>
    <p:sldId id="259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C84E0-6140-4450-9790-E74C7C913B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A613E7-AF4D-4E5E-B965-A661C42664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9C22F-638B-4CD7-836E-C02284B42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8DA9E-E9D7-423C-BA12-D7BD92A572C7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D57A3E-2B37-4B7C-B5F1-87ECAD78F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6564F-3EA5-44FB-A225-9C0644245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D6838-C353-4FEC-823F-0C99F2405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119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D4915-B5D2-473A-954D-933F41BEC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3D7925-36B7-438E-9ADE-512118912C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0FA7C1-46B9-45C4-876C-430E68CE7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8DA9E-E9D7-423C-BA12-D7BD92A572C7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2EF35-1FCF-4587-9870-19D5E392C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891E8-8830-48C1-BB61-5A39C9C9C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D6838-C353-4FEC-823F-0C99F2405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191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3A1555-02F5-4B5C-99B2-93506ADAD2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3E1D9A-E9F3-4231-A974-AF13168012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55E0-896D-4784-9925-C018E1D69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8DA9E-E9D7-423C-BA12-D7BD92A572C7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38F5D-2FB3-4323-BE3B-AAB660C43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4EC27F-DC2A-4B0D-86CE-18BB1C5BE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D6838-C353-4FEC-823F-0C99F2405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603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E60F7-B1BF-40F0-9505-7FF6738A4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8E340-3ADC-44F1-9E84-E0BF171FC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2A8CE-0CE9-4276-AC70-554E13B83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8DA9E-E9D7-423C-BA12-D7BD92A572C7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7A54BB-F9BB-437D-AB5C-96B4BE1AE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B2846-B791-4920-ADDE-4877AD940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D6838-C353-4FEC-823F-0C99F2405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49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806F4-73D9-44DF-9B7A-FECF2F7B7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B51A96-0A7F-4750-A1CA-A4C6B1387C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7D3CC-3990-46CD-9DA4-461E80F67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8DA9E-E9D7-423C-BA12-D7BD92A572C7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F81764-AB96-4AE7-AC2B-DFD67FB7F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AD030D-687A-434F-A6D0-1CFE04494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D6838-C353-4FEC-823F-0C99F2405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268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3B5BE-515E-44DC-8DE2-AE7983517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570F6-0946-464E-A970-65915D750A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6E2F96-CB36-41B1-956F-B61CE2A65A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1C7BA5-F615-48B8-816D-6DBE83E6F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8DA9E-E9D7-423C-BA12-D7BD92A572C7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182EEA-52C1-4481-9984-8D1CC1D08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2F0897-5785-4622-B15E-0D5EF453A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D6838-C353-4FEC-823F-0C99F2405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555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BC725-9695-49AE-B70D-1A8469ECF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305D77-ABE7-4FE8-9D17-FEBB75D881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89024D-1C82-4C1D-8BFA-687FFAD850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181AFA-3127-4EC9-8F0E-9E0D3EA396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756B88-322C-4672-AE74-8B20FE62CE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FAB2DC-9124-4E54-AA80-E1BBD32BA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8DA9E-E9D7-423C-BA12-D7BD92A572C7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29F654-37E9-466A-9A85-20965FD4F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D53726-5B2B-4E0F-82F5-13C8F2F11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D6838-C353-4FEC-823F-0C99F2405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363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B73DF-3885-41ED-9DF6-8BB285061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51B85D-78D2-4E83-A5F0-61218C510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8DA9E-E9D7-423C-BA12-D7BD92A572C7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E42373-1F0F-40D6-9291-29CE371DF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FFCC74-FB8D-4753-8A02-91318F872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D6838-C353-4FEC-823F-0C99F2405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062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3B4D91-D200-4F72-9AD7-2AAF7DFFA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8DA9E-E9D7-423C-BA12-D7BD92A572C7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A318EB-E641-4F8A-9E17-99FC0DAA0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1FF905-7CF7-45C8-B24A-2D7FA0E82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D6838-C353-4FEC-823F-0C99F2405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066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AA129-5550-4EE1-91BE-0E9E927E4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16F30-D666-480D-9120-50121D844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93CFAD-C8EF-4DD0-9312-0CF6B3490E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251EFE-B541-4390-AD83-BF1B149EF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8DA9E-E9D7-423C-BA12-D7BD92A572C7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5D7594-9E0A-4AD5-B6D2-53A13D7B9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AB64B6-6488-41B9-991C-DCB719A98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D6838-C353-4FEC-823F-0C99F2405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182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D73C9-7DA3-4DF7-8097-EE4C054C4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79D0ED-3E97-4304-A4F3-45756283EB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B4065E-8D55-47A6-A483-F54DCF202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AC670E-4C5D-4BE2-AA27-05E4FB289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8DA9E-E9D7-423C-BA12-D7BD92A572C7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D07CF7-7C90-4FB4-8C03-7AEEEDBC0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0838E0-1EE5-4869-9FF6-5851AE32E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D6838-C353-4FEC-823F-0C99F2405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361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0CDEB3-F5DB-414D-B5FE-A08C08781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8E9DC-829A-4242-9AAA-54644F9F90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14083-45FE-4A0E-B4D8-9AD1066DB1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8DA9E-E9D7-423C-BA12-D7BD92A572C7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43BE2-552A-4EFB-9D0F-197FFCF33F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B723A-7420-45F9-AA35-20D23DEE1A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D6838-C353-4FEC-823F-0C99F2405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444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0EA87-3EC2-46A7-B450-A114FD4452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 Statistics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B5F4AA-A3FA-4AA6-8B78-3AF8C51AA8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Ian McCleary</a:t>
            </a:r>
          </a:p>
        </p:txBody>
      </p:sp>
    </p:spTree>
    <p:extLst>
      <p:ext uri="{BB962C8B-B14F-4D97-AF65-F5344CB8AC3E}">
        <p14:creationId xmlns:p14="http://schemas.microsoft.com/office/powerpoint/2010/main" val="3348438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B101D-A947-464C-B61F-BB59D054F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5EDDF-4787-4073-8C4A-F9B4FC7A8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78829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Hyperparameter Optimization</a:t>
            </a:r>
          </a:p>
          <a:p>
            <a:r>
              <a:rPr lang="en-US" dirty="0"/>
              <a:t>Params</a:t>
            </a:r>
          </a:p>
          <a:p>
            <a:r>
              <a:rPr lang="en-US" dirty="0"/>
              <a:t>Performance Curves</a:t>
            </a:r>
          </a:p>
          <a:p>
            <a:r>
              <a:rPr lang="en-US" dirty="0"/>
              <a:t>Per task rms</a:t>
            </a:r>
          </a:p>
          <a:p>
            <a:r>
              <a:rPr lang="en-US" dirty="0"/>
              <a:t>Per task r2 score</a:t>
            </a:r>
          </a:p>
          <a:p>
            <a:pPr marL="0" indent="0">
              <a:buNone/>
            </a:pPr>
            <a:r>
              <a:rPr lang="en-US" dirty="0"/>
              <a:t>(0-100% correlation)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082EF2-2FA1-4100-B476-80127BB3F932}"/>
              </a:ext>
            </a:extLst>
          </p:cNvPr>
          <p:cNvSpPr txBox="1"/>
          <p:nvPr/>
        </p:nvSpPr>
        <p:spPr>
          <a:xfrm>
            <a:off x="7539135" y="1690688"/>
            <a:ext cx="38815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 Fold Cross Validation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50 epochs</a:t>
            </a:r>
          </a:p>
          <a:p>
            <a:endParaRPr lang="en-US" dirty="0"/>
          </a:p>
          <a:p>
            <a:r>
              <a:rPr lang="en-US" dirty="0"/>
              <a:t>Per Task: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186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D1198-636E-4019-B72E-FB5C11D54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Multitask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BCD45-BDE9-49CB-9926-ED880F813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342340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600" dirty="0"/>
              <a:t>(3, 2048, [64, 128, 256], 0.2, 1e-05)</a:t>
            </a:r>
          </a:p>
          <a:p>
            <a:pPr marL="0" indent="0">
              <a:buNone/>
            </a:pPr>
            <a:r>
              <a:rPr lang="pt-BR" sz="1600" dirty="0"/>
              <a:t>Hyperparameter Optimizaiton</a:t>
            </a:r>
          </a:p>
          <a:p>
            <a:r>
              <a:rPr lang="pt-BR" sz="1600" dirty="0"/>
              <a:t>mean rms:</a:t>
            </a:r>
          </a:p>
          <a:p>
            <a:r>
              <a:rPr lang="pt-BR" sz="1600" dirty="0"/>
              <a:t>1.4806055284536939</a:t>
            </a:r>
          </a:p>
          <a:p>
            <a:r>
              <a:rPr lang="pt-BR" sz="1600" dirty="0"/>
              <a:t>eiso rms:</a:t>
            </a:r>
          </a:p>
          <a:p>
            <a:r>
              <a:rPr lang="pt-BR" sz="1600" dirty="0"/>
              <a:t>2.6431644817176982</a:t>
            </a:r>
          </a:p>
          <a:p>
            <a:r>
              <a:rPr lang="pt-BR" sz="1600" dirty="0"/>
              <a:t>riso rms:</a:t>
            </a:r>
          </a:p>
          <a:p>
            <a:r>
              <a:rPr lang="pt-BR" sz="1600" dirty="0"/>
              <a:t>1.7044699441360347</a:t>
            </a:r>
          </a:p>
          <a:p>
            <a:r>
              <a:rPr lang="pt-BR" sz="1600" dirty="0"/>
              <a:t>vert rms:</a:t>
            </a:r>
          </a:p>
          <a:p>
            <a:r>
              <a:rPr lang="pt-BR" sz="1600" dirty="0"/>
              <a:t>0.09418215950734864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0F400E-091C-4A4F-A233-3CBA57EF76BA}"/>
              </a:ext>
            </a:extLst>
          </p:cNvPr>
          <p:cNvSpPr txBox="1"/>
          <p:nvPr/>
        </p:nvSpPr>
        <p:spPr>
          <a:xfrm>
            <a:off x="4504888" y="1690688"/>
            <a:ext cx="2567031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1400" dirty="0"/>
          </a:p>
          <a:p>
            <a:r>
              <a:rPr lang="pt-BR" sz="1400" dirty="0"/>
              <a:t>mean r2:</a:t>
            </a:r>
          </a:p>
          <a:p>
            <a:r>
              <a:rPr lang="pt-BR" sz="1400" dirty="0"/>
              <a:t>-0.040493220463627244</a:t>
            </a:r>
          </a:p>
          <a:p>
            <a:endParaRPr lang="pt-BR" sz="1400" dirty="0"/>
          </a:p>
          <a:p>
            <a:r>
              <a:rPr lang="pt-BR" sz="1400" dirty="0"/>
              <a:t>eiso r2:</a:t>
            </a:r>
          </a:p>
          <a:p>
            <a:r>
              <a:rPr lang="pt-BR" sz="1400" dirty="0"/>
              <a:t>-0.030621088686842768</a:t>
            </a:r>
          </a:p>
          <a:p>
            <a:endParaRPr lang="pt-BR" sz="1400" dirty="0"/>
          </a:p>
          <a:p>
            <a:r>
              <a:rPr lang="pt-BR" sz="1400" dirty="0"/>
              <a:t>riso r2:</a:t>
            </a:r>
          </a:p>
          <a:p>
            <a:r>
              <a:rPr lang="pt-BR" sz="1400" dirty="0"/>
              <a:t>-0.08848976929041474</a:t>
            </a:r>
          </a:p>
          <a:p>
            <a:endParaRPr lang="pt-BR" sz="1400" dirty="0"/>
          </a:p>
          <a:p>
            <a:r>
              <a:rPr lang="pt-BR" sz="1400" dirty="0"/>
              <a:t>vert r2:</a:t>
            </a:r>
          </a:p>
          <a:p>
            <a:r>
              <a:rPr lang="pt-BR" sz="1400" dirty="0"/>
              <a:t>-0.002368803413624221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838BB1-1951-48BB-A40C-108642DCE306}"/>
              </a:ext>
            </a:extLst>
          </p:cNvPr>
          <p:cNvSpPr txBox="1"/>
          <p:nvPr/>
        </p:nvSpPr>
        <p:spPr>
          <a:xfrm>
            <a:off x="7575259" y="1690688"/>
            <a:ext cx="316334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Kfold Cross Validation:</a:t>
            </a:r>
          </a:p>
          <a:p>
            <a:r>
              <a:rPr lang="pt-BR" dirty="0"/>
              <a:t>eiso:</a:t>
            </a:r>
          </a:p>
          <a:p>
            <a:r>
              <a:rPr lang="pt-BR" dirty="0"/>
              <a:t>6.650632307115754</a:t>
            </a:r>
          </a:p>
          <a:p>
            <a:r>
              <a:rPr lang="pt-BR" dirty="0"/>
              <a:t>9.72626246587556</a:t>
            </a:r>
          </a:p>
          <a:p>
            <a:r>
              <a:rPr lang="pt-BR" dirty="0"/>
              <a:t>3.358727947338401</a:t>
            </a:r>
          </a:p>
          <a:p>
            <a:endParaRPr lang="pt-BR" dirty="0"/>
          </a:p>
          <a:p>
            <a:r>
              <a:rPr lang="pt-BR" dirty="0"/>
              <a:t>riso:</a:t>
            </a:r>
          </a:p>
          <a:p>
            <a:r>
              <a:rPr lang="pt-BR" dirty="0"/>
              <a:t>1.81338374285504</a:t>
            </a:r>
          </a:p>
          <a:p>
            <a:r>
              <a:rPr lang="pt-BR" dirty="0"/>
              <a:t>2.2418630015170726</a:t>
            </a:r>
          </a:p>
          <a:p>
            <a:r>
              <a:rPr lang="pt-BR" dirty="0"/>
              <a:t>1.3956130476727715</a:t>
            </a:r>
          </a:p>
          <a:p>
            <a:endParaRPr lang="pt-BR" dirty="0"/>
          </a:p>
          <a:p>
            <a:r>
              <a:rPr lang="pt-BR" dirty="0"/>
              <a:t>vert:</a:t>
            </a:r>
          </a:p>
          <a:p>
            <a:r>
              <a:rPr lang="pt-BR" dirty="0"/>
              <a:t>0.09874268570965279</a:t>
            </a:r>
          </a:p>
          <a:p>
            <a:r>
              <a:rPr lang="pt-BR" dirty="0"/>
              <a:t>0.13905299086704684</a:t>
            </a:r>
          </a:p>
          <a:p>
            <a:r>
              <a:rPr lang="pt-BR" dirty="0"/>
              <a:t>0.06647398040542708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09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0C39F-F5AD-4EDA-9479-E770AA068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Multitask Regressor (Standard)</a:t>
            </a:r>
          </a:p>
        </p:txBody>
      </p:sp>
      <p:pic>
        <p:nvPicPr>
          <p:cNvPr id="5" name="Content Placeholder 4" descr="A picture containing table&#10;&#10;Description automatically generated">
            <a:extLst>
              <a:ext uri="{FF2B5EF4-FFF2-40B4-BE49-F238E27FC236}">
                <a16:creationId xmlns:a16="http://schemas.microsoft.com/office/drawing/2014/main" id="{CC428818-F0CD-438F-A823-785E129A68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8719" y="4163369"/>
            <a:ext cx="4148295" cy="2491988"/>
          </a:xfrm>
        </p:spPr>
      </p:pic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47AF629-1D7A-49B3-89FE-5A9124C6EF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224" y="2090057"/>
            <a:ext cx="4037555" cy="2425464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5D499C65-79A1-4B3C-BC85-C0550512F0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8718" y="1533556"/>
            <a:ext cx="4148295" cy="249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376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AC019-5F45-4E84-BDE6-E1AD9BBB1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Robust Multitask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DEFA7-C19D-4EA3-A362-B1B5BFC92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3313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(3, 2048, [64, 128, 256], 0.02, 0.5, 'l2', 0.75, [20, 20, 20], 0.5, 0.75)</a:t>
            </a:r>
          </a:p>
          <a:p>
            <a:pPr marL="0" indent="0">
              <a:buNone/>
            </a:pPr>
            <a:r>
              <a:rPr lang="en-US" sz="1600" dirty="0"/>
              <a:t>Hyperparameter Tuning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mean rms:</a:t>
            </a:r>
          </a:p>
          <a:p>
            <a:pPr marL="0" indent="0">
              <a:buNone/>
            </a:pPr>
            <a:r>
              <a:rPr lang="en-US" sz="1600" dirty="0"/>
              <a:t>1.4083965241802279</a:t>
            </a:r>
          </a:p>
          <a:p>
            <a:pPr marL="0" indent="0">
              <a:buNone/>
            </a:pPr>
            <a:r>
              <a:rPr lang="en-US" sz="1600" dirty="0" err="1"/>
              <a:t>eiso</a:t>
            </a:r>
            <a:r>
              <a:rPr lang="en-US" sz="1600" dirty="0"/>
              <a:t> rms:</a:t>
            </a:r>
          </a:p>
          <a:p>
            <a:pPr marL="0" indent="0">
              <a:buNone/>
            </a:pPr>
            <a:r>
              <a:rPr lang="en-US" sz="1600" dirty="0"/>
              <a:t>2.6236098191514987</a:t>
            </a:r>
          </a:p>
          <a:p>
            <a:pPr marL="0" indent="0">
              <a:buNone/>
            </a:pPr>
            <a:r>
              <a:rPr lang="en-US" sz="1600" dirty="0" err="1"/>
              <a:t>riso</a:t>
            </a:r>
            <a:r>
              <a:rPr lang="en-US" sz="1600" dirty="0"/>
              <a:t> rms:</a:t>
            </a:r>
          </a:p>
          <a:p>
            <a:pPr marL="0" indent="0">
              <a:buNone/>
            </a:pPr>
            <a:r>
              <a:rPr lang="en-US" sz="1600" dirty="0"/>
              <a:t>1.5151559485783093</a:t>
            </a:r>
          </a:p>
          <a:p>
            <a:pPr marL="0" indent="0">
              <a:buNone/>
            </a:pPr>
            <a:r>
              <a:rPr lang="en-US" sz="1600" dirty="0"/>
              <a:t>vert rms:</a:t>
            </a:r>
          </a:p>
          <a:p>
            <a:pPr marL="0" indent="0">
              <a:buNone/>
            </a:pPr>
            <a:r>
              <a:rPr lang="en-US" sz="1600" dirty="0"/>
              <a:t>0.08642380481087583</a:t>
            </a:r>
          </a:p>
          <a:p>
            <a:endParaRPr 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1A99BD-81C5-43AA-8CFF-A221A47E40A6}"/>
              </a:ext>
            </a:extLst>
          </p:cNvPr>
          <p:cNvSpPr txBox="1"/>
          <p:nvPr/>
        </p:nvSpPr>
        <p:spPr>
          <a:xfrm>
            <a:off x="7857691" y="1825625"/>
            <a:ext cx="4110605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Kfold</a:t>
            </a:r>
            <a:r>
              <a:rPr lang="en-US" sz="1600" dirty="0"/>
              <a:t> Cross Validation</a:t>
            </a:r>
          </a:p>
          <a:p>
            <a:endParaRPr lang="en-US" sz="1600" dirty="0"/>
          </a:p>
          <a:p>
            <a:r>
              <a:rPr lang="en-US" sz="1600" dirty="0" err="1"/>
              <a:t>Eiso</a:t>
            </a:r>
            <a:r>
              <a:rPr lang="en-US" sz="1600" dirty="0"/>
              <a:t> rms:</a:t>
            </a:r>
          </a:p>
          <a:p>
            <a:r>
              <a:rPr lang="en-US" sz="1600" dirty="0"/>
              <a:t>5.474620748926964</a:t>
            </a:r>
          </a:p>
          <a:p>
            <a:r>
              <a:rPr lang="en-US" sz="1600" dirty="0"/>
              <a:t>15.179019188073633</a:t>
            </a:r>
          </a:p>
          <a:p>
            <a:r>
              <a:rPr lang="en-US" sz="1600" dirty="0"/>
              <a:t>2.0539618844661947</a:t>
            </a:r>
          </a:p>
          <a:p>
            <a:endParaRPr lang="en-US" sz="1600" dirty="0"/>
          </a:p>
          <a:p>
            <a:r>
              <a:rPr lang="en-US" sz="1600" dirty="0" err="1"/>
              <a:t>Riso</a:t>
            </a:r>
            <a:r>
              <a:rPr lang="en-US" sz="1600" dirty="0"/>
              <a:t> rms:</a:t>
            </a:r>
          </a:p>
          <a:p>
            <a:r>
              <a:rPr lang="en-US" sz="1600" dirty="0"/>
              <a:t>1.029810723211074</a:t>
            </a:r>
          </a:p>
          <a:p>
            <a:r>
              <a:rPr lang="en-US" sz="1600" dirty="0"/>
              <a:t>1.5309629805582463</a:t>
            </a:r>
          </a:p>
          <a:p>
            <a:r>
              <a:rPr lang="en-US" sz="1600" dirty="0"/>
              <a:t>0.6856674015166054</a:t>
            </a:r>
          </a:p>
          <a:p>
            <a:endParaRPr lang="en-US" sz="1600" dirty="0"/>
          </a:p>
          <a:p>
            <a:r>
              <a:rPr lang="en-US" sz="1600" dirty="0"/>
              <a:t>Vert rms:</a:t>
            </a:r>
          </a:p>
          <a:p>
            <a:r>
              <a:rPr lang="en-US" sz="1600" dirty="0"/>
              <a:t>0.04298569844404496</a:t>
            </a:r>
          </a:p>
          <a:p>
            <a:r>
              <a:rPr lang="en-US" sz="1600" dirty="0"/>
              <a:t>0.059063508604507764</a:t>
            </a:r>
          </a:p>
          <a:p>
            <a:r>
              <a:rPr lang="en-US" sz="1600" dirty="0"/>
              <a:t>0.030884895127586645</a:t>
            </a:r>
          </a:p>
          <a:p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7EA51B-FB3B-475F-98DC-7CC6714CE144}"/>
              </a:ext>
            </a:extLst>
          </p:cNvPr>
          <p:cNvSpPr txBox="1"/>
          <p:nvPr/>
        </p:nvSpPr>
        <p:spPr>
          <a:xfrm>
            <a:off x="4471332" y="2615002"/>
            <a:ext cx="2902591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eiso</a:t>
            </a:r>
            <a:r>
              <a:rPr lang="en-US" sz="1600" dirty="0"/>
              <a:t> r2:</a:t>
            </a:r>
          </a:p>
          <a:p>
            <a:r>
              <a:rPr lang="en-US" sz="1600" dirty="0"/>
              <a:t>-0.015428013770883764</a:t>
            </a:r>
          </a:p>
          <a:p>
            <a:endParaRPr lang="en-US" sz="1600" dirty="0"/>
          </a:p>
          <a:p>
            <a:r>
              <a:rPr lang="en-US" sz="1600" dirty="0" err="1"/>
              <a:t>riso</a:t>
            </a:r>
            <a:r>
              <a:rPr lang="en-US" sz="1600" dirty="0"/>
              <a:t> r2:</a:t>
            </a:r>
          </a:p>
          <a:p>
            <a:r>
              <a:rPr lang="en-US" sz="1600" dirty="0"/>
              <a:t>0.1398774635266382</a:t>
            </a:r>
          </a:p>
          <a:p>
            <a:endParaRPr lang="en-US" sz="1600" dirty="0"/>
          </a:p>
          <a:p>
            <a:r>
              <a:rPr lang="en-US" sz="1600" dirty="0"/>
              <a:t>vert r2:</a:t>
            </a:r>
          </a:p>
          <a:p>
            <a:r>
              <a:rPr lang="en-US" sz="1600" dirty="0"/>
              <a:t>0.15597168217249335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225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74945-87D0-426B-88DA-C5517109D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Robust Multitask</a:t>
            </a:r>
          </a:p>
        </p:txBody>
      </p:sp>
      <p:pic>
        <p:nvPicPr>
          <p:cNvPr id="5" name="Content Placeholder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C7A8B908-190E-4941-A7F1-1557303D91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173" y="1690688"/>
            <a:ext cx="4241600" cy="2548039"/>
          </a:xfr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08677869-1DF1-49D2-9CB7-C0667C2547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027906"/>
            <a:ext cx="4173311" cy="2507016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368B88CB-856B-45B7-8893-3A7F11C557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197703"/>
            <a:ext cx="4367307" cy="2623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423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4DFBC-AC4F-4FF0-9DDE-014E5CAA2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03A15-62E0-4D24-B1BC-A64351B96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669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202</Words>
  <Application>Microsoft Office PowerPoint</Application>
  <PresentationFormat>Widescreen</PresentationFormat>
  <Paragraphs>92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Model Statistics Report</vt:lpstr>
      <vt:lpstr>Format</vt:lpstr>
      <vt:lpstr>Multitask Regression</vt:lpstr>
      <vt:lpstr>Multitask Regressor (Standard)</vt:lpstr>
      <vt:lpstr>Robust Multitask</vt:lpstr>
      <vt:lpstr>Robust Multitask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Statistics Report</dc:title>
  <dc:creator>ian mccleary</dc:creator>
  <cp:lastModifiedBy>ian mccleary</cp:lastModifiedBy>
  <cp:revision>1</cp:revision>
  <dcterms:created xsi:type="dcterms:W3CDTF">2021-08-02T19:26:55Z</dcterms:created>
  <dcterms:modified xsi:type="dcterms:W3CDTF">2021-08-02T20:17:45Z</dcterms:modified>
</cp:coreProperties>
</file>