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14" y="-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02B9A-AF63-4B15-9F10-D27DC9C6BF17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54E16-4B5C-4821-8CCC-7F038D9F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39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54E16-4B5C-4821-8CCC-7F038D9FAD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4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F4B4-9BE2-4C2A-B7FA-A420D03883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0295-DEF7-4B6B-8DD3-2EB1EF6A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4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F4B4-9BE2-4C2A-B7FA-A420D03883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0295-DEF7-4B6B-8DD3-2EB1EF6A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8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F4B4-9BE2-4C2A-B7FA-A420D03883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0295-DEF7-4B6B-8DD3-2EB1EF6A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7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F4B4-9BE2-4C2A-B7FA-A420D03883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0295-DEF7-4B6B-8DD3-2EB1EF6A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3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F4B4-9BE2-4C2A-B7FA-A420D03883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0295-DEF7-4B6B-8DD3-2EB1EF6A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9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F4B4-9BE2-4C2A-B7FA-A420D03883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0295-DEF7-4B6B-8DD3-2EB1EF6A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F4B4-9BE2-4C2A-B7FA-A420D03883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0295-DEF7-4B6B-8DD3-2EB1EF6A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F4B4-9BE2-4C2A-B7FA-A420D03883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0295-DEF7-4B6B-8DD3-2EB1EF6A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F4B4-9BE2-4C2A-B7FA-A420D03883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0295-DEF7-4B6B-8DD3-2EB1EF6A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2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F4B4-9BE2-4C2A-B7FA-A420D03883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0295-DEF7-4B6B-8DD3-2EB1EF6A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4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F4B4-9BE2-4C2A-B7FA-A420D03883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0295-DEF7-4B6B-8DD3-2EB1EF6A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9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6F4B4-9BE2-4C2A-B7FA-A420D03883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50295-DEF7-4B6B-8DD3-2EB1EF6A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8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276">
            <a:extLst>
              <a:ext uri="{FF2B5EF4-FFF2-40B4-BE49-F238E27FC236}">
                <a16:creationId xmlns:a16="http://schemas.microsoft.com/office/drawing/2014/main" id="{B146D5C6-050B-48C0-AF74-9063E87BA0C6}"/>
              </a:ext>
            </a:extLst>
          </p:cNvPr>
          <p:cNvSpPr txBox="1"/>
          <p:nvPr/>
        </p:nvSpPr>
        <p:spPr>
          <a:xfrm>
            <a:off x="1419172" y="2339958"/>
            <a:ext cx="37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FF0000"/>
                </a:solidFill>
              </a:rPr>
              <a:t>A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B0191F6-A55B-4975-A355-4AF671403D62}"/>
              </a:ext>
            </a:extLst>
          </p:cNvPr>
          <p:cNvSpPr txBox="1"/>
          <p:nvPr/>
        </p:nvSpPr>
        <p:spPr>
          <a:xfrm>
            <a:off x="2019686" y="2329854"/>
            <a:ext cx="37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FF0000"/>
                </a:solidFill>
              </a:rPr>
              <a:t>B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09650321-EC80-4AC2-B2A6-59F26C2C1BD2}"/>
              </a:ext>
            </a:extLst>
          </p:cNvPr>
          <p:cNvSpPr txBox="1"/>
          <p:nvPr/>
        </p:nvSpPr>
        <p:spPr>
          <a:xfrm>
            <a:off x="2024563" y="2945017"/>
            <a:ext cx="37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FF0000"/>
                </a:solidFill>
              </a:rPr>
              <a:t>C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972C1E9-E420-4586-BBD9-90414DF6FD63}"/>
              </a:ext>
            </a:extLst>
          </p:cNvPr>
          <p:cNvSpPr txBox="1"/>
          <p:nvPr/>
        </p:nvSpPr>
        <p:spPr>
          <a:xfrm>
            <a:off x="1419172" y="2945017"/>
            <a:ext cx="37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FF0000"/>
                </a:solidFill>
              </a:rPr>
              <a:t>D</a:t>
            </a:r>
            <a:endParaRPr lang="en-US" i="1" dirty="0">
              <a:solidFill>
                <a:srgbClr val="FF000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93C5DA-2A1E-4E24-8954-BDCC3323D880}"/>
              </a:ext>
            </a:extLst>
          </p:cNvPr>
          <p:cNvGrpSpPr/>
          <p:nvPr/>
        </p:nvGrpSpPr>
        <p:grpSpPr>
          <a:xfrm>
            <a:off x="812724" y="1713837"/>
            <a:ext cx="2181199" cy="2179523"/>
            <a:chOff x="812724" y="1713837"/>
            <a:chExt cx="2181199" cy="217952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60FD2CE-2D2F-4BF3-A5F2-4BEE4239C1F6}"/>
                </a:ext>
              </a:extLst>
            </p:cNvPr>
            <p:cNvGrpSpPr/>
            <p:nvPr/>
          </p:nvGrpSpPr>
          <p:grpSpPr>
            <a:xfrm>
              <a:off x="816077" y="1714675"/>
              <a:ext cx="2177846" cy="2177847"/>
              <a:chOff x="816077" y="1714675"/>
              <a:chExt cx="2177846" cy="2177847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06B910E-B1DD-449B-AD12-A3AA369CE2FA}"/>
                  </a:ext>
                </a:extLst>
              </p:cNvPr>
              <p:cNvSpPr/>
              <p:nvPr/>
            </p:nvSpPr>
            <p:spPr>
              <a:xfrm>
                <a:off x="816077" y="1714676"/>
                <a:ext cx="1088923" cy="108892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BA3FE5-8360-49C9-BDF2-F097D1D3F83F}"/>
                  </a:ext>
                </a:extLst>
              </p:cNvPr>
              <p:cNvSpPr/>
              <p:nvPr/>
            </p:nvSpPr>
            <p:spPr>
              <a:xfrm>
                <a:off x="1905000" y="1714675"/>
                <a:ext cx="1088923" cy="108892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0249588-792C-448D-83D8-35CC089F1994}"/>
                  </a:ext>
                </a:extLst>
              </p:cNvPr>
              <p:cNvSpPr/>
              <p:nvPr/>
            </p:nvSpPr>
            <p:spPr>
              <a:xfrm>
                <a:off x="816077" y="2803599"/>
                <a:ext cx="1088923" cy="108892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98DC7EF-DD5B-436B-A554-E7D3A9D3521D}"/>
                  </a:ext>
                </a:extLst>
              </p:cNvPr>
              <p:cNvSpPr/>
              <p:nvPr/>
            </p:nvSpPr>
            <p:spPr>
              <a:xfrm>
                <a:off x="1905000" y="2803598"/>
                <a:ext cx="1088923" cy="108892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153727-6D5F-475C-BBB2-3922F38D8BD7}"/>
                </a:ext>
              </a:extLst>
            </p:cNvPr>
            <p:cNvSpPr/>
            <p:nvPr/>
          </p:nvSpPr>
          <p:spPr>
            <a:xfrm>
              <a:off x="816076" y="1714673"/>
              <a:ext cx="2177847" cy="49830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ABCD25-230D-43BF-B90A-4A219C067BCE}"/>
                </a:ext>
              </a:extLst>
            </p:cNvPr>
            <p:cNvSpPr/>
            <p:nvPr/>
          </p:nvSpPr>
          <p:spPr>
            <a:xfrm>
              <a:off x="816076" y="3394220"/>
              <a:ext cx="2177847" cy="49830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6CC608-2EE7-4204-88A8-8CFE4C704C07}"/>
                </a:ext>
              </a:extLst>
            </p:cNvPr>
            <p:cNvSpPr/>
            <p:nvPr/>
          </p:nvSpPr>
          <p:spPr>
            <a:xfrm rot="5400000">
              <a:off x="-25373" y="2554447"/>
              <a:ext cx="2177847" cy="49830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50FF9A3-3E5A-4F88-B2B7-D90BF931AF96}"/>
                </a:ext>
              </a:extLst>
            </p:cNvPr>
            <p:cNvSpPr/>
            <p:nvPr/>
          </p:nvSpPr>
          <p:spPr>
            <a:xfrm rot="5400000">
              <a:off x="1655849" y="2554447"/>
              <a:ext cx="2177847" cy="49830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84065C1-3171-4A9C-A34A-AB3516E7EF59}"/>
                </a:ext>
              </a:extLst>
            </p:cNvPr>
            <p:cNvSpPr/>
            <p:nvPr/>
          </p:nvSpPr>
          <p:spPr>
            <a:xfrm>
              <a:off x="814400" y="2602427"/>
              <a:ext cx="2177847" cy="201168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CC53A5-6AD2-426F-B437-529A739CA228}"/>
                </a:ext>
              </a:extLst>
            </p:cNvPr>
            <p:cNvSpPr/>
            <p:nvPr/>
          </p:nvSpPr>
          <p:spPr>
            <a:xfrm>
              <a:off x="814400" y="2212974"/>
              <a:ext cx="2177847" cy="201168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9500B79-5AC8-4AE6-8D2A-04E8857AB3C8}"/>
                </a:ext>
              </a:extLst>
            </p:cNvPr>
            <p:cNvSpPr/>
            <p:nvPr/>
          </p:nvSpPr>
          <p:spPr>
            <a:xfrm>
              <a:off x="812724" y="3193048"/>
              <a:ext cx="2177847" cy="201168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444E729-EEBE-470A-8AA0-FF5E85B375DB}"/>
                </a:ext>
              </a:extLst>
            </p:cNvPr>
            <p:cNvSpPr/>
            <p:nvPr/>
          </p:nvSpPr>
          <p:spPr>
            <a:xfrm>
              <a:off x="812724" y="2803595"/>
              <a:ext cx="2177847" cy="201168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AC49265-B509-4D3F-8FA3-20312C59F7ED}"/>
                </a:ext>
              </a:extLst>
            </p:cNvPr>
            <p:cNvGrpSpPr/>
            <p:nvPr/>
          </p:nvGrpSpPr>
          <p:grpSpPr>
            <a:xfrm rot="5400000">
              <a:off x="813560" y="2212978"/>
              <a:ext cx="2179523" cy="1181242"/>
              <a:chOff x="965124" y="2365375"/>
              <a:chExt cx="2179523" cy="1181241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DFD51F8-EECA-47E3-8B51-C421E7E1ED9F}"/>
                  </a:ext>
                </a:extLst>
              </p:cNvPr>
              <p:cNvSpPr/>
              <p:nvPr/>
            </p:nvSpPr>
            <p:spPr>
              <a:xfrm>
                <a:off x="966800" y="2754827"/>
                <a:ext cx="2177847" cy="20116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B23216B-FD0C-4ED3-A418-CED7D9BC23F5}"/>
                  </a:ext>
                </a:extLst>
              </p:cNvPr>
              <p:cNvSpPr/>
              <p:nvPr/>
            </p:nvSpPr>
            <p:spPr>
              <a:xfrm>
                <a:off x="966800" y="2365374"/>
                <a:ext cx="2177847" cy="20116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F636295-3B97-49AD-B508-489C44754A8E}"/>
                  </a:ext>
                </a:extLst>
              </p:cNvPr>
              <p:cNvSpPr/>
              <p:nvPr/>
            </p:nvSpPr>
            <p:spPr>
              <a:xfrm>
                <a:off x="965124" y="3345448"/>
                <a:ext cx="2177847" cy="20116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8C7D65C-5C0F-4578-B64A-EF7B314B3778}"/>
                  </a:ext>
                </a:extLst>
              </p:cNvPr>
              <p:cNvSpPr/>
              <p:nvPr/>
            </p:nvSpPr>
            <p:spPr>
              <a:xfrm>
                <a:off x="965124" y="2955995"/>
                <a:ext cx="2177847" cy="20116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D5534C4-BED3-4FB4-A9A2-2C0CC35A3D3F}"/>
              </a:ext>
            </a:extLst>
          </p:cNvPr>
          <p:cNvSpPr/>
          <p:nvPr/>
        </p:nvSpPr>
        <p:spPr>
          <a:xfrm>
            <a:off x="1777337" y="22906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9B4E9AB-B1D1-491D-9977-CBF26CBE5AF9}"/>
              </a:ext>
            </a:extLst>
          </p:cNvPr>
          <p:cNvSpPr/>
          <p:nvPr/>
        </p:nvSpPr>
        <p:spPr>
          <a:xfrm>
            <a:off x="1777337" y="268015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CDC0554-128E-4BD5-900B-5D5F847F4C41}"/>
              </a:ext>
            </a:extLst>
          </p:cNvPr>
          <p:cNvSpPr/>
          <p:nvPr/>
        </p:nvSpPr>
        <p:spPr>
          <a:xfrm>
            <a:off x="1777337" y="248542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9AD296-FD9E-4F25-9DD8-BDC1D43D8BAE}"/>
              </a:ext>
            </a:extLst>
          </p:cNvPr>
          <p:cNvSpPr/>
          <p:nvPr/>
        </p:nvSpPr>
        <p:spPr>
          <a:xfrm>
            <a:off x="1389563" y="268526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00C072B-59FE-4816-B883-FF86D04D6921}"/>
              </a:ext>
            </a:extLst>
          </p:cNvPr>
          <p:cNvSpPr/>
          <p:nvPr/>
        </p:nvSpPr>
        <p:spPr>
          <a:xfrm>
            <a:off x="1587215" y="26865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4CB3000-8ECC-428B-B64E-6ECE1D8D69DB}"/>
              </a:ext>
            </a:extLst>
          </p:cNvPr>
          <p:cNvSpPr/>
          <p:nvPr/>
        </p:nvSpPr>
        <p:spPr>
          <a:xfrm>
            <a:off x="1389563" y="248542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BBC49F-ECA6-4652-81C1-06BCBE12850A}"/>
              </a:ext>
            </a:extLst>
          </p:cNvPr>
          <p:cNvSpPr/>
          <p:nvPr/>
        </p:nvSpPr>
        <p:spPr>
          <a:xfrm>
            <a:off x="1584312" y="229284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4596F5E-75D3-4CA0-A3E2-411DBCCC9942}"/>
              </a:ext>
            </a:extLst>
          </p:cNvPr>
          <p:cNvSpPr/>
          <p:nvPr/>
        </p:nvSpPr>
        <p:spPr>
          <a:xfrm rot="5400000">
            <a:off x="2367957" y="26784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98F7C96-33A3-4BDB-AF47-E7DB90124709}"/>
              </a:ext>
            </a:extLst>
          </p:cNvPr>
          <p:cNvSpPr/>
          <p:nvPr/>
        </p:nvSpPr>
        <p:spPr>
          <a:xfrm rot="5400000">
            <a:off x="2173230" y="26784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AE5EBFA-6383-4B99-A359-9A181342C0ED}"/>
              </a:ext>
            </a:extLst>
          </p:cNvPr>
          <p:cNvSpPr/>
          <p:nvPr/>
        </p:nvSpPr>
        <p:spPr>
          <a:xfrm rot="5400000">
            <a:off x="1973387" y="229069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009491-710D-4C03-BF3D-901794D60092}"/>
              </a:ext>
            </a:extLst>
          </p:cNvPr>
          <p:cNvSpPr/>
          <p:nvPr/>
        </p:nvSpPr>
        <p:spPr>
          <a:xfrm rot="5400000">
            <a:off x="1972062" y="248834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FA68189-AC5A-4B8C-8CFA-D7A06504D398}"/>
              </a:ext>
            </a:extLst>
          </p:cNvPr>
          <p:cNvSpPr/>
          <p:nvPr/>
        </p:nvSpPr>
        <p:spPr>
          <a:xfrm rot="5400000">
            <a:off x="2173231" y="229069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AA06C60-606A-4951-97A1-1675EE44898B}"/>
              </a:ext>
            </a:extLst>
          </p:cNvPr>
          <p:cNvSpPr/>
          <p:nvPr/>
        </p:nvSpPr>
        <p:spPr>
          <a:xfrm rot="5400000">
            <a:off x="2365813" y="248544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994532B-D33C-45A7-BA99-AB592B4FD1F2}"/>
              </a:ext>
            </a:extLst>
          </p:cNvPr>
          <p:cNvSpPr/>
          <p:nvPr/>
        </p:nvSpPr>
        <p:spPr>
          <a:xfrm rot="10800000">
            <a:off x="1983564" y="326784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87B2DF3-D9EE-47AE-9FCC-CCB834FA99A7}"/>
              </a:ext>
            </a:extLst>
          </p:cNvPr>
          <p:cNvSpPr/>
          <p:nvPr/>
        </p:nvSpPr>
        <p:spPr>
          <a:xfrm rot="10800000">
            <a:off x="1983564" y="287839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8E826A4-776E-4737-90A4-3FDF85A7EF5B}"/>
              </a:ext>
            </a:extLst>
          </p:cNvPr>
          <p:cNvSpPr/>
          <p:nvPr/>
        </p:nvSpPr>
        <p:spPr>
          <a:xfrm rot="10800000">
            <a:off x="1983564" y="307312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6B97C89-1FDB-4A94-A82D-84E28F8BA63B}"/>
              </a:ext>
            </a:extLst>
          </p:cNvPr>
          <p:cNvSpPr/>
          <p:nvPr/>
        </p:nvSpPr>
        <p:spPr>
          <a:xfrm rot="10800000">
            <a:off x="2371338" y="287327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11D16A1-EBC2-4E49-A85E-EC202DE3B526}"/>
              </a:ext>
            </a:extLst>
          </p:cNvPr>
          <p:cNvSpPr/>
          <p:nvPr/>
        </p:nvSpPr>
        <p:spPr>
          <a:xfrm rot="10800000">
            <a:off x="2173686" y="287195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B64D03C-CA5E-4561-AC4C-E4B07710353C}"/>
              </a:ext>
            </a:extLst>
          </p:cNvPr>
          <p:cNvSpPr/>
          <p:nvPr/>
        </p:nvSpPr>
        <p:spPr>
          <a:xfrm rot="10800000">
            <a:off x="2371338" y="30731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C936D3B-7FFF-4FC7-81EC-66863F1CE59D}"/>
              </a:ext>
            </a:extLst>
          </p:cNvPr>
          <p:cNvSpPr/>
          <p:nvPr/>
        </p:nvSpPr>
        <p:spPr>
          <a:xfrm rot="10800000">
            <a:off x="2176589" y="326570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DDA2BE6-9155-4855-8202-80BF8A5AFE8D}"/>
              </a:ext>
            </a:extLst>
          </p:cNvPr>
          <p:cNvSpPr/>
          <p:nvPr/>
        </p:nvSpPr>
        <p:spPr>
          <a:xfrm rot="16200000">
            <a:off x="1392945" y="28800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60215F8-1B71-42B8-B1C2-D275F19B8C31}"/>
              </a:ext>
            </a:extLst>
          </p:cNvPr>
          <p:cNvSpPr/>
          <p:nvPr/>
        </p:nvSpPr>
        <p:spPr>
          <a:xfrm rot="16200000">
            <a:off x="1587672" y="28800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069E176-50C5-4C66-A819-B9E0EBC7AC80}"/>
              </a:ext>
            </a:extLst>
          </p:cNvPr>
          <p:cNvSpPr/>
          <p:nvPr/>
        </p:nvSpPr>
        <p:spPr>
          <a:xfrm rot="16200000">
            <a:off x="1787515" y="32678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08256F6-8ACC-4BF5-A514-7EC467B1941B}"/>
              </a:ext>
            </a:extLst>
          </p:cNvPr>
          <p:cNvSpPr/>
          <p:nvPr/>
        </p:nvSpPr>
        <p:spPr>
          <a:xfrm rot="16200000">
            <a:off x="1788840" y="30701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6B3EABD-A39E-4576-9CFE-2A8061B87DF6}"/>
              </a:ext>
            </a:extLst>
          </p:cNvPr>
          <p:cNvSpPr/>
          <p:nvPr/>
        </p:nvSpPr>
        <p:spPr>
          <a:xfrm rot="16200000">
            <a:off x="1587671" y="326785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DF34EAF-E5EC-4615-BEA5-2F1AD08A727F}"/>
              </a:ext>
            </a:extLst>
          </p:cNvPr>
          <p:cNvSpPr/>
          <p:nvPr/>
        </p:nvSpPr>
        <p:spPr>
          <a:xfrm rot="16200000">
            <a:off x="1395089" y="30731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0E31880-F0A9-4EF1-8E9E-A261DF48B3C2}"/>
              </a:ext>
            </a:extLst>
          </p:cNvPr>
          <p:cNvGrpSpPr/>
          <p:nvPr/>
        </p:nvGrpSpPr>
        <p:grpSpPr>
          <a:xfrm>
            <a:off x="3244774" y="1712162"/>
            <a:ext cx="2181199" cy="2179523"/>
            <a:chOff x="812724" y="1713837"/>
            <a:chExt cx="2181199" cy="217952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FD900C9-5C13-44FE-85F8-AA8B08F5DF99}"/>
                </a:ext>
              </a:extLst>
            </p:cNvPr>
            <p:cNvGrpSpPr/>
            <p:nvPr/>
          </p:nvGrpSpPr>
          <p:grpSpPr>
            <a:xfrm>
              <a:off x="816077" y="1714675"/>
              <a:ext cx="2177846" cy="2177847"/>
              <a:chOff x="816077" y="1714675"/>
              <a:chExt cx="2177846" cy="2177847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098FE56-0C20-4F29-9A5F-9D52BE9B68D2}"/>
                  </a:ext>
                </a:extLst>
              </p:cNvPr>
              <p:cNvSpPr/>
              <p:nvPr/>
            </p:nvSpPr>
            <p:spPr>
              <a:xfrm>
                <a:off x="816077" y="1714676"/>
                <a:ext cx="1088923" cy="108892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1D12A59-E8E8-4E0F-AE57-9BFA8EC83787}"/>
                  </a:ext>
                </a:extLst>
              </p:cNvPr>
              <p:cNvSpPr/>
              <p:nvPr/>
            </p:nvSpPr>
            <p:spPr>
              <a:xfrm>
                <a:off x="1905000" y="1714675"/>
                <a:ext cx="1088923" cy="108892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25BF571-8CEF-4533-998B-C09F445D6D53}"/>
                  </a:ext>
                </a:extLst>
              </p:cNvPr>
              <p:cNvSpPr/>
              <p:nvPr/>
            </p:nvSpPr>
            <p:spPr>
              <a:xfrm>
                <a:off x="816077" y="2803599"/>
                <a:ext cx="1088923" cy="108892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FD2911E-FA69-4FDF-9901-7FB3E55F24DC}"/>
                  </a:ext>
                </a:extLst>
              </p:cNvPr>
              <p:cNvSpPr/>
              <p:nvPr/>
            </p:nvSpPr>
            <p:spPr>
              <a:xfrm>
                <a:off x="1905000" y="2803598"/>
                <a:ext cx="1088923" cy="108892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3CA4D53-DE58-4AB6-8037-23B34937FB9B}"/>
                </a:ext>
              </a:extLst>
            </p:cNvPr>
            <p:cNvSpPr/>
            <p:nvPr/>
          </p:nvSpPr>
          <p:spPr>
            <a:xfrm>
              <a:off x="816076" y="1714673"/>
              <a:ext cx="2177847" cy="49830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99064F2-89B2-45A2-A4D6-6EB946CB9DB0}"/>
                </a:ext>
              </a:extLst>
            </p:cNvPr>
            <p:cNvSpPr/>
            <p:nvPr/>
          </p:nvSpPr>
          <p:spPr>
            <a:xfrm>
              <a:off x="816076" y="3394220"/>
              <a:ext cx="2177847" cy="49830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958CB78-06CD-441F-9168-EAD197DBD439}"/>
                </a:ext>
              </a:extLst>
            </p:cNvPr>
            <p:cNvSpPr/>
            <p:nvPr/>
          </p:nvSpPr>
          <p:spPr>
            <a:xfrm rot="5400000">
              <a:off x="-25373" y="2554447"/>
              <a:ext cx="2177847" cy="49830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ACD5175-9397-4F66-878F-BCA98BB9BF42}"/>
                </a:ext>
              </a:extLst>
            </p:cNvPr>
            <p:cNvSpPr/>
            <p:nvPr/>
          </p:nvSpPr>
          <p:spPr>
            <a:xfrm rot="5400000">
              <a:off x="1655849" y="2554447"/>
              <a:ext cx="2177847" cy="49830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EF38245-5B70-4CBD-9D7D-2164439ADE93}"/>
                </a:ext>
              </a:extLst>
            </p:cNvPr>
            <p:cNvSpPr/>
            <p:nvPr/>
          </p:nvSpPr>
          <p:spPr>
            <a:xfrm>
              <a:off x="814400" y="2602427"/>
              <a:ext cx="2177847" cy="201168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B4FC6B1-C632-4FDF-A2BB-CB6B32EF7505}"/>
                </a:ext>
              </a:extLst>
            </p:cNvPr>
            <p:cNvSpPr/>
            <p:nvPr/>
          </p:nvSpPr>
          <p:spPr>
            <a:xfrm>
              <a:off x="814400" y="2212974"/>
              <a:ext cx="2177847" cy="201168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9E4A941-C4C1-41D2-AEE1-30551A7A6BBE}"/>
                </a:ext>
              </a:extLst>
            </p:cNvPr>
            <p:cNvSpPr/>
            <p:nvPr/>
          </p:nvSpPr>
          <p:spPr>
            <a:xfrm>
              <a:off x="812724" y="3193048"/>
              <a:ext cx="2177847" cy="201168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659A94A-D55D-4EF2-80B5-B143A638423E}"/>
                </a:ext>
              </a:extLst>
            </p:cNvPr>
            <p:cNvSpPr/>
            <p:nvPr/>
          </p:nvSpPr>
          <p:spPr>
            <a:xfrm>
              <a:off x="812724" y="2803595"/>
              <a:ext cx="2177847" cy="201168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6EC16E4-9971-46AE-948B-93198992061E}"/>
                </a:ext>
              </a:extLst>
            </p:cNvPr>
            <p:cNvGrpSpPr/>
            <p:nvPr/>
          </p:nvGrpSpPr>
          <p:grpSpPr>
            <a:xfrm rot="5400000">
              <a:off x="813560" y="2212978"/>
              <a:ext cx="2179523" cy="1181242"/>
              <a:chOff x="965124" y="2365374"/>
              <a:chExt cx="2179523" cy="1181242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F1015E3-9AF0-4AE0-8FEE-21241A6445D2}"/>
                  </a:ext>
                </a:extLst>
              </p:cNvPr>
              <p:cNvSpPr/>
              <p:nvPr/>
            </p:nvSpPr>
            <p:spPr>
              <a:xfrm>
                <a:off x="966800" y="2754827"/>
                <a:ext cx="2177847" cy="20116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C5B33E8-0A50-4E30-9BA7-87349847BF46}"/>
                  </a:ext>
                </a:extLst>
              </p:cNvPr>
              <p:cNvSpPr/>
              <p:nvPr/>
            </p:nvSpPr>
            <p:spPr>
              <a:xfrm>
                <a:off x="966800" y="2365374"/>
                <a:ext cx="2177847" cy="20116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A8FB9DD-1AD7-4E3C-A809-946A10BF4420}"/>
                  </a:ext>
                </a:extLst>
              </p:cNvPr>
              <p:cNvSpPr/>
              <p:nvPr/>
            </p:nvSpPr>
            <p:spPr>
              <a:xfrm>
                <a:off x="965124" y="3345448"/>
                <a:ext cx="2177847" cy="20116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76F837D-5FE5-48C5-9ED6-D6A7FD031B18}"/>
                  </a:ext>
                </a:extLst>
              </p:cNvPr>
              <p:cNvSpPr/>
              <p:nvPr/>
            </p:nvSpPr>
            <p:spPr>
              <a:xfrm>
                <a:off x="965124" y="2955995"/>
                <a:ext cx="2177847" cy="20116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0" name="Oval 99">
            <a:extLst>
              <a:ext uri="{FF2B5EF4-FFF2-40B4-BE49-F238E27FC236}">
                <a16:creationId xmlns:a16="http://schemas.microsoft.com/office/drawing/2014/main" id="{BA7A9475-FB80-450E-826F-506AFDB6AF67}"/>
              </a:ext>
            </a:extLst>
          </p:cNvPr>
          <p:cNvSpPr/>
          <p:nvPr/>
        </p:nvSpPr>
        <p:spPr>
          <a:xfrm>
            <a:off x="4209387" y="2483750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FFCE92E-6BEA-4A36-AC6A-C94C61E0ED08}"/>
              </a:ext>
            </a:extLst>
          </p:cNvPr>
          <p:cNvSpPr/>
          <p:nvPr/>
        </p:nvSpPr>
        <p:spPr>
          <a:xfrm>
            <a:off x="3821613" y="2683593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4B894C5-16A4-4B63-B8C9-F236FA3CC03E}"/>
              </a:ext>
            </a:extLst>
          </p:cNvPr>
          <p:cNvSpPr/>
          <p:nvPr/>
        </p:nvSpPr>
        <p:spPr>
          <a:xfrm rot="5400000">
            <a:off x="4410554" y="2676796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280E0D2-612C-49D8-A32F-486E71B3DC49}"/>
              </a:ext>
            </a:extLst>
          </p:cNvPr>
          <p:cNvSpPr/>
          <p:nvPr/>
        </p:nvSpPr>
        <p:spPr>
          <a:xfrm rot="5400000">
            <a:off x="4605281" y="2289022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192C223-8314-49C8-8FC5-BC58548C15F9}"/>
              </a:ext>
            </a:extLst>
          </p:cNvPr>
          <p:cNvSpPr/>
          <p:nvPr/>
        </p:nvSpPr>
        <p:spPr>
          <a:xfrm rot="10800000">
            <a:off x="4415614" y="3071447"/>
            <a:ext cx="45719" cy="45719"/>
          </a:xfrm>
          <a:prstGeom prst="ellipse">
            <a:avLst/>
          </a:prstGeom>
          <a:solidFill>
            <a:srgbClr val="00D7D2"/>
          </a:solidFill>
          <a:ln>
            <a:solidFill>
              <a:srgbClr val="00D7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FF53E75-34F4-4414-A0E1-3109794CF819}"/>
              </a:ext>
            </a:extLst>
          </p:cNvPr>
          <p:cNvSpPr/>
          <p:nvPr/>
        </p:nvSpPr>
        <p:spPr>
          <a:xfrm rot="10800000">
            <a:off x="4803388" y="2871604"/>
            <a:ext cx="45719" cy="45719"/>
          </a:xfrm>
          <a:prstGeom prst="ellipse">
            <a:avLst/>
          </a:prstGeom>
          <a:solidFill>
            <a:srgbClr val="00D7D2"/>
          </a:solidFill>
          <a:ln>
            <a:solidFill>
              <a:srgbClr val="00D7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CE2B4A4-58FF-46B9-B178-E12498B58A9D}"/>
              </a:ext>
            </a:extLst>
          </p:cNvPr>
          <p:cNvSpPr/>
          <p:nvPr/>
        </p:nvSpPr>
        <p:spPr>
          <a:xfrm rot="16200000">
            <a:off x="4214448" y="2878401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50EAA25-9134-4C6A-939D-0CF37CE41409}"/>
              </a:ext>
            </a:extLst>
          </p:cNvPr>
          <p:cNvSpPr/>
          <p:nvPr/>
        </p:nvSpPr>
        <p:spPr>
          <a:xfrm rot="16200000">
            <a:off x="4019721" y="3266175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A2A604E-8A45-45D0-9B56-96E0548967CF}"/>
              </a:ext>
            </a:extLst>
          </p:cNvPr>
          <p:cNvCxnSpPr>
            <a:cxnSpLocks/>
          </p:cNvCxnSpPr>
          <p:nvPr/>
        </p:nvCxnSpPr>
        <p:spPr>
          <a:xfrm flipH="1" flipV="1">
            <a:off x="1607344" y="2316957"/>
            <a:ext cx="192881" cy="385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BCBFAD8-F2E3-43A9-BAD3-A2EC2C13CBAF}"/>
              </a:ext>
            </a:extLst>
          </p:cNvPr>
          <p:cNvCxnSpPr>
            <a:cxnSpLocks/>
          </p:cNvCxnSpPr>
          <p:nvPr/>
        </p:nvCxnSpPr>
        <p:spPr>
          <a:xfrm flipH="1" flipV="1">
            <a:off x="1412082" y="2507457"/>
            <a:ext cx="388143" cy="195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2EB9398-7C5E-4DF2-8831-C1C46A5C6C1B}"/>
              </a:ext>
            </a:extLst>
          </p:cNvPr>
          <p:cNvCxnSpPr>
            <a:cxnSpLocks/>
          </p:cNvCxnSpPr>
          <p:nvPr/>
        </p:nvCxnSpPr>
        <p:spPr>
          <a:xfrm flipV="1">
            <a:off x="1612106" y="2314575"/>
            <a:ext cx="190500" cy="3929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6C00AB9-3F92-4C0B-856C-42E483402D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02324" y="2408466"/>
            <a:ext cx="192881" cy="385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3A9F929B-DE95-4B3F-9E4A-510083AD4BC9}"/>
              </a:ext>
            </a:extLst>
          </p:cNvPr>
          <p:cNvCxnSpPr>
            <a:cxnSpLocks/>
          </p:cNvCxnSpPr>
          <p:nvPr/>
        </p:nvCxnSpPr>
        <p:spPr>
          <a:xfrm rot="5400000" flipV="1">
            <a:off x="2102325" y="2408466"/>
            <a:ext cx="190500" cy="3929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393A856-9C6F-4F08-926A-55F236B4A463}"/>
              </a:ext>
            </a:extLst>
          </p:cNvPr>
          <p:cNvCxnSpPr>
            <a:cxnSpLocks/>
          </p:cNvCxnSpPr>
          <p:nvPr/>
        </p:nvCxnSpPr>
        <p:spPr>
          <a:xfrm rot="5400000" flipV="1">
            <a:off x="1907062" y="2403703"/>
            <a:ext cx="390525" cy="20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B964B35-3FAB-4FA8-BB26-CC52155E805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004652" y="2905488"/>
            <a:ext cx="192881" cy="385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B475FB51-35A8-452B-AE94-AD6C540802C7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004652" y="2905488"/>
            <a:ext cx="388143" cy="195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9A83A40-87B3-463C-B58E-0DF37E8D266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02271" y="2900726"/>
            <a:ext cx="190500" cy="3929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3E150334-D79B-42BF-82E2-FB6D1D913B49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530224" y="2804676"/>
            <a:ext cx="192881" cy="385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530CFA6-A98D-46B3-AB8C-2EF4C7DE3D1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13555" y="2799913"/>
            <a:ext cx="190500" cy="3929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13FE09E4-E3D7-4377-AF07-7DF52307E841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08792" y="2995176"/>
            <a:ext cx="390525" cy="20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2DB33B-98C7-4B46-93EC-3172FAA2745F}"/>
              </a:ext>
            </a:extLst>
          </p:cNvPr>
          <p:cNvCxnSpPr>
            <a:cxnSpLocks/>
          </p:cNvCxnSpPr>
          <p:nvPr/>
        </p:nvCxnSpPr>
        <p:spPr>
          <a:xfrm flipV="1">
            <a:off x="3840877" y="2506234"/>
            <a:ext cx="390525" cy="20240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8414269-089F-4011-8099-5AACA06D895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38239" y="2407244"/>
            <a:ext cx="388143" cy="19526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1DE03B1C-1C54-41F9-944B-A133D35183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31067" y="2901885"/>
            <a:ext cx="390525" cy="202406"/>
          </a:xfrm>
          <a:prstGeom prst="line">
            <a:avLst/>
          </a:prstGeom>
          <a:ln w="19050">
            <a:solidFill>
              <a:srgbClr val="00D7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8F8E783-F6E6-4CFC-9078-DA9865D1B8FD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937589" y="3001097"/>
            <a:ext cx="388143" cy="19526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4C8D6D14-96D4-4CB1-B5E0-F42B3ED5520F}"/>
              </a:ext>
            </a:extLst>
          </p:cNvPr>
          <p:cNvSpPr/>
          <p:nvPr/>
        </p:nvSpPr>
        <p:spPr>
          <a:xfrm>
            <a:off x="3390708" y="1889106"/>
            <a:ext cx="903083" cy="823480"/>
          </a:xfrm>
          <a:custGeom>
            <a:avLst/>
            <a:gdLst>
              <a:gd name="connsiteX0" fmla="*/ 847917 w 903083"/>
              <a:gd name="connsiteY0" fmla="*/ 603269 h 823480"/>
              <a:gd name="connsiteX1" fmla="*/ 851092 w 903083"/>
              <a:gd name="connsiteY1" fmla="*/ 431819 h 823480"/>
              <a:gd name="connsiteX2" fmla="*/ 600267 w 903083"/>
              <a:gd name="connsiteY2" fmla="*/ 365144 h 823480"/>
              <a:gd name="connsiteX3" fmla="*/ 863792 w 903083"/>
              <a:gd name="connsiteY3" fmla="*/ 187344 h 823480"/>
              <a:gd name="connsiteX4" fmla="*/ 511367 w 903083"/>
              <a:gd name="connsiteY4" fmla="*/ 19 h 823480"/>
              <a:gd name="connsiteX5" fmla="*/ 460567 w 903083"/>
              <a:gd name="connsiteY5" fmla="*/ 174644 h 823480"/>
              <a:gd name="connsiteX6" fmla="*/ 841567 w 903083"/>
              <a:gd name="connsiteY6" fmla="*/ 31769 h 823480"/>
              <a:gd name="connsiteX7" fmla="*/ 835217 w 903083"/>
              <a:gd name="connsiteY7" fmla="*/ 127019 h 823480"/>
              <a:gd name="connsiteX8" fmla="*/ 190692 w 903083"/>
              <a:gd name="connsiteY8" fmla="*/ 542944 h 823480"/>
              <a:gd name="connsiteX9" fmla="*/ 73217 w 903083"/>
              <a:gd name="connsiteY9" fmla="*/ 136544 h 823480"/>
              <a:gd name="connsiteX10" fmla="*/ 190692 w 903083"/>
              <a:gd name="connsiteY10" fmla="*/ 98444 h 823480"/>
              <a:gd name="connsiteX11" fmla="*/ 495492 w 903083"/>
              <a:gd name="connsiteY11" fmla="*/ 479444 h 823480"/>
              <a:gd name="connsiteX12" fmla="*/ 473267 w 903083"/>
              <a:gd name="connsiteY12" fmla="*/ 688994 h 823480"/>
              <a:gd name="connsiteX13" fmla="*/ 158942 w 903083"/>
              <a:gd name="connsiteY13" fmla="*/ 822344 h 823480"/>
              <a:gd name="connsiteX14" fmla="*/ 192 w 903083"/>
              <a:gd name="connsiteY14" fmla="*/ 615969 h 823480"/>
              <a:gd name="connsiteX15" fmla="*/ 187517 w 903083"/>
              <a:gd name="connsiteY15" fmla="*/ 612794 h 823480"/>
              <a:gd name="connsiteX16" fmla="*/ 447867 w 903083"/>
              <a:gd name="connsiteY16" fmla="*/ 809644 h 82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03083" h="823480">
                <a:moveTo>
                  <a:pt x="847917" y="603269"/>
                </a:moveTo>
                <a:cubicBezTo>
                  <a:pt x="870142" y="537387"/>
                  <a:pt x="892367" y="471506"/>
                  <a:pt x="851092" y="431819"/>
                </a:cubicBezTo>
                <a:cubicBezTo>
                  <a:pt x="809817" y="392132"/>
                  <a:pt x="598150" y="405890"/>
                  <a:pt x="600267" y="365144"/>
                </a:cubicBezTo>
                <a:cubicBezTo>
                  <a:pt x="602384" y="324398"/>
                  <a:pt x="878609" y="248198"/>
                  <a:pt x="863792" y="187344"/>
                </a:cubicBezTo>
                <a:cubicBezTo>
                  <a:pt x="848975" y="126490"/>
                  <a:pt x="578571" y="2136"/>
                  <a:pt x="511367" y="19"/>
                </a:cubicBezTo>
                <a:cubicBezTo>
                  <a:pt x="444163" y="-2098"/>
                  <a:pt x="405534" y="169352"/>
                  <a:pt x="460567" y="174644"/>
                </a:cubicBezTo>
                <a:cubicBezTo>
                  <a:pt x="515600" y="179936"/>
                  <a:pt x="779125" y="39706"/>
                  <a:pt x="841567" y="31769"/>
                </a:cubicBezTo>
                <a:cubicBezTo>
                  <a:pt x="904009" y="23832"/>
                  <a:pt x="943696" y="41823"/>
                  <a:pt x="835217" y="127019"/>
                </a:cubicBezTo>
                <a:cubicBezTo>
                  <a:pt x="726738" y="212215"/>
                  <a:pt x="317692" y="541357"/>
                  <a:pt x="190692" y="542944"/>
                </a:cubicBezTo>
                <a:cubicBezTo>
                  <a:pt x="63692" y="544531"/>
                  <a:pt x="73217" y="210627"/>
                  <a:pt x="73217" y="136544"/>
                </a:cubicBezTo>
                <a:cubicBezTo>
                  <a:pt x="73217" y="62461"/>
                  <a:pt x="120313" y="41294"/>
                  <a:pt x="190692" y="98444"/>
                </a:cubicBezTo>
                <a:cubicBezTo>
                  <a:pt x="261071" y="155594"/>
                  <a:pt x="448396" y="381019"/>
                  <a:pt x="495492" y="479444"/>
                </a:cubicBezTo>
                <a:cubicBezTo>
                  <a:pt x="542588" y="577869"/>
                  <a:pt x="529359" y="631844"/>
                  <a:pt x="473267" y="688994"/>
                </a:cubicBezTo>
                <a:cubicBezTo>
                  <a:pt x="417175" y="746144"/>
                  <a:pt x="237788" y="834515"/>
                  <a:pt x="158942" y="822344"/>
                </a:cubicBezTo>
                <a:cubicBezTo>
                  <a:pt x="80096" y="810173"/>
                  <a:pt x="-4571" y="650894"/>
                  <a:pt x="192" y="615969"/>
                </a:cubicBezTo>
                <a:cubicBezTo>
                  <a:pt x="4954" y="581044"/>
                  <a:pt x="112905" y="580515"/>
                  <a:pt x="187517" y="612794"/>
                </a:cubicBezTo>
                <a:cubicBezTo>
                  <a:pt x="262129" y="645073"/>
                  <a:pt x="354998" y="727358"/>
                  <a:pt x="447867" y="809644"/>
                </a:cubicBezTo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F6047603-9356-4504-9F86-2CF523E120B5}"/>
              </a:ext>
            </a:extLst>
          </p:cNvPr>
          <p:cNvSpPr/>
          <p:nvPr/>
        </p:nvSpPr>
        <p:spPr>
          <a:xfrm rot="10800000">
            <a:off x="4378815" y="2894463"/>
            <a:ext cx="903083" cy="823480"/>
          </a:xfrm>
          <a:custGeom>
            <a:avLst/>
            <a:gdLst>
              <a:gd name="connsiteX0" fmla="*/ 847917 w 903083"/>
              <a:gd name="connsiteY0" fmla="*/ 603269 h 823480"/>
              <a:gd name="connsiteX1" fmla="*/ 851092 w 903083"/>
              <a:gd name="connsiteY1" fmla="*/ 431819 h 823480"/>
              <a:gd name="connsiteX2" fmla="*/ 600267 w 903083"/>
              <a:gd name="connsiteY2" fmla="*/ 365144 h 823480"/>
              <a:gd name="connsiteX3" fmla="*/ 863792 w 903083"/>
              <a:gd name="connsiteY3" fmla="*/ 187344 h 823480"/>
              <a:gd name="connsiteX4" fmla="*/ 511367 w 903083"/>
              <a:gd name="connsiteY4" fmla="*/ 19 h 823480"/>
              <a:gd name="connsiteX5" fmla="*/ 460567 w 903083"/>
              <a:gd name="connsiteY5" fmla="*/ 174644 h 823480"/>
              <a:gd name="connsiteX6" fmla="*/ 841567 w 903083"/>
              <a:gd name="connsiteY6" fmla="*/ 31769 h 823480"/>
              <a:gd name="connsiteX7" fmla="*/ 835217 w 903083"/>
              <a:gd name="connsiteY7" fmla="*/ 127019 h 823480"/>
              <a:gd name="connsiteX8" fmla="*/ 190692 w 903083"/>
              <a:gd name="connsiteY8" fmla="*/ 542944 h 823480"/>
              <a:gd name="connsiteX9" fmla="*/ 73217 w 903083"/>
              <a:gd name="connsiteY9" fmla="*/ 136544 h 823480"/>
              <a:gd name="connsiteX10" fmla="*/ 190692 w 903083"/>
              <a:gd name="connsiteY10" fmla="*/ 98444 h 823480"/>
              <a:gd name="connsiteX11" fmla="*/ 495492 w 903083"/>
              <a:gd name="connsiteY11" fmla="*/ 479444 h 823480"/>
              <a:gd name="connsiteX12" fmla="*/ 473267 w 903083"/>
              <a:gd name="connsiteY12" fmla="*/ 688994 h 823480"/>
              <a:gd name="connsiteX13" fmla="*/ 158942 w 903083"/>
              <a:gd name="connsiteY13" fmla="*/ 822344 h 823480"/>
              <a:gd name="connsiteX14" fmla="*/ 192 w 903083"/>
              <a:gd name="connsiteY14" fmla="*/ 615969 h 823480"/>
              <a:gd name="connsiteX15" fmla="*/ 187517 w 903083"/>
              <a:gd name="connsiteY15" fmla="*/ 612794 h 823480"/>
              <a:gd name="connsiteX16" fmla="*/ 447867 w 903083"/>
              <a:gd name="connsiteY16" fmla="*/ 809644 h 82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03083" h="823480">
                <a:moveTo>
                  <a:pt x="847917" y="603269"/>
                </a:moveTo>
                <a:cubicBezTo>
                  <a:pt x="870142" y="537387"/>
                  <a:pt x="892367" y="471506"/>
                  <a:pt x="851092" y="431819"/>
                </a:cubicBezTo>
                <a:cubicBezTo>
                  <a:pt x="809817" y="392132"/>
                  <a:pt x="598150" y="405890"/>
                  <a:pt x="600267" y="365144"/>
                </a:cubicBezTo>
                <a:cubicBezTo>
                  <a:pt x="602384" y="324398"/>
                  <a:pt x="878609" y="248198"/>
                  <a:pt x="863792" y="187344"/>
                </a:cubicBezTo>
                <a:cubicBezTo>
                  <a:pt x="848975" y="126490"/>
                  <a:pt x="578571" y="2136"/>
                  <a:pt x="511367" y="19"/>
                </a:cubicBezTo>
                <a:cubicBezTo>
                  <a:pt x="444163" y="-2098"/>
                  <a:pt x="405534" y="169352"/>
                  <a:pt x="460567" y="174644"/>
                </a:cubicBezTo>
                <a:cubicBezTo>
                  <a:pt x="515600" y="179936"/>
                  <a:pt x="779125" y="39706"/>
                  <a:pt x="841567" y="31769"/>
                </a:cubicBezTo>
                <a:cubicBezTo>
                  <a:pt x="904009" y="23832"/>
                  <a:pt x="943696" y="41823"/>
                  <a:pt x="835217" y="127019"/>
                </a:cubicBezTo>
                <a:cubicBezTo>
                  <a:pt x="726738" y="212215"/>
                  <a:pt x="317692" y="541357"/>
                  <a:pt x="190692" y="542944"/>
                </a:cubicBezTo>
                <a:cubicBezTo>
                  <a:pt x="63692" y="544531"/>
                  <a:pt x="73217" y="210627"/>
                  <a:pt x="73217" y="136544"/>
                </a:cubicBezTo>
                <a:cubicBezTo>
                  <a:pt x="73217" y="62461"/>
                  <a:pt x="120313" y="41294"/>
                  <a:pt x="190692" y="98444"/>
                </a:cubicBezTo>
                <a:cubicBezTo>
                  <a:pt x="261071" y="155594"/>
                  <a:pt x="448396" y="381019"/>
                  <a:pt x="495492" y="479444"/>
                </a:cubicBezTo>
                <a:cubicBezTo>
                  <a:pt x="542588" y="577869"/>
                  <a:pt x="529359" y="631844"/>
                  <a:pt x="473267" y="688994"/>
                </a:cubicBezTo>
                <a:cubicBezTo>
                  <a:pt x="417175" y="746144"/>
                  <a:pt x="237788" y="834515"/>
                  <a:pt x="158942" y="822344"/>
                </a:cubicBezTo>
                <a:cubicBezTo>
                  <a:pt x="80096" y="810173"/>
                  <a:pt x="-4571" y="650894"/>
                  <a:pt x="192" y="615969"/>
                </a:cubicBezTo>
                <a:cubicBezTo>
                  <a:pt x="4954" y="581044"/>
                  <a:pt x="112905" y="580515"/>
                  <a:pt x="187517" y="612794"/>
                </a:cubicBezTo>
                <a:cubicBezTo>
                  <a:pt x="262129" y="645073"/>
                  <a:pt x="354998" y="727358"/>
                  <a:pt x="447867" y="809644"/>
                </a:cubicBezTo>
              </a:path>
            </a:pathLst>
          </a:custGeom>
          <a:noFill/>
          <a:ln w="19050">
            <a:solidFill>
              <a:srgbClr val="00D7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BC8E8B33-75F9-48B1-A8EE-2B831709E856}"/>
              </a:ext>
            </a:extLst>
          </p:cNvPr>
          <p:cNvSpPr/>
          <p:nvPr/>
        </p:nvSpPr>
        <p:spPr>
          <a:xfrm>
            <a:off x="4407251" y="1850280"/>
            <a:ext cx="937747" cy="881901"/>
          </a:xfrm>
          <a:custGeom>
            <a:avLst/>
            <a:gdLst>
              <a:gd name="connsiteX0" fmla="*/ 34574 w 937747"/>
              <a:gd name="connsiteY0" fmla="*/ 848470 h 881901"/>
              <a:gd name="connsiteX1" fmla="*/ 291749 w 937747"/>
              <a:gd name="connsiteY1" fmla="*/ 721470 h 881901"/>
              <a:gd name="connsiteX2" fmla="*/ 475899 w 937747"/>
              <a:gd name="connsiteY2" fmla="*/ 813545 h 881901"/>
              <a:gd name="connsiteX3" fmla="*/ 669574 w 937747"/>
              <a:gd name="connsiteY3" fmla="*/ 877045 h 881901"/>
              <a:gd name="connsiteX4" fmla="*/ 844199 w 937747"/>
              <a:gd name="connsiteY4" fmla="*/ 680195 h 881901"/>
              <a:gd name="connsiteX5" fmla="*/ 647349 w 937747"/>
              <a:gd name="connsiteY5" fmla="*/ 645270 h 881901"/>
              <a:gd name="connsiteX6" fmla="*/ 590199 w 937747"/>
              <a:gd name="connsiteY6" fmla="*/ 791320 h 881901"/>
              <a:gd name="connsiteX7" fmla="*/ 910874 w 937747"/>
              <a:gd name="connsiteY7" fmla="*/ 864345 h 881901"/>
              <a:gd name="connsiteX8" fmla="*/ 904524 w 937747"/>
              <a:gd name="connsiteY8" fmla="*/ 464295 h 881901"/>
              <a:gd name="connsiteX9" fmla="*/ 777524 w 937747"/>
              <a:gd name="connsiteY9" fmla="*/ 42020 h 881901"/>
              <a:gd name="connsiteX10" fmla="*/ 399699 w 937747"/>
              <a:gd name="connsiteY10" fmla="*/ 38845 h 881901"/>
              <a:gd name="connsiteX11" fmla="*/ 225074 w 937747"/>
              <a:gd name="connsiteY11" fmla="*/ 251570 h 881901"/>
              <a:gd name="connsiteX12" fmla="*/ 40924 w 937747"/>
              <a:gd name="connsiteY12" fmla="*/ 464295 h 881901"/>
              <a:gd name="connsiteX13" fmla="*/ 15524 w 937747"/>
              <a:gd name="connsiteY13" fmla="*/ 194420 h 881901"/>
              <a:gd name="connsiteX14" fmla="*/ 234599 w 937747"/>
              <a:gd name="connsiteY14" fmla="*/ 67420 h 881901"/>
              <a:gd name="connsiteX15" fmla="*/ 628299 w 937747"/>
              <a:gd name="connsiteY15" fmla="*/ 261095 h 881901"/>
              <a:gd name="connsiteX16" fmla="*/ 631474 w 937747"/>
              <a:gd name="connsiteY16" fmla="*/ 489695 h 881901"/>
              <a:gd name="connsiteX17" fmla="*/ 225074 w 937747"/>
              <a:gd name="connsiteY17" fmla="*/ 461120 h 881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37747" h="881901">
                <a:moveTo>
                  <a:pt x="34574" y="848470"/>
                </a:moveTo>
                <a:cubicBezTo>
                  <a:pt x="126384" y="787880"/>
                  <a:pt x="218195" y="727291"/>
                  <a:pt x="291749" y="721470"/>
                </a:cubicBezTo>
                <a:cubicBezTo>
                  <a:pt x="365303" y="715649"/>
                  <a:pt x="412928" y="787616"/>
                  <a:pt x="475899" y="813545"/>
                </a:cubicBezTo>
                <a:cubicBezTo>
                  <a:pt x="538870" y="839474"/>
                  <a:pt x="608191" y="899270"/>
                  <a:pt x="669574" y="877045"/>
                </a:cubicBezTo>
                <a:cubicBezTo>
                  <a:pt x="730957" y="854820"/>
                  <a:pt x="847903" y="718824"/>
                  <a:pt x="844199" y="680195"/>
                </a:cubicBezTo>
                <a:cubicBezTo>
                  <a:pt x="840495" y="641566"/>
                  <a:pt x="689682" y="626749"/>
                  <a:pt x="647349" y="645270"/>
                </a:cubicBezTo>
                <a:cubicBezTo>
                  <a:pt x="605016" y="663791"/>
                  <a:pt x="546278" y="754808"/>
                  <a:pt x="590199" y="791320"/>
                </a:cubicBezTo>
                <a:cubicBezTo>
                  <a:pt x="634120" y="827832"/>
                  <a:pt x="858487" y="918849"/>
                  <a:pt x="910874" y="864345"/>
                </a:cubicBezTo>
                <a:cubicBezTo>
                  <a:pt x="963261" y="809841"/>
                  <a:pt x="926749" y="601349"/>
                  <a:pt x="904524" y="464295"/>
                </a:cubicBezTo>
                <a:cubicBezTo>
                  <a:pt x="882299" y="327241"/>
                  <a:pt x="861662" y="112928"/>
                  <a:pt x="777524" y="42020"/>
                </a:cubicBezTo>
                <a:cubicBezTo>
                  <a:pt x="693387" y="-28888"/>
                  <a:pt x="491774" y="3920"/>
                  <a:pt x="399699" y="38845"/>
                </a:cubicBezTo>
                <a:cubicBezTo>
                  <a:pt x="307624" y="73770"/>
                  <a:pt x="284870" y="180662"/>
                  <a:pt x="225074" y="251570"/>
                </a:cubicBezTo>
                <a:cubicBezTo>
                  <a:pt x="165278" y="322478"/>
                  <a:pt x="75849" y="473820"/>
                  <a:pt x="40924" y="464295"/>
                </a:cubicBezTo>
                <a:cubicBezTo>
                  <a:pt x="5999" y="454770"/>
                  <a:pt x="-16755" y="260566"/>
                  <a:pt x="15524" y="194420"/>
                </a:cubicBezTo>
                <a:cubicBezTo>
                  <a:pt x="47803" y="128274"/>
                  <a:pt x="132470" y="56308"/>
                  <a:pt x="234599" y="67420"/>
                </a:cubicBezTo>
                <a:cubicBezTo>
                  <a:pt x="336728" y="78532"/>
                  <a:pt x="562153" y="190716"/>
                  <a:pt x="628299" y="261095"/>
                </a:cubicBezTo>
                <a:cubicBezTo>
                  <a:pt x="694445" y="331474"/>
                  <a:pt x="698678" y="456358"/>
                  <a:pt x="631474" y="489695"/>
                </a:cubicBezTo>
                <a:cubicBezTo>
                  <a:pt x="564270" y="523032"/>
                  <a:pt x="394672" y="492076"/>
                  <a:pt x="225074" y="461120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AFCE2B09-3B22-443C-8183-26B1E5270340}"/>
              </a:ext>
            </a:extLst>
          </p:cNvPr>
          <p:cNvSpPr/>
          <p:nvPr/>
        </p:nvSpPr>
        <p:spPr>
          <a:xfrm rot="10800000">
            <a:off x="3339031" y="2859267"/>
            <a:ext cx="937747" cy="881901"/>
          </a:xfrm>
          <a:custGeom>
            <a:avLst/>
            <a:gdLst>
              <a:gd name="connsiteX0" fmla="*/ 34574 w 937747"/>
              <a:gd name="connsiteY0" fmla="*/ 848470 h 881901"/>
              <a:gd name="connsiteX1" fmla="*/ 291749 w 937747"/>
              <a:gd name="connsiteY1" fmla="*/ 721470 h 881901"/>
              <a:gd name="connsiteX2" fmla="*/ 475899 w 937747"/>
              <a:gd name="connsiteY2" fmla="*/ 813545 h 881901"/>
              <a:gd name="connsiteX3" fmla="*/ 669574 w 937747"/>
              <a:gd name="connsiteY3" fmla="*/ 877045 h 881901"/>
              <a:gd name="connsiteX4" fmla="*/ 844199 w 937747"/>
              <a:gd name="connsiteY4" fmla="*/ 680195 h 881901"/>
              <a:gd name="connsiteX5" fmla="*/ 647349 w 937747"/>
              <a:gd name="connsiteY5" fmla="*/ 645270 h 881901"/>
              <a:gd name="connsiteX6" fmla="*/ 590199 w 937747"/>
              <a:gd name="connsiteY6" fmla="*/ 791320 h 881901"/>
              <a:gd name="connsiteX7" fmla="*/ 910874 w 937747"/>
              <a:gd name="connsiteY7" fmla="*/ 864345 h 881901"/>
              <a:gd name="connsiteX8" fmla="*/ 904524 w 937747"/>
              <a:gd name="connsiteY8" fmla="*/ 464295 h 881901"/>
              <a:gd name="connsiteX9" fmla="*/ 777524 w 937747"/>
              <a:gd name="connsiteY9" fmla="*/ 42020 h 881901"/>
              <a:gd name="connsiteX10" fmla="*/ 399699 w 937747"/>
              <a:gd name="connsiteY10" fmla="*/ 38845 h 881901"/>
              <a:gd name="connsiteX11" fmla="*/ 225074 w 937747"/>
              <a:gd name="connsiteY11" fmla="*/ 251570 h 881901"/>
              <a:gd name="connsiteX12" fmla="*/ 40924 w 937747"/>
              <a:gd name="connsiteY12" fmla="*/ 464295 h 881901"/>
              <a:gd name="connsiteX13" fmla="*/ 15524 w 937747"/>
              <a:gd name="connsiteY13" fmla="*/ 194420 h 881901"/>
              <a:gd name="connsiteX14" fmla="*/ 234599 w 937747"/>
              <a:gd name="connsiteY14" fmla="*/ 67420 h 881901"/>
              <a:gd name="connsiteX15" fmla="*/ 628299 w 937747"/>
              <a:gd name="connsiteY15" fmla="*/ 261095 h 881901"/>
              <a:gd name="connsiteX16" fmla="*/ 631474 w 937747"/>
              <a:gd name="connsiteY16" fmla="*/ 489695 h 881901"/>
              <a:gd name="connsiteX17" fmla="*/ 225074 w 937747"/>
              <a:gd name="connsiteY17" fmla="*/ 461120 h 881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37747" h="881901">
                <a:moveTo>
                  <a:pt x="34574" y="848470"/>
                </a:moveTo>
                <a:cubicBezTo>
                  <a:pt x="126384" y="787880"/>
                  <a:pt x="218195" y="727291"/>
                  <a:pt x="291749" y="721470"/>
                </a:cubicBezTo>
                <a:cubicBezTo>
                  <a:pt x="365303" y="715649"/>
                  <a:pt x="412928" y="787616"/>
                  <a:pt x="475899" y="813545"/>
                </a:cubicBezTo>
                <a:cubicBezTo>
                  <a:pt x="538870" y="839474"/>
                  <a:pt x="608191" y="899270"/>
                  <a:pt x="669574" y="877045"/>
                </a:cubicBezTo>
                <a:cubicBezTo>
                  <a:pt x="730957" y="854820"/>
                  <a:pt x="847903" y="718824"/>
                  <a:pt x="844199" y="680195"/>
                </a:cubicBezTo>
                <a:cubicBezTo>
                  <a:pt x="840495" y="641566"/>
                  <a:pt x="689682" y="626749"/>
                  <a:pt x="647349" y="645270"/>
                </a:cubicBezTo>
                <a:cubicBezTo>
                  <a:pt x="605016" y="663791"/>
                  <a:pt x="546278" y="754808"/>
                  <a:pt x="590199" y="791320"/>
                </a:cubicBezTo>
                <a:cubicBezTo>
                  <a:pt x="634120" y="827832"/>
                  <a:pt x="858487" y="918849"/>
                  <a:pt x="910874" y="864345"/>
                </a:cubicBezTo>
                <a:cubicBezTo>
                  <a:pt x="963261" y="809841"/>
                  <a:pt x="926749" y="601349"/>
                  <a:pt x="904524" y="464295"/>
                </a:cubicBezTo>
                <a:cubicBezTo>
                  <a:pt x="882299" y="327241"/>
                  <a:pt x="861662" y="112928"/>
                  <a:pt x="777524" y="42020"/>
                </a:cubicBezTo>
                <a:cubicBezTo>
                  <a:pt x="693387" y="-28888"/>
                  <a:pt x="491774" y="3920"/>
                  <a:pt x="399699" y="38845"/>
                </a:cubicBezTo>
                <a:cubicBezTo>
                  <a:pt x="307624" y="73770"/>
                  <a:pt x="284870" y="180662"/>
                  <a:pt x="225074" y="251570"/>
                </a:cubicBezTo>
                <a:cubicBezTo>
                  <a:pt x="165278" y="322478"/>
                  <a:pt x="75849" y="473820"/>
                  <a:pt x="40924" y="464295"/>
                </a:cubicBezTo>
                <a:cubicBezTo>
                  <a:pt x="5999" y="454770"/>
                  <a:pt x="-16755" y="260566"/>
                  <a:pt x="15524" y="194420"/>
                </a:cubicBezTo>
                <a:cubicBezTo>
                  <a:pt x="47803" y="128274"/>
                  <a:pt x="132470" y="56308"/>
                  <a:pt x="234599" y="67420"/>
                </a:cubicBezTo>
                <a:cubicBezTo>
                  <a:pt x="336728" y="78532"/>
                  <a:pt x="562153" y="190716"/>
                  <a:pt x="628299" y="261095"/>
                </a:cubicBezTo>
                <a:cubicBezTo>
                  <a:pt x="694445" y="331474"/>
                  <a:pt x="698678" y="456358"/>
                  <a:pt x="631474" y="489695"/>
                </a:cubicBezTo>
                <a:cubicBezTo>
                  <a:pt x="564270" y="523032"/>
                  <a:pt x="394672" y="492076"/>
                  <a:pt x="225074" y="461120"/>
                </a:cubicBez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C9AE136-E970-4085-8259-F3598EA512AA}"/>
              </a:ext>
            </a:extLst>
          </p:cNvPr>
          <p:cNvSpPr txBox="1"/>
          <p:nvPr/>
        </p:nvSpPr>
        <p:spPr>
          <a:xfrm>
            <a:off x="3877267" y="2536227"/>
            <a:ext cx="37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2"/>
                </a:solidFill>
              </a:rPr>
              <a:t>A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22456FD-7A6F-497D-BA62-701CFA73DF31}"/>
              </a:ext>
            </a:extLst>
          </p:cNvPr>
          <p:cNvSpPr txBox="1"/>
          <p:nvPr/>
        </p:nvSpPr>
        <p:spPr>
          <a:xfrm>
            <a:off x="4243799" y="2336301"/>
            <a:ext cx="37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/>
                </a:solidFill>
              </a:rPr>
              <a:t>B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01131BC-0A2C-45F6-BBD6-001AEFC002A6}"/>
              </a:ext>
            </a:extLst>
          </p:cNvPr>
          <p:cNvSpPr txBox="1"/>
          <p:nvPr/>
        </p:nvSpPr>
        <p:spPr>
          <a:xfrm>
            <a:off x="4445673" y="2741346"/>
            <a:ext cx="37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00D7D2"/>
                </a:solidFill>
              </a:rPr>
              <a:t>C</a:t>
            </a:r>
            <a:endParaRPr lang="en-US" i="1" dirty="0">
              <a:solidFill>
                <a:srgbClr val="00D7D2"/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A9FD3EE-7600-46F0-B4C4-4552AA5AF758}"/>
              </a:ext>
            </a:extLst>
          </p:cNvPr>
          <p:cNvSpPr txBox="1"/>
          <p:nvPr/>
        </p:nvSpPr>
        <p:spPr>
          <a:xfrm>
            <a:off x="4067908" y="2942071"/>
            <a:ext cx="37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6"/>
                </a:solidFill>
              </a:rPr>
              <a:t>D</a:t>
            </a:r>
            <a:endParaRPr lang="en-US" i="1" dirty="0">
              <a:solidFill>
                <a:schemeClr val="accent6"/>
              </a:solidFill>
            </a:endParaRP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2C4F6D34-E840-4276-AA12-DA4E997BA54B}"/>
              </a:ext>
            </a:extLst>
          </p:cNvPr>
          <p:cNvGrpSpPr/>
          <p:nvPr/>
        </p:nvGrpSpPr>
        <p:grpSpPr>
          <a:xfrm>
            <a:off x="5680177" y="1712162"/>
            <a:ext cx="2181199" cy="2179523"/>
            <a:chOff x="812724" y="1713837"/>
            <a:chExt cx="2181199" cy="2179523"/>
          </a:xfrm>
        </p:grpSpPr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25C1E8E9-C962-4E1B-BF20-1C2395378118}"/>
                </a:ext>
              </a:extLst>
            </p:cNvPr>
            <p:cNvGrpSpPr/>
            <p:nvPr/>
          </p:nvGrpSpPr>
          <p:grpSpPr>
            <a:xfrm>
              <a:off x="816077" y="1714675"/>
              <a:ext cx="2177846" cy="2177847"/>
              <a:chOff x="816077" y="1714675"/>
              <a:chExt cx="2177846" cy="2177847"/>
            </a:xfrm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1AF287F4-6B22-4384-A47A-515AE1C2D4F2}"/>
                  </a:ext>
                </a:extLst>
              </p:cNvPr>
              <p:cNvSpPr/>
              <p:nvPr/>
            </p:nvSpPr>
            <p:spPr>
              <a:xfrm>
                <a:off x="816077" y="1714676"/>
                <a:ext cx="1088923" cy="108892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67BBF1AE-2E02-45F0-880F-D60C52A8ACB3}"/>
                  </a:ext>
                </a:extLst>
              </p:cNvPr>
              <p:cNvSpPr/>
              <p:nvPr/>
            </p:nvSpPr>
            <p:spPr>
              <a:xfrm>
                <a:off x="1905000" y="1714675"/>
                <a:ext cx="1088923" cy="108892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579BF787-EB42-4B98-AA6B-A7930C2D40B5}"/>
                  </a:ext>
                </a:extLst>
              </p:cNvPr>
              <p:cNvSpPr/>
              <p:nvPr/>
            </p:nvSpPr>
            <p:spPr>
              <a:xfrm>
                <a:off x="816077" y="2803599"/>
                <a:ext cx="1088923" cy="108892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CE0784CD-4BF3-4410-A193-42989C0759FE}"/>
                  </a:ext>
                </a:extLst>
              </p:cNvPr>
              <p:cNvSpPr/>
              <p:nvPr/>
            </p:nvSpPr>
            <p:spPr>
              <a:xfrm>
                <a:off x="1905000" y="2803598"/>
                <a:ext cx="1088923" cy="108892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D48896B-ED82-4648-A443-61A52BBD2B80}"/>
                </a:ext>
              </a:extLst>
            </p:cNvPr>
            <p:cNvSpPr/>
            <p:nvPr/>
          </p:nvSpPr>
          <p:spPr>
            <a:xfrm>
              <a:off x="816076" y="1714673"/>
              <a:ext cx="2177847" cy="49830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099C8AD1-9AF3-4CE5-B46D-E4AC470906F3}"/>
                </a:ext>
              </a:extLst>
            </p:cNvPr>
            <p:cNvSpPr/>
            <p:nvPr/>
          </p:nvSpPr>
          <p:spPr>
            <a:xfrm>
              <a:off x="816076" y="3394220"/>
              <a:ext cx="2177847" cy="49830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3DB6D5A-D4D9-4200-94E9-417385CA6E9C}"/>
                </a:ext>
              </a:extLst>
            </p:cNvPr>
            <p:cNvSpPr/>
            <p:nvPr/>
          </p:nvSpPr>
          <p:spPr>
            <a:xfrm rot="5400000">
              <a:off x="-25373" y="2554447"/>
              <a:ext cx="2177847" cy="49830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6CC53D7-6F87-47FE-9301-7E95A407A26B}"/>
                </a:ext>
              </a:extLst>
            </p:cNvPr>
            <p:cNvSpPr/>
            <p:nvPr/>
          </p:nvSpPr>
          <p:spPr>
            <a:xfrm rot="5400000">
              <a:off x="1655849" y="2554447"/>
              <a:ext cx="2177847" cy="49830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9D57E01-453E-4804-AAEF-A8CED2BB80FB}"/>
                </a:ext>
              </a:extLst>
            </p:cNvPr>
            <p:cNvSpPr/>
            <p:nvPr/>
          </p:nvSpPr>
          <p:spPr>
            <a:xfrm>
              <a:off x="814400" y="2602427"/>
              <a:ext cx="2177847" cy="201168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D38718E6-4640-467E-922D-6627B3965B15}"/>
                </a:ext>
              </a:extLst>
            </p:cNvPr>
            <p:cNvSpPr/>
            <p:nvPr/>
          </p:nvSpPr>
          <p:spPr>
            <a:xfrm>
              <a:off x="814400" y="2212974"/>
              <a:ext cx="2177847" cy="201168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2648356-3035-4A2E-8B40-EBB2DA88BE21}"/>
                </a:ext>
              </a:extLst>
            </p:cNvPr>
            <p:cNvSpPr/>
            <p:nvPr/>
          </p:nvSpPr>
          <p:spPr>
            <a:xfrm>
              <a:off x="812724" y="3193048"/>
              <a:ext cx="2177847" cy="201168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1E12991-ED7A-452B-B791-DF989C361787}"/>
                </a:ext>
              </a:extLst>
            </p:cNvPr>
            <p:cNvSpPr/>
            <p:nvPr/>
          </p:nvSpPr>
          <p:spPr>
            <a:xfrm>
              <a:off x="812724" y="2803595"/>
              <a:ext cx="2177847" cy="201168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E73AFCA8-F7FF-4EAA-A498-3C623CFF957B}"/>
                </a:ext>
              </a:extLst>
            </p:cNvPr>
            <p:cNvGrpSpPr/>
            <p:nvPr/>
          </p:nvGrpSpPr>
          <p:grpSpPr>
            <a:xfrm rot="5400000">
              <a:off x="813560" y="2212978"/>
              <a:ext cx="2179523" cy="1181242"/>
              <a:chOff x="965124" y="2365374"/>
              <a:chExt cx="2179523" cy="1181242"/>
            </a:xfrm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1F60D351-779B-4A01-B332-E81C469E43B7}"/>
                  </a:ext>
                </a:extLst>
              </p:cNvPr>
              <p:cNvSpPr/>
              <p:nvPr/>
            </p:nvSpPr>
            <p:spPr>
              <a:xfrm>
                <a:off x="966800" y="2754827"/>
                <a:ext cx="2177847" cy="20116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F8DAF392-0CBC-49A2-9451-B02F8986227E}"/>
                  </a:ext>
                </a:extLst>
              </p:cNvPr>
              <p:cNvSpPr/>
              <p:nvPr/>
            </p:nvSpPr>
            <p:spPr>
              <a:xfrm>
                <a:off x="966800" y="2365374"/>
                <a:ext cx="2177847" cy="20116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5366384C-1594-4856-9600-B533E0CA2C21}"/>
                  </a:ext>
                </a:extLst>
              </p:cNvPr>
              <p:cNvSpPr/>
              <p:nvPr/>
            </p:nvSpPr>
            <p:spPr>
              <a:xfrm>
                <a:off x="965124" y="3345448"/>
                <a:ext cx="2177847" cy="20116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34B7CD2E-D081-4B5A-B4BD-B66AF4EE046C}"/>
                  </a:ext>
                </a:extLst>
              </p:cNvPr>
              <p:cNvSpPr/>
              <p:nvPr/>
            </p:nvSpPr>
            <p:spPr>
              <a:xfrm>
                <a:off x="965124" y="2955995"/>
                <a:ext cx="2177847" cy="20116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28CBED83-3323-4900-8D0E-1BD71DDB5DE1}"/>
              </a:ext>
            </a:extLst>
          </p:cNvPr>
          <p:cNvCxnSpPr>
            <a:cxnSpLocks/>
          </p:cNvCxnSpPr>
          <p:nvPr/>
        </p:nvCxnSpPr>
        <p:spPr>
          <a:xfrm flipV="1">
            <a:off x="6676873" y="2310004"/>
            <a:ext cx="390525" cy="2024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305C042B-3195-43EF-950B-E494326A5AE7}"/>
              </a:ext>
            </a:extLst>
          </p:cNvPr>
          <p:cNvCxnSpPr>
            <a:cxnSpLocks/>
          </p:cNvCxnSpPr>
          <p:nvPr/>
        </p:nvCxnSpPr>
        <p:spPr>
          <a:xfrm flipV="1">
            <a:off x="6476303" y="3090764"/>
            <a:ext cx="390525" cy="2024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D3C4386F-F967-400A-9586-4BF47882A203}"/>
              </a:ext>
            </a:extLst>
          </p:cNvPr>
          <p:cNvCxnSpPr>
            <a:cxnSpLocks/>
          </p:cNvCxnSpPr>
          <p:nvPr/>
        </p:nvCxnSpPr>
        <p:spPr>
          <a:xfrm>
            <a:off x="6867525" y="2700338"/>
            <a:ext cx="395288" cy="1905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ABA928AA-C13F-4900-88F3-F236ABCCDCDF}"/>
              </a:ext>
            </a:extLst>
          </p:cNvPr>
          <p:cNvCxnSpPr>
            <a:cxnSpLocks/>
          </p:cNvCxnSpPr>
          <p:nvPr/>
        </p:nvCxnSpPr>
        <p:spPr>
          <a:xfrm>
            <a:off x="6274582" y="2710007"/>
            <a:ext cx="395288" cy="1905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D647DE5D-0535-4E73-BB66-30CC1C9FA23A}"/>
              </a:ext>
            </a:extLst>
          </p:cNvPr>
          <p:cNvSpPr/>
          <p:nvPr/>
        </p:nvSpPr>
        <p:spPr>
          <a:xfrm>
            <a:off x="6257016" y="2683593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A999E91C-610E-4F45-B443-95FB99CAB7FB}"/>
              </a:ext>
            </a:extLst>
          </p:cNvPr>
          <p:cNvSpPr/>
          <p:nvPr/>
        </p:nvSpPr>
        <p:spPr>
          <a:xfrm rot="16200000">
            <a:off x="6649851" y="2878401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C3AB8CBE-BBCE-41E5-9455-26A7C02DB395}"/>
              </a:ext>
            </a:extLst>
          </p:cNvPr>
          <p:cNvSpPr/>
          <p:nvPr/>
        </p:nvSpPr>
        <p:spPr>
          <a:xfrm rot="10800000">
            <a:off x="6851017" y="3071447"/>
            <a:ext cx="45719" cy="45719"/>
          </a:xfrm>
          <a:prstGeom prst="ellipse">
            <a:avLst/>
          </a:prstGeom>
          <a:solidFill>
            <a:srgbClr val="00D7D2"/>
          </a:solidFill>
          <a:ln>
            <a:solidFill>
              <a:srgbClr val="00D7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CAFFF9E5-221D-43EC-85F9-42F91501FDF0}"/>
              </a:ext>
            </a:extLst>
          </p:cNvPr>
          <p:cNvSpPr/>
          <p:nvPr/>
        </p:nvSpPr>
        <p:spPr>
          <a:xfrm rot="16200000">
            <a:off x="6455124" y="3266175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63809841-3E5B-421E-88B5-B228C0EF45A1}"/>
              </a:ext>
            </a:extLst>
          </p:cNvPr>
          <p:cNvSpPr/>
          <p:nvPr/>
        </p:nvSpPr>
        <p:spPr>
          <a:xfrm>
            <a:off x="6644790" y="2483750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A2EB5C15-91E2-4C58-9445-C05AB1B8278E}"/>
              </a:ext>
            </a:extLst>
          </p:cNvPr>
          <p:cNvSpPr/>
          <p:nvPr/>
        </p:nvSpPr>
        <p:spPr>
          <a:xfrm rot="5400000">
            <a:off x="6845957" y="2676796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8AB80A02-7D33-408C-9688-41EB366C97C4}"/>
              </a:ext>
            </a:extLst>
          </p:cNvPr>
          <p:cNvSpPr/>
          <p:nvPr/>
        </p:nvSpPr>
        <p:spPr>
          <a:xfrm rot="5400000">
            <a:off x="7040684" y="2289022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37177F0D-D7D8-4253-9BC6-010B514E835D}"/>
              </a:ext>
            </a:extLst>
          </p:cNvPr>
          <p:cNvSpPr/>
          <p:nvPr/>
        </p:nvSpPr>
        <p:spPr>
          <a:xfrm rot="10800000">
            <a:off x="7238791" y="2871604"/>
            <a:ext cx="45719" cy="45719"/>
          </a:xfrm>
          <a:prstGeom prst="ellipse">
            <a:avLst/>
          </a:prstGeom>
          <a:solidFill>
            <a:srgbClr val="00D7D2"/>
          </a:solidFill>
          <a:ln>
            <a:solidFill>
              <a:srgbClr val="00D7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156C0CD8-1B3E-4A46-9A4A-E3E5D375D157}"/>
              </a:ext>
            </a:extLst>
          </p:cNvPr>
          <p:cNvSpPr/>
          <p:nvPr/>
        </p:nvSpPr>
        <p:spPr>
          <a:xfrm>
            <a:off x="5826111" y="1889106"/>
            <a:ext cx="903083" cy="823480"/>
          </a:xfrm>
          <a:custGeom>
            <a:avLst/>
            <a:gdLst>
              <a:gd name="connsiteX0" fmla="*/ 847917 w 903083"/>
              <a:gd name="connsiteY0" fmla="*/ 603269 h 823480"/>
              <a:gd name="connsiteX1" fmla="*/ 851092 w 903083"/>
              <a:gd name="connsiteY1" fmla="*/ 431819 h 823480"/>
              <a:gd name="connsiteX2" fmla="*/ 600267 w 903083"/>
              <a:gd name="connsiteY2" fmla="*/ 365144 h 823480"/>
              <a:gd name="connsiteX3" fmla="*/ 863792 w 903083"/>
              <a:gd name="connsiteY3" fmla="*/ 187344 h 823480"/>
              <a:gd name="connsiteX4" fmla="*/ 511367 w 903083"/>
              <a:gd name="connsiteY4" fmla="*/ 19 h 823480"/>
              <a:gd name="connsiteX5" fmla="*/ 460567 w 903083"/>
              <a:gd name="connsiteY5" fmla="*/ 174644 h 823480"/>
              <a:gd name="connsiteX6" fmla="*/ 841567 w 903083"/>
              <a:gd name="connsiteY6" fmla="*/ 31769 h 823480"/>
              <a:gd name="connsiteX7" fmla="*/ 835217 w 903083"/>
              <a:gd name="connsiteY7" fmla="*/ 127019 h 823480"/>
              <a:gd name="connsiteX8" fmla="*/ 190692 w 903083"/>
              <a:gd name="connsiteY8" fmla="*/ 542944 h 823480"/>
              <a:gd name="connsiteX9" fmla="*/ 73217 w 903083"/>
              <a:gd name="connsiteY9" fmla="*/ 136544 h 823480"/>
              <a:gd name="connsiteX10" fmla="*/ 190692 w 903083"/>
              <a:gd name="connsiteY10" fmla="*/ 98444 h 823480"/>
              <a:gd name="connsiteX11" fmla="*/ 495492 w 903083"/>
              <a:gd name="connsiteY11" fmla="*/ 479444 h 823480"/>
              <a:gd name="connsiteX12" fmla="*/ 473267 w 903083"/>
              <a:gd name="connsiteY12" fmla="*/ 688994 h 823480"/>
              <a:gd name="connsiteX13" fmla="*/ 158942 w 903083"/>
              <a:gd name="connsiteY13" fmla="*/ 822344 h 823480"/>
              <a:gd name="connsiteX14" fmla="*/ 192 w 903083"/>
              <a:gd name="connsiteY14" fmla="*/ 615969 h 823480"/>
              <a:gd name="connsiteX15" fmla="*/ 187517 w 903083"/>
              <a:gd name="connsiteY15" fmla="*/ 612794 h 823480"/>
              <a:gd name="connsiteX16" fmla="*/ 447867 w 903083"/>
              <a:gd name="connsiteY16" fmla="*/ 809644 h 82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03083" h="823480">
                <a:moveTo>
                  <a:pt x="847917" y="603269"/>
                </a:moveTo>
                <a:cubicBezTo>
                  <a:pt x="870142" y="537387"/>
                  <a:pt x="892367" y="471506"/>
                  <a:pt x="851092" y="431819"/>
                </a:cubicBezTo>
                <a:cubicBezTo>
                  <a:pt x="809817" y="392132"/>
                  <a:pt x="598150" y="405890"/>
                  <a:pt x="600267" y="365144"/>
                </a:cubicBezTo>
                <a:cubicBezTo>
                  <a:pt x="602384" y="324398"/>
                  <a:pt x="878609" y="248198"/>
                  <a:pt x="863792" y="187344"/>
                </a:cubicBezTo>
                <a:cubicBezTo>
                  <a:pt x="848975" y="126490"/>
                  <a:pt x="578571" y="2136"/>
                  <a:pt x="511367" y="19"/>
                </a:cubicBezTo>
                <a:cubicBezTo>
                  <a:pt x="444163" y="-2098"/>
                  <a:pt x="405534" y="169352"/>
                  <a:pt x="460567" y="174644"/>
                </a:cubicBezTo>
                <a:cubicBezTo>
                  <a:pt x="515600" y="179936"/>
                  <a:pt x="779125" y="39706"/>
                  <a:pt x="841567" y="31769"/>
                </a:cubicBezTo>
                <a:cubicBezTo>
                  <a:pt x="904009" y="23832"/>
                  <a:pt x="943696" y="41823"/>
                  <a:pt x="835217" y="127019"/>
                </a:cubicBezTo>
                <a:cubicBezTo>
                  <a:pt x="726738" y="212215"/>
                  <a:pt x="317692" y="541357"/>
                  <a:pt x="190692" y="542944"/>
                </a:cubicBezTo>
                <a:cubicBezTo>
                  <a:pt x="63692" y="544531"/>
                  <a:pt x="73217" y="210627"/>
                  <a:pt x="73217" y="136544"/>
                </a:cubicBezTo>
                <a:cubicBezTo>
                  <a:pt x="73217" y="62461"/>
                  <a:pt x="120313" y="41294"/>
                  <a:pt x="190692" y="98444"/>
                </a:cubicBezTo>
                <a:cubicBezTo>
                  <a:pt x="261071" y="155594"/>
                  <a:pt x="448396" y="381019"/>
                  <a:pt x="495492" y="479444"/>
                </a:cubicBezTo>
                <a:cubicBezTo>
                  <a:pt x="542588" y="577869"/>
                  <a:pt x="529359" y="631844"/>
                  <a:pt x="473267" y="688994"/>
                </a:cubicBezTo>
                <a:cubicBezTo>
                  <a:pt x="417175" y="746144"/>
                  <a:pt x="237788" y="834515"/>
                  <a:pt x="158942" y="822344"/>
                </a:cubicBezTo>
                <a:cubicBezTo>
                  <a:pt x="80096" y="810173"/>
                  <a:pt x="-4571" y="650894"/>
                  <a:pt x="192" y="615969"/>
                </a:cubicBezTo>
                <a:cubicBezTo>
                  <a:pt x="4954" y="581044"/>
                  <a:pt x="112905" y="580515"/>
                  <a:pt x="187517" y="612794"/>
                </a:cubicBezTo>
                <a:cubicBezTo>
                  <a:pt x="262129" y="645073"/>
                  <a:pt x="354998" y="727358"/>
                  <a:pt x="447867" y="809644"/>
                </a:cubicBezTo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50D68E9D-2B98-44DB-A0A2-FA8FD3F3A5D9}"/>
              </a:ext>
            </a:extLst>
          </p:cNvPr>
          <p:cNvSpPr/>
          <p:nvPr/>
        </p:nvSpPr>
        <p:spPr>
          <a:xfrm>
            <a:off x="6842654" y="1850280"/>
            <a:ext cx="937747" cy="881901"/>
          </a:xfrm>
          <a:custGeom>
            <a:avLst/>
            <a:gdLst>
              <a:gd name="connsiteX0" fmla="*/ 34574 w 937747"/>
              <a:gd name="connsiteY0" fmla="*/ 848470 h 881901"/>
              <a:gd name="connsiteX1" fmla="*/ 291749 w 937747"/>
              <a:gd name="connsiteY1" fmla="*/ 721470 h 881901"/>
              <a:gd name="connsiteX2" fmla="*/ 475899 w 937747"/>
              <a:gd name="connsiteY2" fmla="*/ 813545 h 881901"/>
              <a:gd name="connsiteX3" fmla="*/ 669574 w 937747"/>
              <a:gd name="connsiteY3" fmla="*/ 877045 h 881901"/>
              <a:gd name="connsiteX4" fmla="*/ 844199 w 937747"/>
              <a:gd name="connsiteY4" fmla="*/ 680195 h 881901"/>
              <a:gd name="connsiteX5" fmla="*/ 647349 w 937747"/>
              <a:gd name="connsiteY5" fmla="*/ 645270 h 881901"/>
              <a:gd name="connsiteX6" fmla="*/ 590199 w 937747"/>
              <a:gd name="connsiteY6" fmla="*/ 791320 h 881901"/>
              <a:gd name="connsiteX7" fmla="*/ 910874 w 937747"/>
              <a:gd name="connsiteY7" fmla="*/ 864345 h 881901"/>
              <a:gd name="connsiteX8" fmla="*/ 904524 w 937747"/>
              <a:gd name="connsiteY8" fmla="*/ 464295 h 881901"/>
              <a:gd name="connsiteX9" fmla="*/ 777524 w 937747"/>
              <a:gd name="connsiteY9" fmla="*/ 42020 h 881901"/>
              <a:gd name="connsiteX10" fmla="*/ 399699 w 937747"/>
              <a:gd name="connsiteY10" fmla="*/ 38845 h 881901"/>
              <a:gd name="connsiteX11" fmla="*/ 225074 w 937747"/>
              <a:gd name="connsiteY11" fmla="*/ 251570 h 881901"/>
              <a:gd name="connsiteX12" fmla="*/ 40924 w 937747"/>
              <a:gd name="connsiteY12" fmla="*/ 464295 h 881901"/>
              <a:gd name="connsiteX13" fmla="*/ 15524 w 937747"/>
              <a:gd name="connsiteY13" fmla="*/ 194420 h 881901"/>
              <a:gd name="connsiteX14" fmla="*/ 234599 w 937747"/>
              <a:gd name="connsiteY14" fmla="*/ 67420 h 881901"/>
              <a:gd name="connsiteX15" fmla="*/ 628299 w 937747"/>
              <a:gd name="connsiteY15" fmla="*/ 261095 h 881901"/>
              <a:gd name="connsiteX16" fmla="*/ 631474 w 937747"/>
              <a:gd name="connsiteY16" fmla="*/ 489695 h 881901"/>
              <a:gd name="connsiteX17" fmla="*/ 225074 w 937747"/>
              <a:gd name="connsiteY17" fmla="*/ 461120 h 881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37747" h="881901">
                <a:moveTo>
                  <a:pt x="34574" y="848470"/>
                </a:moveTo>
                <a:cubicBezTo>
                  <a:pt x="126384" y="787880"/>
                  <a:pt x="218195" y="727291"/>
                  <a:pt x="291749" y="721470"/>
                </a:cubicBezTo>
                <a:cubicBezTo>
                  <a:pt x="365303" y="715649"/>
                  <a:pt x="412928" y="787616"/>
                  <a:pt x="475899" y="813545"/>
                </a:cubicBezTo>
                <a:cubicBezTo>
                  <a:pt x="538870" y="839474"/>
                  <a:pt x="608191" y="899270"/>
                  <a:pt x="669574" y="877045"/>
                </a:cubicBezTo>
                <a:cubicBezTo>
                  <a:pt x="730957" y="854820"/>
                  <a:pt x="847903" y="718824"/>
                  <a:pt x="844199" y="680195"/>
                </a:cubicBezTo>
                <a:cubicBezTo>
                  <a:pt x="840495" y="641566"/>
                  <a:pt x="689682" y="626749"/>
                  <a:pt x="647349" y="645270"/>
                </a:cubicBezTo>
                <a:cubicBezTo>
                  <a:pt x="605016" y="663791"/>
                  <a:pt x="546278" y="754808"/>
                  <a:pt x="590199" y="791320"/>
                </a:cubicBezTo>
                <a:cubicBezTo>
                  <a:pt x="634120" y="827832"/>
                  <a:pt x="858487" y="918849"/>
                  <a:pt x="910874" y="864345"/>
                </a:cubicBezTo>
                <a:cubicBezTo>
                  <a:pt x="963261" y="809841"/>
                  <a:pt x="926749" y="601349"/>
                  <a:pt x="904524" y="464295"/>
                </a:cubicBezTo>
                <a:cubicBezTo>
                  <a:pt x="882299" y="327241"/>
                  <a:pt x="861662" y="112928"/>
                  <a:pt x="777524" y="42020"/>
                </a:cubicBezTo>
                <a:cubicBezTo>
                  <a:pt x="693387" y="-28888"/>
                  <a:pt x="491774" y="3920"/>
                  <a:pt x="399699" y="38845"/>
                </a:cubicBezTo>
                <a:cubicBezTo>
                  <a:pt x="307624" y="73770"/>
                  <a:pt x="284870" y="180662"/>
                  <a:pt x="225074" y="251570"/>
                </a:cubicBezTo>
                <a:cubicBezTo>
                  <a:pt x="165278" y="322478"/>
                  <a:pt x="75849" y="473820"/>
                  <a:pt x="40924" y="464295"/>
                </a:cubicBezTo>
                <a:cubicBezTo>
                  <a:pt x="5999" y="454770"/>
                  <a:pt x="-16755" y="260566"/>
                  <a:pt x="15524" y="194420"/>
                </a:cubicBezTo>
                <a:cubicBezTo>
                  <a:pt x="47803" y="128274"/>
                  <a:pt x="132470" y="56308"/>
                  <a:pt x="234599" y="67420"/>
                </a:cubicBezTo>
                <a:cubicBezTo>
                  <a:pt x="336728" y="78532"/>
                  <a:pt x="562153" y="190716"/>
                  <a:pt x="628299" y="261095"/>
                </a:cubicBezTo>
                <a:cubicBezTo>
                  <a:pt x="694445" y="331474"/>
                  <a:pt x="698678" y="456358"/>
                  <a:pt x="631474" y="489695"/>
                </a:cubicBezTo>
                <a:cubicBezTo>
                  <a:pt x="564270" y="523032"/>
                  <a:pt x="394672" y="492076"/>
                  <a:pt x="225074" y="461120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7CCD21CF-C57C-4A76-AFBC-133A7BD01B8A}"/>
              </a:ext>
            </a:extLst>
          </p:cNvPr>
          <p:cNvSpPr/>
          <p:nvPr/>
        </p:nvSpPr>
        <p:spPr>
          <a:xfrm rot="10800000">
            <a:off x="5774434" y="2859267"/>
            <a:ext cx="937747" cy="881901"/>
          </a:xfrm>
          <a:custGeom>
            <a:avLst/>
            <a:gdLst>
              <a:gd name="connsiteX0" fmla="*/ 34574 w 937747"/>
              <a:gd name="connsiteY0" fmla="*/ 848470 h 881901"/>
              <a:gd name="connsiteX1" fmla="*/ 291749 w 937747"/>
              <a:gd name="connsiteY1" fmla="*/ 721470 h 881901"/>
              <a:gd name="connsiteX2" fmla="*/ 475899 w 937747"/>
              <a:gd name="connsiteY2" fmla="*/ 813545 h 881901"/>
              <a:gd name="connsiteX3" fmla="*/ 669574 w 937747"/>
              <a:gd name="connsiteY3" fmla="*/ 877045 h 881901"/>
              <a:gd name="connsiteX4" fmla="*/ 844199 w 937747"/>
              <a:gd name="connsiteY4" fmla="*/ 680195 h 881901"/>
              <a:gd name="connsiteX5" fmla="*/ 647349 w 937747"/>
              <a:gd name="connsiteY5" fmla="*/ 645270 h 881901"/>
              <a:gd name="connsiteX6" fmla="*/ 590199 w 937747"/>
              <a:gd name="connsiteY6" fmla="*/ 791320 h 881901"/>
              <a:gd name="connsiteX7" fmla="*/ 910874 w 937747"/>
              <a:gd name="connsiteY7" fmla="*/ 864345 h 881901"/>
              <a:gd name="connsiteX8" fmla="*/ 904524 w 937747"/>
              <a:gd name="connsiteY8" fmla="*/ 464295 h 881901"/>
              <a:gd name="connsiteX9" fmla="*/ 777524 w 937747"/>
              <a:gd name="connsiteY9" fmla="*/ 42020 h 881901"/>
              <a:gd name="connsiteX10" fmla="*/ 399699 w 937747"/>
              <a:gd name="connsiteY10" fmla="*/ 38845 h 881901"/>
              <a:gd name="connsiteX11" fmla="*/ 225074 w 937747"/>
              <a:gd name="connsiteY11" fmla="*/ 251570 h 881901"/>
              <a:gd name="connsiteX12" fmla="*/ 40924 w 937747"/>
              <a:gd name="connsiteY12" fmla="*/ 464295 h 881901"/>
              <a:gd name="connsiteX13" fmla="*/ 15524 w 937747"/>
              <a:gd name="connsiteY13" fmla="*/ 194420 h 881901"/>
              <a:gd name="connsiteX14" fmla="*/ 234599 w 937747"/>
              <a:gd name="connsiteY14" fmla="*/ 67420 h 881901"/>
              <a:gd name="connsiteX15" fmla="*/ 628299 w 937747"/>
              <a:gd name="connsiteY15" fmla="*/ 261095 h 881901"/>
              <a:gd name="connsiteX16" fmla="*/ 631474 w 937747"/>
              <a:gd name="connsiteY16" fmla="*/ 489695 h 881901"/>
              <a:gd name="connsiteX17" fmla="*/ 225074 w 937747"/>
              <a:gd name="connsiteY17" fmla="*/ 461120 h 881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37747" h="881901">
                <a:moveTo>
                  <a:pt x="34574" y="848470"/>
                </a:moveTo>
                <a:cubicBezTo>
                  <a:pt x="126384" y="787880"/>
                  <a:pt x="218195" y="727291"/>
                  <a:pt x="291749" y="721470"/>
                </a:cubicBezTo>
                <a:cubicBezTo>
                  <a:pt x="365303" y="715649"/>
                  <a:pt x="412928" y="787616"/>
                  <a:pt x="475899" y="813545"/>
                </a:cubicBezTo>
                <a:cubicBezTo>
                  <a:pt x="538870" y="839474"/>
                  <a:pt x="608191" y="899270"/>
                  <a:pt x="669574" y="877045"/>
                </a:cubicBezTo>
                <a:cubicBezTo>
                  <a:pt x="730957" y="854820"/>
                  <a:pt x="847903" y="718824"/>
                  <a:pt x="844199" y="680195"/>
                </a:cubicBezTo>
                <a:cubicBezTo>
                  <a:pt x="840495" y="641566"/>
                  <a:pt x="689682" y="626749"/>
                  <a:pt x="647349" y="645270"/>
                </a:cubicBezTo>
                <a:cubicBezTo>
                  <a:pt x="605016" y="663791"/>
                  <a:pt x="546278" y="754808"/>
                  <a:pt x="590199" y="791320"/>
                </a:cubicBezTo>
                <a:cubicBezTo>
                  <a:pt x="634120" y="827832"/>
                  <a:pt x="858487" y="918849"/>
                  <a:pt x="910874" y="864345"/>
                </a:cubicBezTo>
                <a:cubicBezTo>
                  <a:pt x="963261" y="809841"/>
                  <a:pt x="926749" y="601349"/>
                  <a:pt x="904524" y="464295"/>
                </a:cubicBezTo>
                <a:cubicBezTo>
                  <a:pt x="882299" y="327241"/>
                  <a:pt x="861662" y="112928"/>
                  <a:pt x="777524" y="42020"/>
                </a:cubicBezTo>
                <a:cubicBezTo>
                  <a:pt x="693387" y="-28888"/>
                  <a:pt x="491774" y="3920"/>
                  <a:pt x="399699" y="38845"/>
                </a:cubicBezTo>
                <a:cubicBezTo>
                  <a:pt x="307624" y="73770"/>
                  <a:pt x="284870" y="180662"/>
                  <a:pt x="225074" y="251570"/>
                </a:cubicBezTo>
                <a:cubicBezTo>
                  <a:pt x="165278" y="322478"/>
                  <a:pt x="75849" y="473820"/>
                  <a:pt x="40924" y="464295"/>
                </a:cubicBezTo>
                <a:cubicBezTo>
                  <a:pt x="5999" y="454770"/>
                  <a:pt x="-16755" y="260566"/>
                  <a:pt x="15524" y="194420"/>
                </a:cubicBezTo>
                <a:cubicBezTo>
                  <a:pt x="47803" y="128274"/>
                  <a:pt x="132470" y="56308"/>
                  <a:pt x="234599" y="67420"/>
                </a:cubicBezTo>
                <a:cubicBezTo>
                  <a:pt x="336728" y="78532"/>
                  <a:pt x="562153" y="190716"/>
                  <a:pt x="628299" y="261095"/>
                </a:cubicBezTo>
                <a:cubicBezTo>
                  <a:pt x="694445" y="331474"/>
                  <a:pt x="698678" y="456358"/>
                  <a:pt x="631474" y="489695"/>
                </a:cubicBezTo>
                <a:cubicBezTo>
                  <a:pt x="564270" y="523032"/>
                  <a:pt x="394672" y="492076"/>
                  <a:pt x="225074" y="461120"/>
                </a:cubicBez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E8AA293D-20D2-4612-B37E-D1AF8AA1323F}"/>
              </a:ext>
            </a:extLst>
          </p:cNvPr>
          <p:cNvSpPr/>
          <p:nvPr/>
        </p:nvSpPr>
        <p:spPr>
          <a:xfrm rot="10800000">
            <a:off x="6814218" y="2894463"/>
            <a:ext cx="903083" cy="823480"/>
          </a:xfrm>
          <a:custGeom>
            <a:avLst/>
            <a:gdLst>
              <a:gd name="connsiteX0" fmla="*/ 847917 w 903083"/>
              <a:gd name="connsiteY0" fmla="*/ 603269 h 823480"/>
              <a:gd name="connsiteX1" fmla="*/ 851092 w 903083"/>
              <a:gd name="connsiteY1" fmla="*/ 431819 h 823480"/>
              <a:gd name="connsiteX2" fmla="*/ 600267 w 903083"/>
              <a:gd name="connsiteY2" fmla="*/ 365144 h 823480"/>
              <a:gd name="connsiteX3" fmla="*/ 863792 w 903083"/>
              <a:gd name="connsiteY3" fmla="*/ 187344 h 823480"/>
              <a:gd name="connsiteX4" fmla="*/ 511367 w 903083"/>
              <a:gd name="connsiteY4" fmla="*/ 19 h 823480"/>
              <a:gd name="connsiteX5" fmla="*/ 460567 w 903083"/>
              <a:gd name="connsiteY5" fmla="*/ 174644 h 823480"/>
              <a:gd name="connsiteX6" fmla="*/ 841567 w 903083"/>
              <a:gd name="connsiteY6" fmla="*/ 31769 h 823480"/>
              <a:gd name="connsiteX7" fmla="*/ 835217 w 903083"/>
              <a:gd name="connsiteY7" fmla="*/ 127019 h 823480"/>
              <a:gd name="connsiteX8" fmla="*/ 190692 w 903083"/>
              <a:gd name="connsiteY8" fmla="*/ 542944 h 823480"/>
              <a:gd name="connsiteX9" fmla="*/ 73217 w 903083"/>
              <a:gd name="connsiteY9" fmla="*/ 136544 h 823480"/>
              <a:gd name="connsiteX10" fmla="*/ 190692 w 903083"/>
              <a:gd name="connsiteY10" fmla="*/ 98444 h 823480"/>
              <a:gd name="connsiteX11" fmla="*/ 495492 w 903083"/>
              <a:gd name="connsiteY11" fmla="*/ 479444 h 823480"/>
              <a:gd name="connsiteX12" fmla="*/ 473267 w 903083"/>
              <a:gd name="connsiteY12" fmla="*/ 688994 h 823480"/>
              <a:gd name="connsiteX13" fmla="*/ 158942 w 903083"/>
              <a:gd name="connsiteY13" fmla="*/ 822344 h 823480"/>
              <a:gd name="connsiteX14" fmla="*/ 192 w 903083"/>
              <a:gd name="connsiteY14" fmla="*/ 615969 h 823480"/>
              <a:gd name="connsiteX15" fmla="*/ 187517 w 903083"/>
              <a:gd name="connsiteY15" fmla="*/ 612794 h 823480"/>
              <a:gd name="connsiteX16" fmla="*/ 447867 w 903083"/>
              <a:gd name="connsiteY16" fmla="*/ 809644 h 82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03083" h="823480">
                <a:moveTo>
                  <a:pt x="847917" y="603269"/>
                </a:moveTo>
                <a:cubicBezTo>
                  <a:pt x="870142" y="537387"/>
                  <a:pt x="892367" y="471506"/>
                  <a:pt x="851092" y="431819"/>
                </a:cubicBezTo>
                <a:cubicBezTo>
                  <a:pt x="809817" y="392132"/>
                  <a:pt x="598150" y="405890"/>
                  <a:pt x="600267" y="365144"/>
                </a:cubicBezTo>
                <a:cubicBezTo>
                  <a:pt x="602384" y="324398"/>
                  <a:pt x="878609" y="248198"/>
                  <a:pt x="863792" y="187344"/>
                </a:cubicBezTo>
                <a:cubicBezTo>
                  <a:pt x="848975" y="126490"/>
                  <a:pt x="578571" y="2136"/>
                  <a:pt x="511367" y="19"/>
                </a:cubicBezTo>
                <a:cubicBezTo>
                  <a:pt x="444163" y="-2098"/>
                  <a:pt x="405534" y="169352"/>
                  <a:pt x="460567" y="174644"/>
                </a:cubicBezTo>
                <a:cubicBezTo>
                  <a:pt x="515600" y="179936"/>
                  <a:pt x="779125" y="39706"/>
                  <a:pt x="841567" y="31769"/>
                </a:cubicBezTo>
                <a:cubicBezTo>
                  <a:pt x="904009" y="23832"/>
                  <a:pt x="943696" y="41823"/>
                  <a:pt x="835217" y="127019"/>
                </a:cubicBezTo>
                <a:cubicBezTo>
                  <a:pt x="726738" y="212215"/>
                  <a:pt x="317692" y="541357"/>
                  <a:pt x="190692" y="542944"/>
                </a:cubicBezTo>
                <a:cubicBezTo>
                  <a:pt x="63692" y="544531"/>
                  <a:pt x="73217" y="210627"/>
                  <a:pt x="73217" y="136544"/>
                </a:cubicBezTo>
                <a:cubicBezTo>
                  <a:pt x="73217" y="62461"/>
                  <a:pt x="120313" y="41294"/>
                  <a:pt x="190692" y="98444"/>
                </a:cubicBezTo>
                <a:cubicBezTo>
                  <a:pt x="261071" y="155594"/>
                  <a:pt x="448396" y="381019"/>
                  <a:pt x="495492" y="479444"/>
                </a:cubicBezTo>
                <a:cubicBezTo>
                  <a:pt x="542588" y="577869"/>
                  <a:pt x="529359" y="631844"/>
                  <a:pt x="473267" y="688994"/>
                </a:cubicBezTo>
                <a:cubicBezTo>
                  <a:pt x="417175" y="746144"/>
                  <a:pt x="237788" y="834515"/>
                  <a:pt x="158942" y="822344"/>
                </a:cubicBezTo>
                <a:cubicBezTo>
                  <a:pt x="80096" y="810173"/>
                  <a:pt x="-4571" y="650894"/>
                  <a:pt x="192" y="615969"/>
                </a:cubicBezTo>
                <a:cubicBezTo>
                  <a:pt x="4954" y="581044"/>
                  <a:pt x="112905" y="580515"/>
                  <a:pt x="187517" y="612794"/>
                </a:cubicBezTo>
                <a:cubicBezTo>
                  <a:pt x="262129" y="645073"/>
                  <a:pt x="354998" y="727358"/>
                  <a:pt x="447867" y="809644"/>
                </a:cubicBezTo>
              </a:path>
            </a:pathLst>
          </a:custGeom>
          <a:noFill/>
          <a:ln w="19050">
            <a:solidFill>
              <a:srgbClr val="00D7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8B9D678B-7F2D-4CD8-B7DA-577181B35D23}"/>
              </a:ext>
            </a:extLst>
          </p:cNvPr>
          <p:cNvSpPr txBox="1"/>
          <p:nvPr/>
        </p:nvSpPr>
        <p:spPr>
          <a:xfrm>
            <a:off x="6312912" y="2536227"/>
            <a:ext cx="37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FF0000"/>
                </a:solidFill>
              </a:rPr>
              <a:t>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259AEFDF-DD9D-463C-89F5-BFA30EC6847A}"/>
              </a:ext>
            </a:extLst>
          </p:cNvPr>
          <p:cNvSpPr txBox="1"/>
          <p:nvPr/>
        </p:nvSpPr>
        <p:spPr>
          <a:xfrm>
            <a:off x="6713417" y="2358283"/>
            <a:ext cx="37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FF0000"/>
                </a:solidFill>
              </a:rPr>
              <a:t>F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5A699D4C-C7DD-47BA-AE29-4F34649618A0}"/>
              </a:ext>
            </a:extLst>
          </p:cNvPr>
          <p:cNvSpPr txBox="1"/>
          <p:nvPr/>
        </p:nvSpPr>
        <p:spPr>
          <a:xfrm>
            <a:off x="6872279" y="2756876"/>
            <a:ext cx="37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FF0000"/>
                </a:solidFill>
              </a:rPr>
              <a:t>G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15122B1A-3477-407E-BED4-133A411B5CEF}"/>
              </a:ext>
            </a:extLst>
          </p:cNvPr>
          <p:cNvSpPr txBox="1"/>
          <p:nvPr/>
        </p:nvSpPr>
        <p:spPr>
          <a:xfrm>
            <a:off x="6467442" y="2936035"/>
            <a:ext cx="37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FF0000"/>
                </a:solidFill>
              </a:rPr>
              <a:t>H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EBEEDBA-5C5C-4E49-9A4F-819516A7FD16}"/>
              </a:ext>
            </a:extLst>
          </p:cNvPr>
          <p:cNvCxnSpPr>
            <a:cxnSpLocks/>
          </p:cNvCxnSpPr>
          <p:nvPr/>
        </p:nvCxnSpPr>
        <p:spPr>
          <a:xfrm flipV="1">
            <a:off x="1412081" y="2505075"/>
            <a:ext cx="390525" cy="2024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A163B1C-1FD8-452A-A2B3-8BFCF05653D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09443" y="2406085"/>
            <a:ext cx="388143" cy="1952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7BDAFBF-93FB-41EC-ADF5-C43D23339AE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02271" y="2900726"/>
            <a:ext cx="390525" cy="2024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116E0F21-1D1B-4588-AE29-5CB6CBC362CF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515937" y="2999939"/>
            <a:ext cx="388143" cy="1952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CD8BAD0-A7BC-46C1-908C-B2F072E20011}"/>
              </a:ext>
            </a:extLst>
          </p:cNvPr>
          <p:cNvSpPr/>
          <p:nvPr/>
        </p:nvSpPr>
        <p:spPr>
          <a:xfrm rot="5400000">
            <a:off x="1978504" y="267847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F8ADDEE-4D7F-4E18-ACF2-829DF2660CE2}"/>
              </a:ext>
            </a:extLst>
          </p:cNvPr>
          <p:cNvSpPr/>
          <p:nvPr/>
        </p:nvSpPr>
        <p:spPr>
          <a:xfrm rot="16200000">
            <a:off x="1782398" y="288007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1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3A479E-3E98-4887-96A4-4F72CD738A6F}"/>
              </a:ext>
            </a:extLst>
          </p:cNvPr>
          <p:cNvGrpSpPr/>
          <p:nvPr/>
        </p:nvGrpSpPr>
        <p:grpSpPr>
          <a:xfrm rot="10800000">
            <a:off x="2357029" y="3609280"/>
            <a:ext cx="433493" cy="441614"/>
            <a:chOff x="2587976" y="4932180"/>
            <a:chExt cx="433493" cy="44161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D76ED76-6E9A-42C0-B634-9C826B3FC7F1}"/>
                </a:ext>
              </a:extLst>
            </p:cNvPr>
            <p:cNvSpPr/>
            <p:nvPr/>
          </p:nvSpPr>
          <p:spPr>
            <a:xfrm>
              <a:off x="2975750" y="49321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E682BCE-770D-445F-8DB6-CFD9A344F134}"/>
                </a:ext>
              </a:extLst>
            </p:cNvPr>
            <p:cNvSpPr/>
            <p:nvPr/>
          </p:nvSpPr>
          <p:spPr>
            <a:xfrm>
              <a:off x="2975750" y="532163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183EA87-6C94-4861-A96E-41B3C183B005}"/>
                </a:ext>
              </a:extLst>
            </p:cNvPr>
            <p:cNvSpPr/>
            <p:nvPr/>
          </p:nvSpPr>
          <p:spPr>
            <a:xfrm>
              <a:off x="2975750" y="512690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CB6EDE4-C05E-4231-84F9-EDD84F9DD052}"/>
                </a:ext>
              </a:extLst>
            </p:cNvPr>
            <p:cNvSpPr/>
            <p:nvPr/>
          </p:nvSpPr>
          <p:spPr>
            <a:xfrm>
              <a:off x="2587976" y="5326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6C659F3-AD32-4EDD-B824-681F1C12B4CD}"/>
                </a:ext>
              </a:extLst>
            </p:cNvPr>
            <p:cNvSpPr/>
            <p:nvPr/>
          </p:nvSpPr>
          <p:spPr>
            <a:xfrm>
              <a:off x="2785628" y="532807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E437DC7-17C7-4D17-B3C6-735AFFA155FF}"/>
                </a:ext>
              </a:extLst>
            </p:cNvPr>
            <p:cNvSpPr/>
            <p:nvPr/>
          </p:nvSpPr>
          <p:spPr>
            <a:xfrm>
              <a:off x="2587976" y="512690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2B3C860-26D2-4CB1-944B-CD6352E87FE8}"/>
                </a:ext>
              </a:extLst>
            </p:cNvPr>
            <p:cNvSpPr/>
            <p:nvPr/>
          </p:nvSpPr>
          <p:spPr>
            <a:xfrm>
              <a:off x="2782725" y="49343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51B3439-031D-43B5-AB61-263568F1CD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05757" y="4958439"/>
              <a:ext cx="192881" cy="3857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FD8CEF-4BD7-4CA9-A03D-1A128B046F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495" y="5148939"/>
              <a:ext cx="388143" cy="1952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8F283A5-9DEF-420A-B15A-BBAB2AF99F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0519" y="4956057"/>
              <a:ext cx="190500" cy="39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E26FAF7-6B1E-4F73-B2BC-38237C83BB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0494" y="5146557"/>
              <a:ext cx="390525" cy="2024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84AF87-D622-4E9D-A824-91252A265604}"/>
              </a:ext>
            </a:extLst>
          </p:cNvPr>
          <p:cNvGrpSpPr/>
          <p:nvPr/>
        </p:nvGrpSpPr>
        <p:grpSpPr>
          <a:xfrm rot="5400000">
            <a:off x="2361089" y="4444226"/>
            <a:ext cx="433493" cy="441614"/>
            <a:chOff x="2587976" y="4932180"/>
            <a:chExt cx="433493" cy="44161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86D099C-C0BD-413F-81E4-0DA224328F8A}"/>
                </a:ext>
              </a:extLst>
            </p:cNvPr>
            <p:cNvSpPr/>
            <p:nvPr/>
          </p:nvSpPr>
          <p:spPr>
            <a:xfrm>
              <a:off x="2975750" y="49321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A211F76-D8B5-4B19-B137-10B6CC8B483E}"/>
                </a:ext>
              </a:extLst>
            </p:cNvPr>
            <p:cNvSpPr/>
            <p:nvPr/>
          </p:nvSpPr>
          <p:spPr>
            <a:xfrm>
              <a:off x="2975750" y="532163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D77F563-1707-4B8F-9F6F-25C111D46572}"/>
                </a:ext>
              </a:extLst>
            </p:cNvPr>
            <p:cNvSpPr/>
            <p:nvPr/>
          </p:nvSpPr>
          <p:spPr>
            <a:xfrm>
              <a:off x="2975750" y="512690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B9192F5-E066-424A-B0A2-1AF393F78442}"/>
                </a:ext>
              </a:extLst>
            </p:cNvPr>
            <p:cNvSpPr/>
            <p:nvPr/>
          </p:nvSpPr>
          <p:spPr>
            <a:xfrm>
              <a:off x="2587976" y="5326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A8F6360-ADB3-415F-9552-734C54C41731}"/>
                </a:ext>
              </a:extLst>
            </p:cNvPr>
            <p:cNvSpPr/>
            <p:nvPr/>
          </p:nvSpPr>
          <p:spPr>
            <a:xfrm>
              <a:off x="2785628" y="532807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0304813-EF11-4D48-AB43-1DAC65326F56}"/>
                </a:ext>
              </a:extLst>
            </p:cNvPr>
            <p:cNvSpPr/>
            <p:nvPr/>
          </p:nvSpPr>
          <p:spPr>
            <a:xfrm>
              <a:off x="2587976" y="512690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3CB2FC6-F8B7-43EC-B9C2-721C70DEA078}"/>
                </a:ext>
              </a:extLst>
            </p:cNvPr>
            <p:cNvSpPr/>
            <p:nvPr/>
          </p:nvSpPr>
          <p:spPr>
            <a:xfrm>
              <a:off x="2782725" y="49343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DCF8DC6-1B38-4B12-80BC-BFAD2AED17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05757" y="4958439"/>
              <a:ext cx="192881" cy="3857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5EE0867-2CB7-4A96-AE91-AF3DF76749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495" y="5148939"/>
              <a:ext cx="388143" cy="1952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455CE0-1F30-4844-9D5C-5B21944DA4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0519" y="4956057"/>
              <a:ext cx="190500" cy="39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9C07A3A-D6DE-4709-9E1B-B13D8628F2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0494" y="5146557"/>
              <a:ext cx="390525" cy="2024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5D37248-8300-4F95-907B-284DCA816997}"/>
              </a:ext>
            </a:extLst>
          </p:cNvPr>
          <p:cNvSpPr/>
          <p:nvPr/>
        </p:nvSpPr>
        <p:spPr>
          <a:xfrm>
            <a:off x="2286000" y="4755296"/>
            <a:ext cx="1420616" cy="20116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1A48A4-10B0-40C0-9FFF-C89ADECA0A00}"/>
              </a:ext>
            </a:extLst>
          </p:cNvPr>
          <p:cNvSpPr/>
          <p:nvPr/>
        </p:nvSpPr>
        <p:spPr>
          <a:xfrm>
            <a:off x="2286000" y="4365843"/>
            <a:ext cx="1420616" cy="20116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05F067-12A8-40E6-9D73-E5C8BD258EA4}"/>
              </a:ext>
            </a:extLst>
          </p:cNvPr>
          <p:cNvSpPr/>
          <p:nvPr/>
        </p:nvSpPr>
        <p:spPr>
          <a:xfrm>
            <a:off x="2286000" y="3922980"/>
            <a:ext cx="1420616" cy="20116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789529-2260-4C5A-A5B0-6F228A6387A0}"/>
              </a:ext>
            </a:extLst>
          </p:cNvPr>
          <p:cNvSpPr/>
          <p:nvPr/>
        </p:nvSpPr>
        <p:spPr>
          <a:xfrm>
            <a:off x="2286000" y="3533527"/>
            <a:ext cx="1420616" cy="20116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F6FD72-F8F8-441A-8E3B-205AAC41DCEF}"/>
              </a:ext>
            </a:extLst>
          </p:cNvPr>
          <p:cNvGrpSpPr/>
          <p:nvPr/>
        </p:nvGrpSpPr>
        <p:grpSpPr>
          <a:xfrm rot="16200000">
            <a:off x="3205163" y="3605220"/>
            <a:ext cx="433493" cy="441614"/>
            <a:chOff x="2587976" y="4932180"/>
            <a:chExt cx="433493" cy="44161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BF23F77-78BF-4D5A-9DB6-1678702B988A}"/>
                </a:ext>
              </a:extLst>
            </p:cNvPr>
            <p:cNvSpPr/>
            <p:nvPr/>
          </p:nvSpPr>
          <p:spPr>
            <a:xfrm>
              <a:off x="2975750" y="49321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AB4D72A-6A52-4C7E-BF3C-B9EDA6DF6F52}"/>
                </a:ext>
              </a:extLst>
            </p:cNvPr>
            <p:cNvSpPr/>
            <p:nvPr/>
          </p:nvSpPr>
          <p:spPr>
            <a:xfrm>
              <a:off x="2975750" y="532163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BD6B980-CAD9-4D01-B33C-9B1599100E32}"/>
                </a:ext>
              </a:extLst>
            </p:cNvPr>
            <p:cNvSpPr/>
            <p:nvPr/>
          </p:nvSpPr>
          <p:spPr>
            <a:xfrm>
              <a:off x="2975750" y="512690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782AA0B-DC50-43A4-91B8-9E7C24512E75}"/>
                </a:ext>
              </a:extLst>
            </p:cNvPr>
            <p:cNvSpPr/>
            <p:nvPr/>
          </p:nvSpPr>
          <p:spPr>
            <a:xfrm>
              <a:off x="2587976" y="5326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2EECC5C-5DDF-4F23-9AC5-CD539EDB2965}"/>
                </a:ext>
              </a:extLst>
            </p:cNvPr>
            <p:cNvSpPr/>
            <p:nvPr/>
          </p:nvSpPr>
          <p:spPr>
            <a:xfrm>
              <a:off x="2785628" y="532807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100C35-99AE-4F1E-82A4-E40528F13F63}"/>
                </a:ext>
              </a:extLst>
            </p:cNvPr>
            <p:cNvSpPr/>
            <p:nvPr/>
          </p:nvSpPr>
          <p:spPr>
            <a:xfrm>
              <a:off x="2587976" y="512690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B922558-8C3D-44BD-8E11-61F3F5BC3AC1}"/>
                </a:ext>
              </a:extLst>
            </p:cNvPr>
            <p:cNvSpPr/>
            <p:nvPr/>
          </p:nvSpPr>
          <p:spPr>
            <a:xfrm>
              <a:off x="2782725" y="49343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E40A9FD-5B74-432C-84FD-91BEAAADE1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05757" y="4958439"/>
              <a:ext cx="192881" cy="3857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1E2E571-45D0-4994-9593-A9EE9085B8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495" y="5148939"/>
              <a:ext cx="388143" cy="1952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B729499-8C45-4922-8146-EFA17E3B6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0519" y="4956057"/>
              <a:ext cx="190500" cy="39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7303598-D51C-4D67-AE4E-58E9A2C42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0494" y="5146557"/>
              <a:ext cx="390525" cy="2024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EEEF168-38F2-44C6-9754-26DBEC0D2DAB}"/>
              </a:ext>
            </a:extLst>
          </p:cNvPr>
          <p:cNvGrpSpPr/>
          <p:nvPr/>
        </p:nvGrpSpPr>
        <p:grpSpPr>
          <a:xfrm>
            <a:off x="3209224" y="4440166"/>
            <a:ext cx="433493" cy="441614"/>
            <a:chOff x="2587976" y="4932180"/>
            <a:chExt cx="433493" cy="441614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C831DE-6C52-4DF5-BA0E-3475B1096E87}"/>
                </a:ext>
              </a:extLst>
            </p:cNvPr>
            <p:cNvSpPr/>
            <p:nvPr/>
          </p:nvSpPr>
          <p:spPr>
            <a:xfrm>
              <a:off x="2975750" y="49321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7CC8687-F84D-47BC-A02E-80BB2ABBD68D}"/>
                </a:ext>
              </a:extLst>
            </p:cNvPr>
            <p:cNvSpPr/>
            <p:nvPr/>
          </p:nvSpPr>
          <p:spPr>
            <a:xfrm>
              <a:off x="2975750" y="532163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88BED79-4CA1-453F-B0B9-89349DDFAABF}"/>
                </a:ext>
              </a:extLst>
            </p:cNvPr>
            <p:cNvSpPr/>
            <p:nvPr/>
          </p:nvSpPr>
          <p:spPr>
            <a:xfrm>
              <a:off x="2975750" y="512690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9367BB9-372F-4C14-AF92-D3C9F3BA640D}"/>
                </a:ext>
              </a:extLst>
            </p:cNvPr>
            <p:cNvSpPr/>
            <p:nvPr/>
          </p:nvSpPr>
          <p:spPr>
            <a:xfrm>
              <a:off x="2587976" y="5326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7DB85A-3754-45E6-AA71-AA00B64E6B18}"/>
                </a:ext>
              </a:extLst>
            </p:cNvPr>
            <p:cNvSpPr/>
            <p:nvPr/>
          </p:nvSpPr>
          <p:spPr>
            <a:xfrm>
              <a:off x="2785628" y="532807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2B869F-12A3-4CE3-AB0C-0BD949D0F464}"/>
                </a:ext>
              </a:extLst>
            </p:cNvPr>
            <p:cNvSpPr/>
            <p:nvPr/>
          </p:nvSpPr>
          <p:spPr>
            <a:xfrm>
              <a:off x="2587976" y="512690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9A2A1FA-64AA-4A66-8EE9-59CEF1A096DE}"/>
                </a:ext>
              </a:extLst>
            </p:cNvPr>
            <p:cNvSpPr/>
            <p:nvPr/>
          </p:nvSpPr>
          <p:spPr>
            <a:xfrm>
              <a:off x="2782725" y="49343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23776C-5CCF-4587-8415-72EF6E57F5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05757" y="4958439"/>
              <a:ext cx="192881" cy="3857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0B32652-33DE-49A4-A915-C4CD21F6F9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495" y="5148939"/>
              <a:ext cx="388143" cy="1952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2F75ADB-75E2-42C5-86CD-6A5CC96393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0519" y="4956057"/>
              <a:ext cx="190500" cy="39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7605E0-105E-4587-A847-82F7EF5F74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0494" y="5146557"/>
              <a:ext cx="390525" cy="2024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0D22D72-04DB-4A32-8AA6-CDCE38E7A531}"/>
              </a:ext>
            </a:extLst>
          </p:cNvPr>
          <p:cNvSpPr/>
          <p:nvPr/>
        </p:nvSpPr>
        <p:spPr>
          <a:xfrm rot="5400000">
            <a:off x="1674951" y="4144576"/>
            <a:ext cx="1422936" cy="20084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66AF8F0-88A9-4991-AE5C-F3F32087D812}"/>
              </a:ext>
            </a:extLst>
          </p:cNvPr>
          <p:cNvSpPr/>
          <p:nvPr/>
        </p:nvSpPr>
        <p:spPr>
          <a:xfrm rot="5400000">
            <a:off x="2063769" y="4144576"/>
            <a:ext cx="1422936" cy="20084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E24B034-75DE-4403-B830-A60CBA568D36}"/>
              </a:ext>
            </a:extLst>
          </p:cNvPr>
          <p:cNvSpPr/>
          <p:nvPr/>
        </p:nvSpPr>
        <p:spPr>
          <a:xfrm rot="5400000">
            <a:off x="2505909" y="4144576"/>
            <a:ext cx="1422936" cy="20084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979DB2-7118-4BBF-BDB3-ED9955E03DF9}"/>
              </a:ext>
            </a:extLst>
          </p:cNvPr>
          <p:cNvSpPr/>
          <p:nvPr/>
        </p:nvSpPr>
        <p:spPr>
          <a:xfrm rot="5400000">
            <a:off x="2894727" y="4144576"/>
            <a:ext cx="1422936" cy="20084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79F50D-B7C9-4AE6-BE1B-AA27E63B6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452367"/>
              </p:ext>
            </p:extLst>
          </p:nvPr>
        </p:nvGraphicFramePr>
        <p:xfrm>
          <a:off x="5928074" y="2635233"/>
          <a:ext cx="1566335" cy="1554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2949628917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3975303977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939652188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62476234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4142958928"/>
                    </a:ext>
                  </a:extLst>
                </a:gridCol>
              </a:tblGrid>
              <a:tr h="31099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94636"/>
                  </a:ext>
                </a:extLst>
              </a:tr>
              <a:tr h="310992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1931566"/>
                  </a:ext>
                </a:extLst>
              </a:tr>
              <a:tr h="31099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103425"/>
                  </a:ext>
                </a:extLst>
              </a:tr>
              <a:tr h="310992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246768"/>
                  </a:ext>
                </a:extLst>
              </a:tr>
              <a:tr h="31099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53240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B5D37827-A348-4103-8B91-45C0EAEB1FD9}"/>
              </a:ext>
            </a:extLst>
          </p:cNvPr>
          <p:cNvSpPr>
            <a:spLocks noChangeAspect="1"/>
          </p:cNvSpPr>
          <p:nvPr/>
        </p:nvSpPr>
        <p:spPr>
          <a:xfrm rot="5400000">
            <a:off x="6353146" y="2754434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EBB955-D57C-4347-9AC5-25BCDB5F5EEF}"/>
              </a:ext>
            </a:extLst>
          </p:cNvPr>
          <p:cNvSpPr>
            <a:spLocks noChangeAspect="1"/>
          </p:cNvSpPr>
          <p:nvPr/>
        </p:nvSpPr>
        <p:spPr>
          <a:xfrm rot="5400000">
            <a:off x="6973632" y="2754434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657B9F-B66C-4F5F-9F43-D522138DB1D9}"/>
              </a:ext>
            </a:extLst>
          </p:cNvPr>
          <p:cNvSpPr>
            <a:spLocks noChangeAspect="1"/>
          </p:cNvSpPr>
          <p:nvPr/>
        </p:nvSpPr>
        <p:spPr>
          <a:xfrm rot="5400000">
            <a:off x="6042903" y="3064676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DA8671-E5DA-4C9B-89A8-2B89F0A9D527}"/>
              </a:ext>
            </a:extLst>
          </p:cNvPr>
          <p:cNvSpPr>
            <a:spLocks noChangeAspect="1"/>
          </p:cNvSpPr>
          <p:nvPr/>
        </p:nvSpPr>
        <p:spPr>
          <a:xfrm rot="5400000">
            <a:off x="7283876" y="3064676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F1B847-5DFD-4B63-9FF8-6434C241DEE8}"/>
              </a:ext>
            </a:extLst>
          </p:cNvPr>
          <p:cNvSpPr>
            <a:spLocks noChangeAspect="1"/>
          </p:cNvSpPr>
          <p:nvPr/>
        </p:nvSpPr>
        <p:spPr>
          <a:xfrm rot="5400000">
            <a:off x="6042903" y="3685160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5AE8DE-7D44-434C-82EF-6A3F0267DEF2}"/>
              </a:ext>
            </a:extLst>
          </p:cNvPr>
          <p:cNvSpPr>
            <a:spLocks noChangeAspect="1"/>
          </p:cNvSpPr>
          <p:nvPr/>
        </p:nvSpPr>
        <p:spPr>
          <a:xfrm rot="5400000">
            <a:off x="7283876" y="3685160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D36776-D429-4337-8F7B-191A1FC6BF7B}"/>
              </a:ext>
            </a:extLst>
          </p:cNvPr>
          <p:cNvSpPr>
            <a:spLocks noChangeAspect="1"/>
          </p:cNvSpPr>
          <p:nvPr/>
        </p:nvSpPr>
        <p:spPr>
          <a:xfrm rot="5400000">
            <a:off x="6353146" y="3999856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2DEE34-35B5-4B58-8868-0C0430710BE0}"/>
              </a:ext>
            </a:extLst>
          </p:cNvPr>
          <p:cNvSpPr>
            <a:spLocks noChangeAspect="1"/>
          </p:cNvSpPr>
          <p:nvPr/>
        </p:nvSpPr>
        <p:spPr>
          <a:xfrm rot="5400000">
            <a:off x="6973632" y="3999856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FC6D15-6525-4EC8-B892-8C4D49B95DC4}"/>
              </a:ext>
            </a:extLst>
          </p:cNvPr>
          <p:cNvCxnSpPr>
            <a:cxnSpLocks/>
          </p:cNvCxnSpPr>
          <p:nvPr/>
        </p:nvCxnSpPr>
        <p:spPr>
          <a:xfrm flipV="1">
            <a:off x="6401559" y="2802980"/>
            <a:ext cx="619125" cy="12406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30B1612-7758-4863-A8BB-D62350C9F917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6973633" y="2754434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E239A9-773E-42FD-9AE6-36AF4D54F121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6353146" y="2754434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A2C0E5-D486-47A9-BF53-38005C269961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7283876" y="3064676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3386DF-17AC-489C-9FC1-A0497AE16EBF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6042903" y="3064676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150C5D-838D-4CEB-9C41-F21D255A4817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7283876" y="3685160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736EB17-D2E3-4E9C-B4F1-9E44338D80B6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6042903" y="3685160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67325B-9A3F-4753-A126-0ACB975EF42E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6973633" y="3999856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EC2AEE-C265-48DE-8941-ABD1E42027DE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6353146" y="3999856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DCD8EE-F335-4C46-B8F3-AC40B3BF72E7}"/>
              </a:ext>
            </a:extLst>
          </p:cNvPr>
          <p:cNvCxnSpPr>
            <a:cxnSpLocks/>
          </p:cNvCxnSpPr>
          <p:nvPr/>
        </p:nvCxnSpPr>
        <p:spPr>
          <a:xfrm flipH="1" flipV="1">
            <a:off x="6398210" y="2793351"/>
            <a:ext cx="619125" cy="12477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FFB9567-EA9E-4146-8AA4-D9EB43F1F2BF}"/>
              </a:ext>
            </a:extLst>
          </p:cNvPr>
          <p:cNvSpPr>
            <a:spLocks noChangeAspect="1"/>
          </p:cNvSpPr>
          <p:nvPr/>
        </p:nvSpPr>
        <p:spPr>
          <a:xfrm rot="10800000">
            <a:off x="7288324" y="3064677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5795F0-B13C-484D-981B-3EA84283767A}"/>
              </a:ext>
            </a:extLst>
          </p:cNvPr>
          <p:cNvSpPr>
            <a:spLocks noChangeAspect="1"/>
          </p:cNvSpPr>
          <p:nvPr/>
        </p:nvSpPr>
        <p:spPr>
          <a:xfrm rot="10800000">
            <a:off x="7288324" y="3685163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1EDA0CA-13F8-411A-AFA2-8C73CED3A890}"/>
              </a:ext>
            </a:extLst>
          </p:cNvPr>
          <p:cNvSpPr>
            <a:spLocks noChangeAspect="1"/>
          </p:cNvSpPr>
          <p:nvPr/>
        </p:nvSpPr>
        <p:spPr>
          <a:xfrm rot="10800000">
            <a:off x="6978082" y="2754434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1F36E0B-7E9A-4209-BCBC-8F2206151CB5}"/>
              </a:ext>
            </a:extLst>
          </p:cNvPr>
          <p:cNvSpPr>
            <a:spLocks noChangeAspect="1"/>
          </p:cNvSpPr>
          <p:nvPr/>
        </p:nvSpPr>
        <p:spPr>
          <a:xfrm rot="10800000">
            <a:off x="6978082" y="3995407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FD97A65-F215-45FA-9564-A958375ADBEA}"/>
              </a:ext>
            </a:extLst>
          </p:cNvPr>
          <p:cNvSpPr>
            <a:spLocks noChangeAspect="1"/>
          </p:cNvSpPr>
          <p:nvPr/>
        </p:nvSpPr>
        <p:spPr>
          <a:xfrm rot="10800000">
            <a:off x="6353144" y="2754434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9C2567-0D6F-41F6-9F6F-840967473441}"/>
              </a:ext>
            </a:extLst>
          </p:cNvPr>
          <p:cNvSpPr>
            <a:spLocks noChangeAspect="1"/>
          </p:cNvSpPr>
          <p:nvPr/>
        </p:nvSpPr>
        <p:spPr>
          <a:xfrm rot="10800000">
            <a:off x="6353144" y="3995407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841FD1-A42C-4F19-9F7B-A981772E02E5}"/>
              </a:ext>
            </a:extLst>
          </p:cNvPr>
          <p:cNvSpPr>
            <a:spLocks noChangeAspect="1"/>
          </p:cNvSpPr>
          <p:nvPr/>
        </p:nvSpPr>
        <p:spPr>
          <a:xfrm rot="10800000">
            <a:off x="6042902" y="3064677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C742D28-95E5-4353-8679-917A6CA7A121}"/>
              </a:ext>
            </a:extLst>
          </p:cNvPr>
          <p:cNvSpPr>
            <a:spLocks noChangeAspect="1"/>
          </p:cNvSpPr>
          <p:nvPr/>
        </p:nvSpPr>
        <p:spPr>
          <a:xfrm rot="10800000">
            <a:off x="6042902" y="3685163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1DF971-CAD7-461D-BB3C-1757E6F3F4A6}"/>
              </a:ext>
            </a:extLst>
          </p:cNvPr>
          <p:cNvCxnSpPr>
            <a:cxnSpLocks/>
          </p:cNvCxnSpPr>
          <p:nvPr/>
        </p:nvCxnSpPr>
        <p:spPr>
          <a:xfrm rot="5400000" flipV="1">
            <a:off x="6398526" y="2799343"/>
            <a:ext cx="621507" cy="12406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24EB858-0574-4A4F-B626-7DB829395723}"/>
              </a:ext>
            </a:extLst>
          </p:cNvPr>
          <p:cNvSpPr>
            <a:spLocks noChangeAspect="1"/>
          </p:cNvSpPr>
          <p:nvPr/>
        </p:nvSpPr>
        <p:spPr>
          <a:xfrm flipH="1">
            <a:off x="7288324" y="3685164"/>
            <a:ext cx="91438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87A911F-847E-422F-BB10-A9C8E15A4868}"/>
              </a:ext>
            </a:extLst>
          </p:cNvPr>
          <p:cNvSpPr>
            <a:spLocks noChangeAspect="1"/>
          </p:cNvSpPr>
          <p:nvPr/>
        </p:nvSpPr>
        <p:spPr>
          <a:xfrm flipH="1">
            <a:off x="7288324" y="3064677"/>
            <a:ext cx="91438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A166B4C-601E-4685-9AE4-59B7D3FA7586}"/>
              </a:ext>
            </a:extLst>
          </p:cNvPr>
          <p:cNvSpPr>
            <a:spLocks noChangeAspect="1"/>
          </p:cNvSpPr>
          <p:nvPr/>
        </p:nvSpPr>
        <p:spPr>
          <a:xfrm flipH="1">
            <a:off x="6978082" y="3995407"/>
            <a:ext cx="91438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DE3EBE9-057E-4EB0-AF3B-C19DAAC5B476}"/>
              </a:ext>
            </a:extLst>
          </p:cNvPr>
          <p:cNvSpPr>
            <a:spLocks noChangeAspect="1"/>
          </p:cNvSpPr>
          <p:nvPr/>
        </p:nvSpPr>
        <p:spPr>
          <a:xfrm flipH="1">
            <a:off x="6978082" y="2754434"/>
            <a:ext cx="91438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5FBEF3F-CEBD-4765-9ED7-98A5909D2B92}"/>
              </a:ext>
            </a:extLst>
          </p:cNvPr>
          <p:cNvSpPr>
            <a:spLocks noChangeAspect="1"/>
          </p:cNvSpPr>
          <p:nvPr/>
        </p:nvSpPr>
        <p:spPr>
          <a:xfrm flipH="1">
            <a:off x="6353144" y="3995407"/>
            <a:ext cx="91438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9266FB5-2317-404B-8535-C1BA9801D596}"/>
              </a:ext>
            </a:extLst>
          </p:cNvPr>
          <p:cNvSpPr>
            <a:spLocks noChangeAspect="1"/>
          </p:cNvSpPr>
          <p:nvPr/>
        </p:nvSpPr>
        <p:spPr>
          <a:xfrm flipH="1">
            <a:off x="6353144" y="2754434"/>
            <a:ext cx="91438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F683598-5048-4D7D-B007-D47809F53CEF}"/>
              </a:ext>
            </a:extLst>
          </p:cNvPr>
          <p:cNvSpPr>
            <a:spLocks noChangeAspect="1"/>
          </p:cNvSpPr>
          <p:nvPr/>
        </p:nvSpPr>
        <p:spPr>
          <a:xfrm flipH="1">
            <a:off x="6042902" y="3685164"/>
            <a:ext cx="91438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D2CA52B-C844-4964-A02B-1B8332C52462}"/>
              </a:ext>
            </a:extLst>
          </p:cNvPr>
          <p:cNvSpPr>
            <a:spLocks noChangeAspect="1"/>
          </p:cNvSpPr>
          <p:nvPr/>
        </p:nvSpPr>
        <p:spPr>
          <a:xfrm flipH="1">
            <a:off x="6042902" y="3064677"/>
            <a:ext cx="91438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E024639-7581-44D3-AB35-780CA27119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98527" y="2800794"/>
            <a:ext cx="621507" cy="12406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67D03B6-7B10-49B0-9241-E7133DD05395}"/>
              </a:ext>
            </a:extLst>
          </p:cNvPr>
          <p:cNvSpPr txBox="1"/>
          <p:nvPr/>
        </p:nvSpPr>
        <p:spPr>
          <a:xfrm>
            <a:off x="7495296" y="2878072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17A587-2159-4824-97BA-A6509CAB189B}"/>
              </a:ext>
            </a:extLst>
          </p:cNvPr>
          <p:cNvSpPr txBox="1"/>
          <p:nvPr/>
        </p:nvSpPr>
        <p:spPr>
          <a:xfrm>
            <a:off x="6809764" y="2173568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A0B6EB-7636-4301-8DF1-2F6AB3D8BB5E}"/>
              </a:ext>
            </a:extLst>
          </p:cNvPr>
          <p:cNvSpPr txBox="1"/>
          <p:nvPr/>
        </p:nvSpPr>
        <p:spPr>
          <a:xfrm>
            <a:off x="6192802" y="2169120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875873-F4AB-4CC8-A05C-35FCD84DB5DF}"/>
              </a:ext>
            </a:extLst>
          </p:cNvPr>
          <p:cNvSpPr txBox="1"/>
          <p:nvPr/>
        </p:nvSpPr>
        <p:spPr>
          <a:xfrm>
            <a:off x="5516274" y="2878072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9E3AE6-A35C-4178-9858-D35B8E7F6FF6}"/>
              </a:ext>
            </a:extLst>
          </p:cNvPr>
          <p:cNvSpPr txBox="1"/>
          <p:nvPr/>
        </p:nvSpPr>
        <p:spPr>
          <a:xfrm>
            <a:off x="5508618" y="3499579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D74E66-AD8A-4C11-97F0-6BA94CAA1D91}"/>
              </a:ext>
            </a:extLst>
          </p:cNvPr>
          <p:cNvSpPr txBox="1"/>
          <p:nvPr/>
        </p:nvSpPr>
        <p:spPr>
          <a:xfrm>
            <a:off x="6819012" y="4187977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263CAD-2CB2-4C40-95DA-52B954AC08BD}"/>
              </a:ext>
            </a:extLst>
          </p:cNvPr>
          <p:cNvSpPr txBox="1"/>
          <p:nvPr/>
        </p:nvSpPr>
        <p:spPr>
          <a:xfrm>
            <a:off x="6186575" y="4187977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700CB7-98BC-4B62-B495-615D3D121BD0}"/>
              </a:ext>
            </a:extLst>
          </p:cNvPr>
          <p:cNvSpPr txBox="1"/>
          <p:nvPr/>
        </p:nvSpPr>
        <p:spPr>
          <a:xfrm>
            <a:off x="7494409" y="3506441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21B84DC-6C8C-4833-8373-6C1A8DD0C993}"/>
              </a:ext>
            </a:extLst>
          </p:cNvPr>
          <p:cNvSpPr>
            <a:spLocks noChangeAspect="1"/>
          </p:cNvSpPr>
          <p:nvPr/>
        </p:nvSpPr>
        <p:spPr>
          <a:xfrm rot="5400000">
            <a:off x="6663389" y="3374918"/>
            <a:ext cx="91438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9AE7747-C99C-4A37-9AD6-B25730C9A11D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6663390" y="3374918"/>
            <a:ext cx="91438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C38DB87-4D0C-44F4-81FD-7F3B66E509CF}"/>
              </a:ext>
            </a:extLst>
          </p:cNvPr>
          <p:cNvSpPr>
            <a:spLocks noChangeAspect="1"/>
          </p:cNvSpPr>
          <p:nvPr/>
        </p:nvSpPr>
        <p:spPr>
          <a:xfrm rot="10800000">
            <a:off x="6667840" y="3374920"/>
            <a:ext cx="91438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DBF9A16-D5C9-4CA5-9A06-10A8C97898E9}"/>
              </a:ext>
            </a:extLst>
          </p:cNvPr>
          <p:cNvSpPr>
            <a:spLocks noChangeAspect="1"/>
          </p:cNvSpPr>
          <p:nvPr/>
        </p:nvSpPr>
        <p:spPr>
          <a:xfrm flipH="1">
            <a:off x="6667840" y="3374921"/>
            <a:ext cx="91438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B71F66ED-2EE1-4688-A40A-29A404BC5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244730"/>
              </p:ext>
            </p:extLst>
          </p:nvPr>
        </p:nvGraphicFramePr>
        <p:xfrm>
          <a:off x="1184420" y="2630785"/>
          <a:ext cx="1566335" cy="1554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2949628917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3975303977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939652188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62476234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4142958928"/>
                    </a:ext>
                  </a:extLst>
                </a:gridCol>
              </a:tblGrid>
              <a:tr h="31099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94636"/>
                  </a:ext>
                </a:extLst>
              </a:tr>
              <a:tr h="310992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1931566"/>
                  </a:ext>
                </a:extLst>
              </a:tr>
              <a:tr h="31099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103425"/>
                  </a:ext>
                </a:extLst>
              </a:tr>
              <a:tr h="310992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246768"/>
                  </a:ext>
                </a:extLst>
              </a:tr>
              <a:tr h="31099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87368" marR="87368" marT="43684" marB="43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53240"/>
                  </a:ext>
                </a:extLst>
              </a:tr>
            </a:tbl>
          </a:graphicData>
        </a:graphic>
      </p:graphicFrame>
      <p:sp>
        <p:nvSpPr>
          <p:cNvPr id="52" name="Oval 51">
            <a:extLst>
              <a:ext uri="{FF2B5EF4-FFF2-40B4-BE49-F238E27FC236}">
                <a16:creationId xmlns:a16="http://schemas.microsoft.com/office/drawing/2014/main" id="{2B7F1694-BC9D-439E-A877-DB75441A8AF4}"/>
              </a:ext>
            </a:extLst>
          </p:cNvPr>
          <p:cNvSpPr>
            <a:spLocks noChangeAspect="1"/>
          </p:cNvSpPr>
          <p:nvPr/>
        </p:nvSpPr>
        <p:spPr>
          <a:xfrm rot="5400000">
            <a:off x="1609492" y="2749986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5354B33-C2CF-4A44-AB14-BD4C1B364BA7}"/>
              </a:ext>
            </a:extLst>
          </p:cNvPr>
          <p:cNvSpPr>
            <a:spLocks noChangeAspect="1"/>
          </p:cNvSpPr>
          <p:nvPr/>
        </p:nvSpPr>
        <p:spPr>
          <a:xfrm rot="5400000">
            <a:off x="2229978" y="2749986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8D6F8D5-6D6B-49DE-8910-FA0983BFCF38}"/>
              </a:ext>
            </a:extLst>
          </p:cNvPr>
          <p:cNvSpPr>
            <a:spLocks noChangeAspect="1"/>
          </p:cNvSpPr>
          <p:nvPr/>
        </p:nvSpPr>
        <p:spPr>
          <a:xfrm rot="5400000">
            <a:off x="1299249" y="3060228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23DCAD7-6397-4270-AF32-FAF621B45AA1}"/>
              </a:ext>
            </a:extLst>
          </p:cNvPr>
          <p:cNvSpPr>
            <a:spLocks noChangeAspect="1"/>
          </p:cNvSpPr>
          <p:nvPr/>
        </p:nvSpPr>
        <p:spPr>
          <a:xfrm rot="5400000">
            <a:off x="2540222" y="3060228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028F7D-F9C5-43F1-8DD8-07322C29433D}"/>
              </a:ext>
            </a:extLst>
          </p:cNvPr>
          <p:cNvSpPr>
            <a:spLocks noChangeAspect="1"/>
          </p:cNvSpPr>
          <p:nvPr/>
        </p:nvSpPr>
        <p:spPr>
          <a:xfrm rot="5400000">
            <a:off x="1299249" y="3680712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566A54F-D1F4-4893-AEA8-CF5D00FCD86E}"/>
              </a:ext>
            </a:extLst>
          </p:cNvPr>
          <p:cNvSpPr>
            <a:spLocks noChangeAspect="1"/>
          </p:cNvSpPr>
          <p:nvPr/>
        </p:nvSpPr>
        <p:spPr>
          <a:xfrm rot="5400000">
            <a:off x="2540222" y="3680712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AF73E97-74A8-4B87-8309-10057F448250}"/>
              </a:ext>
            </a:extLst>
          </p:cNvPr>
          <p:cNvSpPr>
            <a:spLocks noChangeAspect="1"/>
          </p:cNvSpPr>
          <p:nvPr/>
        </p:nvSpPr>
        <p:spPr>
          <a:xfrm rot="5400000">
            <a:off x="1609492" y="3995408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C9CD01-D0DD-4DE5-B39F-09335E21E2E2}"/>
              </a:ext>
            </a:extLst>
          </p:cNvPr>
          <p:cNvSpPr>
            <a:spLocks noChangeAspect="1"/>
          </p:cNvSpPr>
          <p:nvPr/>
        </p:nvSpPr>
        <p:spPr>
          <a:xfrm rot="5400000">
            <a:off x="2229978" y="3995408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E9B3145-0D95-4FD7-B27C-232A7A6DF692}"/>
              </a:ext>
            </a:extLst>
          </p:cNvPr>
          <p:cNvCxnSpPr>
            <a:cxnSpLocks/>
          </p:cNvCxnSpPr>
          <p:nvPr/>
        </p:nvCxnSpPr>
        <p:spPr>
          <a:xfrm flipV="1">
            <a:off x="1657905" y="2798532"/>
            <a:ext cx="619125" cy="12406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61CA951-6E33-46F0-8E48-D16F0D8CC8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2229979" y="2749986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2C31F39-4C4E-41E3-A176-E9E80C7E3384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1609492" y="2749986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1B75770-FE5E-44CA-92FA-97F0E4318E71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2540222" y="3060228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3F00F0E-E142-446E-8508-68E270DA8E0E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1299249" y="3060228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BAF4BE9-247B-4894-9EC6-78584002F9D0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2540222" y="3680712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23ECDCA-2CAC-419B-A7E5-86011F4DFB3F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1299249" y="3680712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BEB48D0-F6F0-4414-ADA3-7BB40C4E49C3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2229979" y="3995408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49FD85C-7253-4637-A95F-0F3AEAE1EBD7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1609492" y="3995408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EEF59B8-5374-488C-87D6-62535677D6C5}"/>
              </a:ext>
            </a:extLst>
          </p:cNvPr>
          <p:cNvCxnSpPr>
            <a:cxnSpLocks/>
          </p:cNvCxnSpPr>
          <p:nvPr/>
        </p:nvCxnSpPr>
        <p:spPr>
          <a:xfrm flipH="1" flipV="1">
            <a:off x="1654556" y="2788903"/>
            <a:ext cx="619125" cy="12477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80B79812-EB95-44B6-A0AD-7EE64A2A2A63}"/>
              </a:ext>
            </a:extLst>
          </p:cNvPr>
          <p:cNvSpPr>
            <a:spLocks noChangeAspect="1"/>
          </p:cNvSpPr>
          <p:nvPr/>
        </p:nvSpPr>
        <p:spPr>
          <a:xfrm rot="10800000">
            <a:off x="2544670" y="3060229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083156E-920A-4E43-86D1-6727680BFB43}"/>
              </a:ext>
            </a:extLst>
          </p:cNvPr>
          <p:cNvSpPr>
            <a:spLocks noChangeAspect="1"/>
          </p:cNvSpPr>
          <p:nvPr/>
        </p:nvSpPr>
        <p:spPr>
          <a:xfrm rot="10800000">
            <a:off x="2544670" y="3680715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3093040-3223-4CF9-AF0C-AEABF86DC212}"/>
              </a:ext>
            </a:extLst>
          </p:cNvPr>
          <p:cNvSpPr>
            <a:spLocks noChangeAspect="1"/>
          </p:cNvSpPr>
          <p:nvPr/>
        </p:nvSpPr>
        <p:spPr>
          <a:xfrm rot="10800000">
            <a:off x="2234428" y="2749986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F1BFF3D-B9C6-45BB-8A8D-F2C478F52C9B}"/>
              </a:ext>
            </a:extLst>
          </p:cNvPr>
          <p:cNvSpPr>
            <a:spLocks noChangeAspect="1"/>
          </p:cNvSpPr>
          <p:nvPr/>
        </p:nvSpPr>
        <p:spPr>
          <a:xfrm rot="10800000">
            <a:off x="2234428" y="3990959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4E5CE75-1A8D-4364-BA97-2D387B7951FC}"/>
              </a:ext>
            </a:extLst>
          </p:cNvPr>
          <p:cNvSpPr>
            <a:spLocks noChangeAspect="1"/>
          </p:cNvSpPr>
          <p:nvPr/>
        </p:nvSpPr>
        <p:spPr>
          <a:xfrm rot="10800000">
            <a:off x="1609490" y="2749986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E4665D0-4E66-41BF-8237-FC5EC53BE4FA}"/>
              </a:ext>
            </a:extLst>
          </p:cNvPr>
          <p:cNvSpPr>
            <a:spLocks noChangeAspect="1"/>
          </p:cNvSpPr>
          <p:nvPr/>
        </p:nvSpPr>
        <p:spPr>
          <a:xfrm rot="10800000">
            <a:off x="1609490" y="3990959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A4D0EC5-70B0-48D2-8CFA-58DBAC981DC7}"/>
              </a:ext>
            </a:extLst>
          </p:cNvPr>
          <p:cNvSpPr>
            <a:spLocks noChangeAspect="1"/>
          </p:cNvSpPr>
          <p:nvPr/>
        </p:nvSpPr>
        <p:spPr>
          <a:xfrm rot="10800000">
            <a:off x="1299248" y="3060229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224046-ED8C-4C59-A85F-BB09A094478A}"/>
              </a:ext>
            </a:extLst>
          </p:cNvPr>
          <p:cNvSpPr>
            <a:spLocks noChangeAspect="1"/>
          </p:cNvSpPr>
          <p:nvPr/>
        </p:nvSpPr>
        <p:spPr>
          <a:xfrm rot="10800000">
            <a:off x="1299248" y="3680715"/>
            <a:ext cx="9143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E73E645-F9CD-48DD-9A56-75AEBF9F3BEE}"/>
              </a:ext>
            </a:extLst>
          </p:cNvPr>
          <p:cNvCxnSpPr>
            <a:cxnSpLocks/>
          </p:cNvCxnSpPr>
          <p:nvPr/>
        </p:nvCxnSpPr>
        <p:spPr>
          <a:xfrm rot="5400000" flipV="1">
            <a:off x="1654872" y="2794895"/>
            <a:ext cx="621507" cy="12406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55B074E2-9F0B-4E35-B70D-342C5EC039B1}"/>
              </a:ext>
            </a:extLst>
          </p:cNvPr>
          <p:cNvSpPr>
            <a:spLocks noChangeAspect="1"/>
          </p:cNvSpPr>
          <p:nvPr/>
        </p:nvSpPr>
        <p:spPr>
          <a:xfrm flipH="1">
            <a:off x="2544670" y="3680716"/>
            <a:ext cx="91438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1EBE314-DD2D-49BA-AB6E-3978A22002CD}"/>
              </a:ext>
            </a:extLst>
          </p:cNvPr>
          <p:cNvSpPr>
            <a:spLocks noChangeAspect="1"/>
          </p:cNvSpPr>
          <p:nvPr/>
        </p:nvSpPr>
        <p:spPr>
          <a:xfrm flipH="1">
            <a:off x="2544670" y="3060229"/>
            <a:ext cx="91438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4E2B4A5-1D68-47E1-AF24-EDCDE56307F4}"/>
              </a:ext>
            </a:extLst>
          </p:cNvPr>
          <p:cNvSpPr>
            <a:spLocks noChangeAspect="1"/>
          </p:cNvSpPr>
          <p:nvPr/>
        </p:nvSpPr>
        <p:spPr>
          <a:xfrm flipH="1">
            <a:off x="2234428" y="3990959"/>
            <a:ext cx="91438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3BEFB14-4810-46DD-B053-F20BC0D4078D}"/>
              </a:ext>
            </a:extLst>
          </p:cNvPr>
          <p:cNvSpPr>
            <a:spLocks noChangeAspect="1"/>
          </p:cNvSpPr>
          <p:nvPr/>
        </p:nvSpPr>
        <p:spPr>
          <a:xfrm flipH="1">
            <a:off x="2234428" y="2749986"/>
            <a:ext cx="91438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EAF4D54-82BE-41DF-B2F4-09C66B4A6F35}"/>
              </a:ext>
            </a:extLst>
          </p:cNvPr>
          <p:cNvSpPr>
            <a:spLocks noChangeAspect="1"/>
          </p:cNvSpPr>
          <p:nvPr/>
        </p:nvSpPr>
        <p:spPr>
          <a:xfrm flipH="1">
            <a:off x="1609490" y="3990959"/>
            <a:ext cx="91438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093F08F-0CEC-4513-821E-AE8C646EC266}"/>
              </a:ext>
            </a:extLst>
          </p:cNvPr>
          <p:cNvSpPr>
            <a:spLocks noChangeAspect="1"/>
          </p:cNvSpPr>
          <p:nvPr/>
        </p:nvSpPr>
        <p:spPr>
          <a:xfrm flipH="1">
            <a:off x="1609490" y="2749986"/>
            <a:ext cx="91438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BB42B0D-B236-4950-9F0C-5F6D39BFA2DE}"/>
              </a:ext>
            </a:extLst>
          </p:cNvPr>
          <p:cNvSpPr>
            <a:spLocks noChangeAspect="1"/>
          </p:cNvSpPr>
          <p:nvPr/>
        </p:nvSpPr>
        <p:spPr>
          <a:xfrm flipH="1">
            <a:off x="1299248" y="3680716"/>
            <a:ext cx="91438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8125D83-1A71-40D0-BE89-545F7345604E}"/>
              </a:ext>
            </a:extLst>
          </p:cNvPr>
          <p:cNvSpPr>
            <a:spLocks noChangeAspect="1"/>
          </p:cNvSpPr>
          <p:nvPr/>
        </p:nvSpPr>
        <p:spPr>
          <a:xfrm flipH="1">
            <a:off x="1299248" y="3060229"/>
            <a:ext cx="91438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265CF3E-3178-4275-883A-BB0D239CF0E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54873" y="2796346"/>
            <a:ext cx="621507" cy="12406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0694B80-97CD-4529-BC3C-6CFEBADBD294}"/>
              </a:ext>
            </a:extLst>
          </p:cNvPr>
          <p:cNvSpPr txBox="1"/>
          <p:nvPr/>
        </p:nvSpPr>
        <p:spPr>
          <a:xfrm>
            <a:off x="2751642" y="2873624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366C774-CFB4-4512-81B9-D3F4C8ED3752}"/>
              </a:ext>
            </a:extLst>
          </p:cNvPr>
          <p:cNvSpPr txBox="1"/>
          <p:nvPr/>
        </p:nvSpPr>
        <p:spPr>
          <a:xfrm>
            <a:off x="2066110" y="2169120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06A3547-ECA8-46DB-A73D-587070621E94}"/>
              </a:ext>
            </a:extLst>
          </p:cNvPr>
          <p:cNvSpPr txBox="1"/>
          <p:nvPr/>
        </p:nvSpPr>
        <p:spPr>
          <a:xfrm>
            <a:off x="1449148" y="2164672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9C0A9A6-18A7-4CB4-90BE-FC7C45112180}"/>
              </a:ext>
            </a:extLst>
          </p:cNvPr>
          <p:cNvSpPr txBox="1"/>
          <p:nvPr/>
        </p:nvSpPr>
        <p:spPr>
          <a:xfrm>
            <a:off x="772620" y="2873624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DF0D00-784A-41FF-A28A-83EBC33A574C}"/>
              </a:ext>
            </a:extLst>
          </p:cNvPr>
          <p:cNvSpPr txBox="1"/>
          <p:nvPr/>
        </p:nvSpPr>
        <p:spPr>
          <a:xfrm>
            <a:off x="764964" y="3495131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D03FC29-F51C-4288-824E-E28899E26695}"/>
              </a:ext>
            </a:extLst>
          </p:cNvPr>
          <p:cNvSpPr txBox="1"/>
          <p:nvPr/>
        </p:nvSpPr>
        <p:spPr>
          <a:xfrm>
            <a:off x="2075358" y="4183529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40B7BC4-55B0-4A6F-A25F-02A7525B22AB}"/>
              </a:ext>
            </a:extLst>
          </p:cNvPr>
          <p:cNvSpPr txBox="1"/>
          <p:nvPr/>
        </p:nvSpPr>
        <p:spPr>
          <a:xfrm>
            <a:off x="1442921" y="4183529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D74514B-BE48-49DD-8152-8332BF631203}"/>
              </a:ext>
            </a:extLst>
          </p:cNvPr>
          <p:cNvSpPr txBox="1"/>
          <p:nvPr/>
        </p:nvSpPr>
        <p:spPr>
          <a:xfrm>
            <a:off x="2750755" y="3501993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BE0B9C1-3C95-499C-99D7-653AA03AE667}"/>
              </a:ext>
            </a:extLst>
          </p:cNvPr>
          <p:cNvSpPr>
            <a:spLocks noChangeAspect="1"/>
          </p:cNvSpPr>
          <p:nvPr/>
        </p:nvSpPr>
        <p:spPr>
          <a:xfrm rot="5400000">
            <a:off x="1919735" y="3370470"/>
            <a:ext cx="91438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FBF6653-9142-48CD-83DA-4520D1DBF86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1919736" y="3370470"/>
            <a:ext cx="91438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430BE0C-00C4-4E83-B060-5F0F2342E777}"/>
              </a:ext>
            </a:extLst>
          </p:cNvPr>
          <p:cNvSpPr>
            <a:spLocks noChangeAspect="1"/>
          </p:cNvSpPr>
          <p:nvPr/>
        </p:nvSpPr>
        <p:spPr>
          <a:xfrm rot="10800000">
            <a:off x="1924186" y="3370472"/>
            <a:ext cx="91438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5C94675-B8C2-4421-B619-E59155633481}"/>
              </a:ext>
            </a:extLst>
          </p:cNvPr>
          <p:cNvSpPr>
            <a:spLocks noChangeAspect="1"/>
          </p:cNvSpPr>
          <p:nvPr/>
        </p:nvSpPr>
        <p:spPr>
          <a:xfrm flipH="1">
            <a:off x="1924186" y="3370473"/>
            <a:ext cx="91438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AE9A8CA-8A18-4898-B7C9-2A81B49A7262}"/>
              </a:ext>
            </a:extLst>
          </p:cNvPr>
          <p:cNvGrpSpPr/>
          <p:nvPr/>
        </p:nvGrpSpPr>
        <p:grpSpPr>
          <a:xfrm>
            <a:off x="3919161" y="1603158"/>
            <a:ext cx="1722197" cy="1242715"/>
            <a:chOff x="4535720" y="1049014"/>
            <a:chExt cx="1722197" cy="1242715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286D6A8-76D2-4A72-BD4B-BCE8CFC1A271}"/>
                </a:ext>
              </a:extLst>
            </p:cNvPr>
            <p:cNvCxnSpPr/>
            <p:nvPr/>
          </p:nvCxnSpPr>
          <p:spPr>
            <a:xfrm>
              <a:off x="4911308" y="1279847"/>
              <a:ext cx="0" cy="597310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D1F19CF-BA11-4463-9CC9-B5FE42E951CF}"/>
                </a:ext>
              </a:extLst>
            </p:cNvPr>
            <p:cNvCxnSpPr>
              <a:cxnSpLocks/>
            </p:cNvCxnSpPr>
            <p:nvPr/>
          </p:nvCxnSpPr>
          <p:spPr>
            <a:xfrm rot="-5400000">
              <a:off x="5209963" y="981192"/>
              <a:ext cx="0" cy="597310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72A8E1F-3008-42B4-B235-9D41CE1CE5FB}"/>
                    </a:ext>
                  </a:extLst>
                </p:cNvPr>
                <p:cNvSpPr txBox="1"/>
                <p:nvPr/>
              </p:nvSpPr>
              <p:spPr>
                <a:xfrm>
                  <a:off x="5506742" y="1049014"/>
                  <a:ext cx="7511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72A8E1F-3008-42B4-B235-9D41CE1CE5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6742" y="1049014"/>
                  <a:ext cx="751175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E6B647E-C2FC-4EC0-BB69-5BA8114AD18B}"/>
                    </a:ext>
                  </a:extLst>
                </p:cNvPr>
                <p:cNvSpPr txBox="1"/>
                <p:nvPr/>
              </p:nvSpPr>
              <p:spPr>
                <a:xfrm>
                  <a:off x="4535720" y="1830064"/>
                  <a:ext cx="7511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E6B647E-C2FC-4EC0-BB69-5BA8114AD1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5720" y="1830064"/>
                  <a:ext cx="75117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CC5B983-5573-4CC9-BE8F-F9D344EB7DD4}"/>
                  </a:ext>
                </a:extLst>
              </p:cNvPr>
              <p:cNvSpPr txBox="1"/>
              <p:nvPr/>
            </p:nvSpPr>
            <p:spPr>
              <a:xfrm>
                <a:off x="7797343" y="2875440"/>
                <a:ext cx="10848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(2, −1)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CC5B983-5573-4CC9-BE8F-F9D344EB7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43" y="2875440"/>
                <a:ext cx="1084884" cy="430887"/>
              </a:xfrm>
              <a:prstGeom prst="rect">
                <a:avLst/>
              </a:prstGeom>
              <a:blipFill>
                <a:blip r:embed="rId4"/>
                <a:stretch>
                  <a:fillRect l="-4494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BE49E42-BFA7-4C93-9101-5E58708F7FC5}"/>
                  </a:ext>
                </a:extLst>
              </p:cNvPr>
              <p:cNvSpPr txBox="1"/>
              <p:nvPr/>
            </p:nvSpPr>
            <p:spPr>
              <a:xfrm>
                <a:off x="6754828" y="1867647"/>
                <a:ext cx="10848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(1, −2)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BE49E42-BFA7-4C93-9101-5E58708F7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828" y="1867647"/>
                <a:ext cx="1084884" cy="430887"/>
              </a:xfrm>
              <a:prstGeom prst="rect">
                <a:avLst/>
              </a:prstGeom>
              <a:blipFill>
                <a:blip r:embed="rId5"/>
                <a:stretch>
                  <a:fillRect l="-4494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FB50A6B-26DF-49B5-958B-3761F33DB28D}"/>
                  </a:ext>
                </a:extLst>
              </p:cNvPr>
              <p:cNvSpPr txBox="1"/>
              <p:nvPr/>
            </p:nvSpPr>
            <p:spPr>
              <a:xfrm>
                <a:off x="5518152" y="1872095"/>
                <a:ext cx="123667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(−1, −2</m:t>
                      </m:r>
                      <m:r>
                        <a:rPr lang="en-US" sz="2200" b="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FB50A6B-26DF-49B5-958B-3761F33DB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152" y="1872095"/>
                <a:ext cx="1236676" cy="430887"/>
              </a:xfrm>
              <a:prstGeom prst="rect">
                <a:avLst/>
              </a:prstGeom>
              <a:blipFill>
                <a:blip r:embed="rId6"/>
                <a:stretch>
                  <a:fillRect l="-2956" r="-3941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21E9625-AF78-4E28-BE6F-44D39CD85E3A}"/>
                  </a:ext>
                </a:extLst>
              </p:cNvPr>
              <p:cNvSpPr txBox="1"/>
              <p:nvPr/>
            </p:nvSpPr>
            <p:spPr>
              <a:xfrm>
                <a:off x="4437512" y="2879799"/>
                <a:ext cx="123667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(−2, −1)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21E9625-AF78-4E28-BE6F-44D39CD85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512" y="2879799"/>
                <a:ext cx="1236676" cy="430887"/>
              </a:xfrm>
              <a:prstGeom prst="rect">
                <a:avLst/>
              </a:prstGeom>
              <a:blipFill>
                <a:blip r:embed="rId7"/>
                <a:stretch>
                  <a:fillRect l="-3448" r="-3448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86869E9-F706-4CFA-B013-CCCC058098DD}"/>
                  </a:ext>
                </a:extLst>
              </p:cNvPr>
              <p:cNvSpPr txBox="1"/>
              <p:nvPr/>
            </p:nvSpPr>
            <p:spPr>
              <a:xfrm>
                <a:off x="4409376" y="3491259"/>
                <a:ext cx="123667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(−2, 1)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86869E9-F706-4CFA-B013-CCCC05809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376" y="3491259"/>
                <a:ext cx="1236676" cy="430887"/>
              </a:xfrm>
              <a:prstGeom prst="rect">
                <a:avLst/>
              </a:prstGeom>
              <a:blipFill>
                <a:blip r:embed="rId8"/>
                <a:stretch>
                  <a:fillRect r="-3448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D147EF0-96A2-488E-9284-0306FBB44654}"/>
                  </a:ext>
                </a:extLst>
              </p:cNvPr>
              <p:cNvSpPr txBox="1"/>
              <p:nvPr/>
            </p:nvSpPr>
            <p:spPr>
              <a:xfrm>
                <a:off x="5471096" y="4510807"/>
                <a:ext cx="123667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(−1, 2)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D147EF0-96A2-488E-9284-0306FBB44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096" y="4510807"/>
                <a:ext cx="1236676" cy="430887"/>
              </a:xfrm>
              <a:prstGeom prst="rect">
                <a:avLst/>
              </a:prstGeom>
              <a:blipFill>
                <a:blip r:embed="rId9"/>
                <a:stretch>
                  <a:fillRect r="-3448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367F3A8-2CB2-4187-9381-D4D5F92DFD89}"/>
                  </a:ext>
                </a:extLst>
              </p:cNvPr>
              <p:cNvSpPr txBox="1"/>
              <p:nvPr/>
            </p:nvSpPr>
            <p:spPr>
              <a:xfrm>
                <a:off x="6754828" y="4507174"/>
                <a:ext cx="84602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(1, 2)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367F3A8-2CB2-4187-9381-D4D5F92D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828" y="4507174"/>
                <a:ext cx="846029" cy="430887"/>
              </a:xfrm>
              <a:prstGeom prst="rect">
                <a:avLst/>
              </a:prstGeom>
              <a:blipFill>
                <a:blip r:embed="rId10"/>
                <a:stretch>
                  <a:fillRect l="-4317" r="-2878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B5924A8-12C7-450A-8A8A-7882B6B499F3}"/>
                  </a:ext>
                </a:extLst>
              </p:cNvPr>
              <p:cNvSpPr txBox="1"/>
              <p:nvPr/>
            </p:nvSpPr>
            <p:spPr>
              <a:xfrm>
                <a:off x="7797343" y="3514967"/>
                <a:ext cx="84602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(2, 1)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B5924A8-12C7-450A-8A8A-7882B6B49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43" y="3514967"/>
                <a:ext cx="846029" cy="430887"/>
              </a:xfrm>
              <a:prstGeom prst="rect">
                <a:avLst/>
              </a:prstGeom>
              <a:blipFill>
                <a:blip r:embed="rId11"/>
                <a:stretch>
                  <a:fillRect l="-4317" r="-2878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80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81</Words>
  <Application>Microsoft Office PowerPoint</Application>
  <PresentationFormat>On-screen Show (4:3)</PresentationFormat>
  <Paragraphs>39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Parberry, Ian</cp:lastModifiedBy>
  <cp:revision>15</cp:revision>
  <dcterms:created xsi:type="dcterms:W3CDTF">2019-11-08T17:25:55Z</dcterms:created>
  <dcterms:modified xsi:type="dcterms:W3CDTF">2019-11-20T20:01:37Z</dcterms:modified>
</cp:coreProperties>
</file>