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00" d="100"/>
          <a:sy n="300" d="100"/>
        </p:scale>
        <p:origin x="-7728" y="-4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2F7734-9B16-4B24-8CC9-23BB055F8AEC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D1D7A-CFD4-4720-A78D-F9D8B2FA8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402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DD1D7A-CFD4-4720-A78D-F9D8B2FA8A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74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13F0D-5DF7-49E5-BD9B-04C5988969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331E8D-676B-4772-B2BD-0A2EE0897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38FBE-3114-4803-B1F5-603908576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823A5-97B4-4DA4-AB8D-18312DFD6724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95F7B-E5B6-4838-AD78-C504CAC78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D4BA7-E28F-4D1F-A2A9-339792AC7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5B03-3B29-4BA4-AECA-FCCAE32C1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573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54944-EBE3-48E5-B274-BAC16F0FD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8D7804-7ABB-4C95-9431-5ABE201CE7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C34F6-145A-4877-A8A7-DFB595C47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823A5-97B4-4DA4-AB8D-18312DFD6724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486A7-33D0-4FD5-895D-4388CA7EA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C17CD-08EF-4442-B648-8102F5142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5B03-3B29-4BA4-AECA-FCCAE32C1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36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B2BC90-8C89-4F1A-900B-7F247027E0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FA748B-1CCE-4CB4-BC33-D8D7A7F98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5F454-C2D6-4649-B1F4-CABDBD26B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823A5-97B4-4DA4-AB8D-18312DFD6724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23CE2-1674-44F6-B00B-F2E3EA69B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4F424-E1BB-4215-87FE-3DF903EB3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5B03-3B29-4BA4-AECA-FCCAE32C1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878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A3564-0F86-45C1-A79D-E3EF9CEE1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8DCEE-D1D0-4557-8070-AE3B4390D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B04A4-68F3-4E93-98BB-8BCC8EC49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823A5-97B4-4DA4-AB8D-18312DFD6724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2A4EE-2C64-4149-BFB2-12E6164C1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DFA84-E3D2-4787-BEDE-3E630D0E6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5B03-3B29-4BA4-AECA-FCCAE32C1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67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7B7EC-B751-40C5-9D86-100732EC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20A0B0-4646-4A92-8E93-E250EDF90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0A751-F77B-4FDA-AEA5-6A381059B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823A5-97B4-4DA4-AB8D-18312DFD6724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75F50-CB60-4513-97AA-2EBE42629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DDF8F-DF2C-4D25-9A69-41A007070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5B03-3B29-4BA4-AECA-FCCAE32C1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40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A4615-E97A-4D55-8F49-0593BDDE2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5F0E0-23B6-461A-874E-AA5C933197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864032-CE3A-4F7B-89D5-06E67EB27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47447-1E83-492F-951F-02B80B0D5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823A5-97B4-4DA4-AB8D-18312DFD6724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114A6-356E-4B7E-AF84-167F9D39E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982DD-8A60-4130-8C33-949963A58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5B03-3B29-4BA4-AECA-FCCAE32C1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39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B2AE7-919D-44B3-8BE7-7F16256CC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71A8A-756A-4DAA-AA67-A28E4D801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2DAD4E-97EF-4530-8A68-50804F2E8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E2B589-CFB0-4116-A7E4-B0B76E8D64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E14386-0846-4ADB-A3C1-908C25F638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4CB8D4-60E7-4BB9-B2EF-398C4034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823A5-97B4-4DA4-AB8D-18312DFD6724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CFD4F3-3044-4D03-A7EB-450E1D330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1F27B0-7BA8-4072-9154-4737EE292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5B03-3B29-4BA4-AECA-FCCAE32C1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22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34904-EFBE-45B2-911B-94DED09A3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6FFBD6-4DBC-4A8D-A10D-E8B0D676F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823A5-97B4-4DA4-AB8D-18312DFD6724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AF3EA5-45B8-482A-8B41-055AF5127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7556F6-16D1-48D0-87F4-F19DE7BA7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5B03-3B29-4BA4-AECA-FCCAE32C1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389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EB5EF2-AE7A-4AFB-A2F5-3091F6C38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823A5-97B4-4DA4-AB8D-18312DFD6724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D56E1F-AC36-43B0-B728-70FF64D31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462CBC-ACB5-482D-A26B-46252B464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5B03-3B29-4BA4-AECA-FCCAE32C1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37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44CF2-A7CE-4C57-8DBF-997F44257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285B4-2185-4B04-B64D-EB8A3BB5A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D80A9E-02EB-4605-8B49-2BBCE03EF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2FB4EF-CDFA-4D7C-9AA5-3E88725AA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823A5-97B4-4DA4-AB8D-18312DFD6724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220EA-26D0-43D6-8B84-00E455666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46F955-D2BF-4E85-91F1-5E97E32A3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5B03-3B29-4BA4-AECA-FCCAE32C1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13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8F823-7F5D-4EE9-8E8A-EE8C8BDAC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589E71-DD45-46FC-80F3-198D183163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5209FA-772C-47B5-9C26-FB7AB5732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202E1F-B0BC-4F53-A75C-5C9092390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823A5-97B4-4DA4-AB8D-18312DFD6724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D40D5-8841-4E7F-B619-FA87268C5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D6D4B-BB75-4C49-AF2C-F5B3A6BCD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5B03-3B29-4BA4-AECA-FCCAE32C1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1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D9A6DD-164F-4E43-8D0D-22796EB2C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2594E-0D44-45FC-A651-834D027C0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89D00-70E0-4A31-8DD9-4DB20F3879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823A5-97B4-4DA4-AB8D-18312DFD6724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5A1FC-D129-4534-96B4-AC66F30AC2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5B1BF-7DC8-4083-A563-37EBD69346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A5B03-3B29-4BA4-AECA-FCCAE32C1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82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83">
            <a:extLst>
              <a:ext uri="{FF2B5EF4-FFF2-40B4-BE49-F238E27FC236}">
                <a16:creationId xmlns:a16="http://schemas.microsoft.com/office/drawing/2014/main" id="{E1C8D66E-60EA-45A7-B928-E719B0AE5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7962" y="3479778"/>
            <a:ext cx="304843" cy="304843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D2C0281C-7DE2-4FA6-97EF-165E0D8F8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7962" y="3784620"/>
            <a:ext cx="304843" cy="304843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1DD8924D-8508-472C-983B-0920CF94B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803" y="3479777"/>
            <a:ext cx="304843" cy="304843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D92CE17C-C537-40DB-980E-1A8D78F7C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804" y="3784619"/>
            <a:ext cx="304843" cy="304843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6734C39A-E101-4C85-A013-01A525B02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7648" y="3484582"/>
            <a:ext cx="304843" cy="304843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32BD5B8E-8999-461B-B07A-4D41B79C2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7644" y="3789424"/>
            <a:ext cx="304843" cy="304843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79AE6346-691B-4370-A70A-10E10F220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7961" y="3174933"/>
            <a:ext cx="304843" cy="304843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2C8F802C-5770-4030-80F6-0639EA909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802" y="3184543"/>
            <a:ext cx="304843" cy="304843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6A7A1861-0E17-46AE-B9CC-ED1D5A13F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7642" y="3184543"/>
            <a:ext cx="304843" cy="304843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511640FF-060A-4602-8F0B-7E4320732D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310" y="3276578"/>
            <a:ext cx="304843" cy="304843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25ABF708-40E7-4C08-A576-9EE86B8B03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199" y="3276578"/>
            <a:ext cx="304800" cy="304800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F8D0FEA3-A40A-40CF-81F5-1AF3A34BAB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464" y="3276578"/>
            <a:ext cx="304800" cy="304800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F274FD34-33A2-48A7-BE4A-E85E889D357D}"/>
              </a:ext>
            </a:extLst>
          </p:cNvPr>
          <p:cNvSpPr txBox="1"/>
          <p:nvPr/>
        </p:nvSpPr>
        <p:spPr>
          <a:xfrm>
            <a:off x="5411855" y="3545310"/>
            <a:ext cx="555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floor</a:t>
            </a:r>
            <a:endParaRPr lang="en-US" sz="14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9848CB4-E2AF-495E-BD3A-4F890E70C135}"/>
              </a:ext>
            </a:extLst>
          </p:cNvPr>
          <p:cNvSpPr txBox="1"/>
          <p:nvPr/>
        </p:nvSpPr>
        <p:spPr>
          <a:xfrm>
            <a:off x="5889987" y="3542376"/>
            <a:ext cx="555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wall</a:t>
            </a:r>
            <a:endParaRPr lang="en-US" sz="14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30AF481-BFFC-4552-829D-A6C439CC81F8}"/>
              </a:ext>
            </a:extLst>
          </p:cNvPr>
          <p:cNvSpPr txBox="1"/>
          <p:nvPr/>
        </p:nvSpPr>
        <p:spPr>
          <a:xfrm>
            <a:off x="6368120" y="3542375"/>
            <a:ext cx="555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error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4669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4</Words>
  <Application>Microsoft Office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Parberry, Ian</dc:creator>
  <cp:lastModifiedBy>Parberry, Ian</cp:lastModifiedBy>
  <cp:revision>8</cp:revision>
  <dcterms:created xsi:type="dcterms:W3CDTF">2023-09-05T16:53:23Z</dcterms:created>
  <dcterms:modified xsi:type="dcterms:W3CDTF">2023-09-05T18:04:37Z</dcterms:modified>
</cp:coreProperties>
</file>