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2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8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F3AC-EE51-497A-B82B-7061ECC0231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CF3AC-EE51-497A-B82B-7061ECC0231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FD1D-3F86-4706-9A58-736C0787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6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7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32AD97-D7F9-4007-8EDC-C83D7CC08C8E}"/>
              </a:ext>
            </a:extLst>
          </p:cNvPr>
          <p:cNvGrpSpPr/>
          <p:nvPr/>
        </p:nvGrpSpPr>
        <p:grpSpPr>
          <a:xfrm>
            <a:off x="2369249" y="1266213"/>
            <a:ext cx="4405502" cy="4250711"/>
            <a:chOff x="340844" y="418317"/>
            <a:chExt cx="4405502" cy="42507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A91626-F161-4AEB-9DEF-D534B9A13020}"/>
                </a:ext>
              </a:extLst>
            </p:cNvPr>
            <p:cNvGrpSpPr/>
            <p:nvPr/>
          </p:nvGrpSpPr>
          <p:grpSpPr>
            <a:xfrm>
              <a:off x="1461461" y="418317"/>
              <a:ext cx="2164268" cy="1295512"/>
              <a:chOff x="2572179" y="592063"/>
              <a:chExt cx="2164268" cy="1295512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696D967-B4A0-4121-A51A-95A0F9C21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72179" y="592063"/>
                <a:ext cx="2164268" cy="1295512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CC32141-77FD-4B92-AE1E-74007B0AF9B5}"/>
                  </a:ext>
                </a:extLst>
              </p:cNvPr>
              <p:cNvCxnSpPr/>
              <p:nvPr/>
            </p:nvCxnSpPr>
            <p:spPr>
              <a:xfrm>
                <a:off x="3861995" y="787269"/>
                <a:ext cx="359401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headEnd type="arrow" w="med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70450C-6414-424D-B25B-135277B6BD32}"/>
                </a:ext>
              </a:extLst>
            </p:cNvPr>
            <p:cNvGrpSpPr/>
            <p:nvPr/>
          </p:nvGrpSpPr>
          <p:grpSpPr>
            <a:xfrm>
              <a:off x="340844" y="1991857"/>
              <a:ext cx="4405502" cy="2677171"/>
              <a:chOff x="340844" y="1991857"/>
              <a:chExt cx="4405502" cy="267717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D037D9A-A3EC-45C1-A346-38F62B89D381}"/>
                  </a:ext>
                </a:extLst>
              </p:cNvPr>
              <p:cNvGrpSpPr/>
              <p:nvPr/>
            </p:nvGrpSpPr>
            <p:grpSpPr>
              <a:xfrm>
                <a:off x="345935" y="1991857"/>
                <a:ext cx="2164268" cy="1295512"/>
                <a:chOff x="2572179" y="1981255"/>
                <a:chExt cx="2164268" cy="1295512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A68A3348-C9DC-4A30-9A8A-C922548F0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2179" y="1981255"/>
                  <a:ext cx="2164268" cy="1295512"/>
                </a:xfrm>
                <a:prstGeom prst="rect">
                  <a:avLst/>
                </a:prstGeom>
              </p:spPr>
            </p:pic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8648D71B-D208-427B-BBC6-461F0CB5A4CF}"/>
                    </a:ext>
                  </a:extLst>
                </p:cNvPr>
                <p:cNvCxnSpPr/>
                <p:nvPr/>
              </p:nvCxnSpPr>
              <p:spPr>
                <a:xfrm>
                  <a:off x="3150870" y="2184402"/>
                  <a:ext cx="1070526" cy="0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headEnd type="arrow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994FF5EE-CF98-4920-AA8F-735EAF752F8A}"/>
                    </a:ext>
                  </a:extLst>
                </p:cNvPr>
                <p:cNvCxnSpPr/>
                <p:nvPr/>
              </p:nvCxnSpPr>
              <p:spPr>
                <a:xfrm flipH="1" flipV="1">
                  <a:off x="3244370" y="2644140"/>
                  <a:ext cx="230223" cy="237467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headEnd type="arrow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FE0ACB7C-D577-43B1-8D03-03AF32C80C9B}"/>
                    </a:ext>
                  </a:extLst>
                </p:cNvPr>
                <p:cNvCxnSpPr/>
                <p:nvPr/>
              </p:nvCxnSpPr>
              <p:spPr>
                <a:xfrm flipH="1" flipV="1">
                  <a:off x="3145960" y="2270550"/>
                  <a:ext cx="4910" cy="307251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headEnd type="arrow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120264D-28F5-4318-99D3-1E90FDC82A7F}"/>
                  </a:ext>
                </a:extLst>
              </p:cNvPr>
              <p:cNvGrpSpPr/>
              <p:nvPr/>
            </p:nvGrpSpPr>
            <p:grpSpPr>
              <a:xfrm>
                <a:off x="2582078" y="1991857"/>
                <a:ext cx="2164268" cy="1295512"/>
                <a:chOff x="332497" y="3364111"/>
                <a:chExt cx="2164268" cy="1295512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271932B6-591A-46F3-8B07-A09DD1E19B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2497" y="3364111"/>
                  <a:ext cx="2164268" cy="1295512"/>
                </a:xfrm>
                <a:prstGeom prst="rect">
                  <a:avLst/>
                </a:prstGeom>
              </p:spPr>
            </p:pic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D30B123-C287-4DF6-81AC-EDC23C6117C7}"/>
                    </a:ext>
                  </a:extLst>
                </p:cNvPr>
                <p:cNvCxnSpPr/>
                <p:nvPr/>
              </p:nvCxnSpPr>
              <p:spPr>
                <a:xfrm>
                  <a:off x="1420526" y="4326463"/>
                  <a:ext cx="455454" cy="0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headEnd type="none" w="med" len="lg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0AEA2D4-1DEC-4A3C-AF17-F414B87A78E5}"/>
                  </a:ext>
                </a:extLst>
              </p:cNvPr>
              <p:cNvGrpSpPr/>
              <p:nvPr/>
            </p:nvGrpSpPr>
            <p:grpSpPr>
              <a:xfrm>
                <a:off x="340844" y="3373516"/>
                <a:ext cx="2164268" cy="1295512"/>
                <a:chOff x="2572179" y="3364111"/>
                <a:chExt cx="2164268" cy="1295512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D16665D1-2FCE-4CEE-ADA6-9136E3302B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72179" y="3364111"/>
                  <a:ext cx="2164268" cy="1295512"/>
                </a:xfrm>
                <a:prstGeom prst="rect">
                  <a:avLst/>
                </a:prstGeom>
              </p:spPr>
            </p:pic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E685A17-F92C-4197-9E53-B7CE8C5EE946}"/>
                    </a:ext>
                  </a:extLst>
                </p:cNvPr>
                <p:cNvCxnSpPr/>
                <p:nvPr/>
              </p:nvCxnSpPr>
              <p:spPr>
                <a:xfrm flipH="1">
                  <a:off x="3317054" y="4056915"/>
                  <a:ext cx="269683" cy="257222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headEnd type="none" w="med" len="lg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9AE1EB80-36AA-4BBE-B8B3-18524E16CE68}"/>
                    </a:ext>
                  </a:extLst>
                </p:cNvPr>
                <p:cNvCxnSpPr/>
                <p:nvPr/>
              </p:nvCxnSpPr>
              <p:spPr>
                <a:xfrm flipH="1" flipV="1">
                  <a:off x="4022645" y="4454773"/>
                  <a:ext cx="286465" cy="164852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headEnd type="arrow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652F1E3-7854-4683-8E46-1C7043350794}"/>
                  </a:ext>
                </a:extLst>
              </p:cNvPr>
              <p:cNvGrpSpPr/>
              <p:nvPr/>
            </p:nvGrpSpPr>
            <p:grpSpPr>
              <a:xfrm>
                <a:off x="2582078" y="3373516"/>
                <a:ext cx="2164268" cy="1295512"/>
                <a:chOff x="332497" y="4746967"/>
                <a:chExt cx="2164268" cy="1295512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3F74BA48-436E-4347-9EEF-0673BF398D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2497" y="4746967"/>
                  <a:ext cx="2164268" cy="1295512"/>
                </a:xfrm>
                <a:prstGeom prst="rect">
                  <a:avLst/>
                </a:prstGeom>
              </p:spPr>
            </p:pic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70972C5-5521-4513-8113-3A796B363839}"/>
                    </a:ext>
                  </a:extLst>
                </p:cNvPr>
                <p:cNvCxnSpPr/>
                <p:nvPr/>
              </p:nvCxnSpPr>
              <p:spPr>
                <a:xfrm>
                  <a:off x="564736" y="5682134"/>
                  <a:ext cx="455454" cy="0"/>
                </a:xfrm>
                <a:prstGeom prst="straightConnector1">
                  <a:avLst/>
                </a:prstGeom>
                <a:ln w="31750">
                  <a:solidFill>
                    <a:schemeClr val="bg1"/>
                  </a:solidFill>
                  <a:headEnd type="arrow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2884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0155" y="3056611"/>
                <a:ext cx="405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155" y="3056611"/>
                <a:ext cx="4051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7214" y="3056611"/>
                <a:ext cx="405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14" y="3056611"/>
                <a:ext cx="40513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9419" y="4499725"/>
                <a:ext cx="68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19" y="4499725"/>
                <a:ext cx="68072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53435" y="4495405"/>
                <a:ext cx="735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35" y="4495405"/>
                <a:ext cx="73519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534759" y="3432802"/>
            <a:ext cx="975360" cy="859155"/>
            <a:chOff x="2316480" y="1302639"/>
            <a:chExt cx="975360" cy="859155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111500" y="1302639"/>
              <a:ext cx="0" cy="853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506980" y="1304926"/>
              <a:ext cx="0" cy="8568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316480" y="1560576"/>
              <a:ext cx="975360" cy="3482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Bit Add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76794" y="2005632"/>
            <a:ext cx="3836447" cy="4035775"/>
            <a:chOff x="4006380" y="1826306"/>
            <a:chExt cx="3836447" cy="4035775"/>
          </a:xfrm>
        </p:grpSpPr>
        <p:grpSp>
          <p:nvGrpSpPr>
            <p:cNvPr id="14" name="Group 13"/>
            <p:cNvGrpSpPr/>
            <p:nvPr/>
          </p:nvGrpSpPr>
          <p:grpSpPr>
            <a:xfrm>
              <a:off x="4322224" y="2212123"/>
              <a:ext cx="3396615" cy="3314700"/>
              <a:chOff x="4070985" y="783263"/>
              <a:chExt cx="3396615" cy="33147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7287260" y="783263"/>
                <a:ext cx="0" cy="3314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6682740" y="783263"/>
                <a:ext cx="0" cy="8844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6492240" y="1054726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Add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V="1">
                <a:off x="6681470" y="1730266"/>
                <a:ext cx="0" cy="2367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6076950" y="783263"/>
                <a:ext cx="0" cy="1495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5886450" y="1665732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Add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V="1">
                <a:off x="6075680" y="2455546"/>
                <a:ext cx="0" cy="16424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5471160" y="783263"/>
                <a:ext cx="0" cy="21165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280660" y="2286762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Add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5469890" y="2962302"/>
                <a:ext cx="0" cy="11356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4865370" y="783263"/>
                <a:ext cx="0" cy="27275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4674870" y="2897768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Add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4866005" y="3566450"/>
                <a:ext cx="0" cy="5315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4260028" y="783263"/>
                <a:ext cx="0" cy="3314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4070985" y="3501916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Add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737690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690" y="1826306"/>
                  <a:ext cx="4888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63128" y="1826665"/>
                  <a:ext cx="405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3128" y="1826665"/>
                  <a:ext cx="40513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30631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631" y="1826306"/>
                  <a:ext cx="48887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531899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899" y="1826306"/>
                  <a:ext cx="48887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20169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169" y="1826306"/>
                  <a:ext cx="48887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17274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274" y="1826306"/>
                  <a:ext cx="48887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53951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951" y="5492749"/>
                  <a:ext cx="48887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746892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6892" y="5492749"/>
                  <a:ext cx="48887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148160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60" y="5492749"/>
                  <a:ext cx="48887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536430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430" y="5492749"/>
                  <a:ext cx="48887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918912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912" y="5492749"/>
                  <a:ext cx="48887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4006380" y="5492749"/>
              <a:ext cx="1041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overflow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837848" y="1502003"/>
                <a:ext cx="4304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848" y="1502003"/>
                <a:ext cx="4304289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116475" y="4225782"/>
                <a:ext cx="405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75" y="4225782"/>
                <a:ext cx="4051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1203645" y="4225782"/>
            <a:ext cx="10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217569" y="2662912"/>
                <a:ext cx="1609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569" y="2662912"/>
                <a:ext cx="1609740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367561" y="682969"/>
            <a:ext cx="4408879" cy="5492063"/>
            <a:chOff x="327568" y="550416"/>
            <a:chExt cx="4408879" cy="54920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497" y="592063"/>
              <a:ext cx="2164268" cy="129551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2179" y="592063"/>
              <a:ext cx="2164268" cy="129551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497" y="1981255"/>
              <a:ext cx="2164268" cy="129551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497" y="3364111"/>
              <a:ext cx="2164268" cy="12955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72179" y="1981255"/>
              <a:ext cx="2164268" cy="12955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72179" y="3364111"/>
              <a:ext cx="2164268" cy="12955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2497" y="4746967"/>
              <a:ext cx="2164268" cy="12955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179" y="4746967"/>
              <a:ext cx="2164268" cy="12955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861995" y="787269"/>
              <a:ext cx="359401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150870" y="2184402"/>
              <a:ext cx="1070526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244370" y="2644140"/>
              <a:ext cx="230223" cy="237467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20526" y="4326463"/>
              <a:ext cx="4554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317054" y="4056915"/>
              <a:ext cx="269683" cy="257222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4022645" y="4454773"/>
              <a:ext cx="286465" cy="164852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4736" y="5682134"/>
              <a:ext cx="4554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2497" y="592063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(a)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2179" y="592063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(b)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426" y="1974919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(c)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77108" y="1974919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(d)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3145960" y="2270550"/>
              <a:ext cx="4910" cy="307251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7568" y="3362914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(e)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7250" y="3362914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(f)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2497" y="4745770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(g)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72179" y="4745770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(h)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90049" y="550416"/>
              <a:ext cx="8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zero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90048" y="1956306"/>
              <a:ext cx="8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one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11747" y="4706969"/>
              <a:ext cx="8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zero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8318" y="4700747"/>
              <a:ext cx="1606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zero carry one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83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2</cp:revision>
  <dcterms:created xsi:type="dcterms:W3CDTF">2024-02-28T21:10:12Z</dcterms:created>
  <dcterms:modified xsi:type="dcterms:W3CDTF">2024-02-28T21:17:43Z</dcterms:modified>
</cp:coreProperties>
</file>