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30.xml" ContentType="application/vnd.openxmlformats-officedocument.drawingml.chart+xml"/>
  <Override PartName="/ppt/charts/colors30.xml" ContentType="application/vnd.ms-office.chartcolorstyle+xml"/>
  <Override PartName="/ppt/charts/style3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81" r:id="rId4"/>
    <p:sldId id="282" r:id="rId5"/>
    <p:sldId id="283" r:id="rId6"/>
    <p:sldId id="28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an\Desktop\parabol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an\Desktop\parabo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an\Desktop\parabol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an\Desktop\parabol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Sheet1!$B$6:$B$43</c:f>
              <c:numCache>
                <c:formatCode>0.00</c:formatCode>
                <c:ptCount val="38"/>
                <c:pt idx="0">
                  <c:v>-1</c:v>
                </c:pt>
                <c:pt idx="1">
                  <c:v>-0.95</c:v>
                </c:pt>
                <c:pt idx="2">
                  <c:v>-0.89999999999999991</c:v>
                </c:pt>
                <c:pt idx="3">
                  <c:v>-0.84999999999999987</c:v>
                </c:pt>
                <c:pt idx="4">
                  <c:v>-0.79999999999999982</c:v>
                </c:pt>
                <c:pt idx="5">
                  <c:v>-0.74999999999999978</c:v>
                </c:pt>
                <c:pt idx="6">
                  <c:v>-0.69999999999999973</c:v>
                </c:pt>
                <c:pt idx="7">
                  <c:v>-0.64999999999999969</c:v>
                </c:pt>
                <c:pt idx="8">
                  <c:v>-0.59999999999999964</c:v>
                </c:pt>
                <c:pt idx="9">
                  <c:v>-0.5499999999999996</c:v>
                </c:pt>
                <c:pt idx="10">
                  <c:v>-0.49999999999999961</c:v>
                </c:pt>
                <c:pt idx="11">
                  <c:v>-0.44999999999999962</c:v>
                </c:pt>
                <c:pt idx="12">
                  <c:v>-0.39999999999999963</c:v>
                </c:pt>
                <c:pt idx="13">
                  <c:v>-0.34999999999999964</c:v>
                </c:pt>
                <c:pt idx="14">
                  <c:v>-0.29999999999999966</c:v>
                </c:pt>
                <c:pt idx="15">
                  <c:v>-0.24999999999999967</c:v>
                </c:pt>
                <c:pt idx="16">
                  <c:v>-0.19999999999999968</c:v>
                </c:pt>
                <c:pt idx="17">
                  <c:v>-0.14999999999999969</c:v>
                </c:pt>
                <c:pt idx="18">
                  <c:v>-9.9999999999999686E-2</c:v>
                </c:pt>
                <c:pt idx="19">
                  <c:v>-4.9999999999999684E-2</c:v>
                </c:pt>
                <c:pt idx="20">
                  <c:v>3.1918911957973251E-16</c:v>
                </c:pt>
                <c:pt idx="21">
                  <c:v>5.0000000000000322E-2</c:v>
                </c:pt>
                <c:pt idx="22">
                  <c:v>0.10000000000000032</c:v>
                </c:pt>
                <c:pt idx="23">
                  <c:v>0.15000000000000033</c:v>
                </c:pt>
                <c:pt idx="24">
                  <c:v>0.20000000000000034</c:v>
                </c:pt>
                <c:pt idx="25">
                  <c:v>0.25000000000000033</c:v>
                </c:pt>
                <c:pt idx="26">
                  <c:v>0.30000000000000032</c:v>
                </c:pt>
                <c:pt idx="27">
                  <c:v>0.35000000000000031</c:v>
                </c:pt>
                <c:pt idx="28">
                  <c:v>0.4000000000000003</c:v>
                </c:pt>
                <c:pt idx="29">
                  <c:v>0.45000000000000029</c:v>
                </c:pt>
                <c:pt idx="30">
                  <c:v>0.50000000000000033</c:v>
                </c:pt>
                <c:pt idx="31">
                  <c:v>0.55000000000000038</c:v>
                </c:pt>
                <c:pt idx="32">
                  <c:v>0.60000000000000042</c:v>
                </c:pt>
                <c:pt idx="33">
                  <c:v>0.65000000000000047</c:v>
                </c:pt>
                <c:pt idx="34">
                  <c:v>0.70000000000000051</c:v>
                </c:pt>
                <c:pt idx="35">
                  <c:v>0.75000000000000056</c:v>
                </c:pt>
                <c:pt idx="36">
                  <c:v>0.8000000000000006</c:v>
                </c:pt>
                <c:pt idx="37">
                  <c:v>0.85000000000000064</c:v>
                </c:pt>
              </c:numCache>
            </c:numRef>
          </c:cat>
          <c:val>
            <c:numRef>
              <c:f>Sheet1!$C$6:$C$43</c:f>
              <c:numCache>
                <c:formatCode>0.0000</c:formatCode>
                <c:ptCount val="38"/>
                <c:pt idx="0">
                  <c:v>0</c:v>
                </c:pt>
                <c:pt idx="1">
                  <c:v>9.7500000000000031E-2</c:v>
                </c:pt>
                <c:pt idx="2">
                  <c:v>0.19000000000000017</c:v>
                </c:pt>
                <c:pt idx="3">
                  <c:v>0.27750000000000019</c:v>
                </c:pt>
                <c:pt idx="4">
                  <c:v>0.36000000000000032</c:v>
                </c:pt>
                <c:pt idx="5">
                  <c:v>0.43750000000000033</c:v>
                </c:pt>
                <c:pt idx="6">
                  <c:v>0.51000000000000045</c:v>
                </c:pt>
                <c:pt idx="7">
                  <c:v>0.57750000000000035</c:v>
                </c:pt>
                <c:pt idx="8">
                  <c:v>0.64000000000000035</c:v>
                </c:pt>
                <c:pt idx="9">
                  <c:v>0.69750000000000045</c:v>
                </c:pt>
                <c:pt idx="10">
                  <c:v>0.75000000000000044</c:v>
                </c:pt>
                <c:pt idx="11">
                  <c:v>0.79750000000000032</c:v>
                </c:pt>
                <c:pt idx="12">
                  <c:v>0.8400000000000003</c:v>
                </c:pt>
                <c:pt idx="13">
                  <c:v>0.87750000000000028</c:v>
                </c:pt>
                <c:pt idx="14">
                  <c:v>0.91000000000000025</c:v>
                </c:pt>
                <c:pt idx="15">
                  <c:v>0.93750000000000022</c:v>
                </c:pt>
                <c:pt idx="16">
                  <c:v>0.96000000000000019</c:v>
                </c:pt>
                <c:pt idx="17">
                  <c:v>0.97750000000000015</c:v>
                </c:pt>
                <c:pt idx="18">
                  <c:v>0.9900000000000001</c:v>
                </c:pt>
                <c:pt idx="19">
                  <c:v>0.99750000000000005</c:v>
                </c:pt>
                <c:pt idx="20">
                  <c:v>1</c:v>
                </c:pt>
                <c:pt idx="21">
                  <c:v>0.99749999999999994</c:v>
                </c:pt>
                <c:pt idx="22">
                  <c:v>0.99</c:v>
                </c:pt>
                <c:pt idx="23">
                  <c:v>0.97749999999999992</c:v>
                </c:pt>
                <c:pt idx="24">
                  <c:v>0.95999999999999985</c:v>
                </c:pt>
                <c:pt idx="25">
                  <c:v>0.93749999999999978</c:v>
                </c:pt>
                <c:pt idx="26">
                  <c:v>0.90999999999999981</c:v>
                </c:pt>
                <c:pt idx="27">
                  <c:v>0.87749999999999972</c:v>
                </c:pt>
                <c:pt idx="28">
                  <c:v>0.83999999999999975</c:v>
                </c:pt>
                <c:pt idx="29">
                  <c:v>0.79749999999999976</c:v>
                </c:pt>
                <c:pt idx="30">
                  <c:v>0.74999999999999967</c:v>
                </c:pt>
                <c:pt idx="31">
                  <c:v>0.69749999999999956</c:v>
                </c:pt>
                <c:pt idx="32">
                  <c:v>0.63999999999999946</c:v>
                </c:pt>
                <c:pt idx="33">
                  <c:v>0.57749999999999946</c:v>
                </c:pt>
                <c:pt idx="34">
                  <c:v>0.50999999999999934</c:v>
                </c:pt>
                <c:pt idx="35">
                  <c:v>0.43749999999999911</c:v>
                </c:pt>
                <c:pt idx="36">
                  <c:v>0.35999999999999899</c:v>
                </c:pt>
                <c:pt idx="37">
                  <c:v>0.27749999999999886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A8E-4FE6-9221-BE4C72592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846920"/>
        <c:axId val="491848880"/>
      </c:lineChart>
      <c:catAx>
        <c:axId val="491846920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491848880"/>
        <c:crosses val="autoZero"/>
        <c:auto val="1"/>
        <c:lblAlgn val="ctr"/>
        <c:lblOffset val="100"/>
        <c:noMultiLvlLbl val="0"/>
      </c:catAx>
      <c:valAx>
        <c:axId val="491848880"/>
        <c:scaling>
          <c:orientation val="minMax"/>
          <c:max val="1.01"/>
        </c:scaling>
        <c:delete val="1"/>
        <c:axPos val="l"/>
        <c:numFmt formatCode="0.0000" sourceLinked="1"/>
        <c:majorTickMark val="out"/>
        <c:minorTickMark val="none"/>
        <c:tickLblPos val="nextTo"/>
        <c:crossAx val="491846920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Sheet1!$B$6:$B$43</c:f>
              <c:numCache>
                <c:formatCode>0.00</c:formatCode>
                <c:ptCount val="38"/>
                <c:pt idx="0">
                  <c:v>-1</c:v>
                </c:pt>
                <c:pt idx="1">
                  <c:v>-0.95</c:v>
                </c:pt>
                <c:pt idx="2">
                  <c:v>-0.89999999999999991</c:v>
                </c:pt>
                <c:pt idx="3">
                  <c:v>-0.84999999999999987</c:v>
                </c:pt>
                <c:pt idx="4">
                  <c:v>-0.79999999999999982</c:v>
                </c:pt>
                <c:pt idx="5">
                  <c:v>-0.74999999999999978</c:v>
                </c:pt>
                <c:pt idx="6">
                  <c:v>-0.69999999999999973</c:v>
                </c:pt>
                <c:pt idx="7">
                  <c:v>-0.64999999999999969</c:v>
                </c:pt>
                <c:pt idx="8">
                  <c:v>-0.59999999999999964</c:v>
                </c:pt>
                <c:pt idx="9">
                  <c:v>-0.5499999999999996</c:v>
                </c:pt>
                <c:pt idx="10">
                  <c:v>-0.49999999999999961</c:v>
                </c:pt>
                <c:pt idx="11">
                  <c:v>-0.44999999999999962</c:v>
                </c:pt>
                <c:pt idx="12">
                  <c:v>-0.39999999999999963</c:v>
                </c:pt>
                <c:pt idx="13">
                  <c:v>-0.34999999999999964</c:v>
                </c:pt>
                <c:pt idx="14">
                  <c:v>-0.29999999999999966</c:v>
                </c:pt>
                <c:pt idx="15">
                  <c:v>-0.24999999999999967</c:v>
                </c:pt>
                <c:pt idx="16">
                  <c:v>-0.19999999999999968</c:v>
                </c:pt>
                <c:pt idx="17">
                  <c:v>-0.14999999999999969</c:v>
                </c:pt>
                <c:pt idx="18">
                  <c:v>-9.9999999999999686E-2</c:v>
                </c:pt>
                <c:pt idx="19">
                  <c:v>-4.9999999999999684E-2</c:v>
                </c:pt>
                <c:pt idx="20">
                  <c:v>3.1918911957973251E-16</c:v>
                </c:pt>
                <c:pt idx="21">
                  <c:v>5.0000000000000322E-2</c:v>
                </c:pt>
                <c:pt idx="22">
                  <c:v>0.10000000000000032</c:v>
                </c:pt>
                <c:pt idx="23">
                  <c:v>0.15000000000000033</c:v>
                </c:pt>
                <c:pt idx="24">
                  <c:v>0.20000000000000034</c:v>
                </c:pt>
                <c:pt idx="25">
                  <c:v>0.25000000000000033</c:v>
                </c:pt>
                <c:pt idx="26">
                  <c:v>0.30000000000000032</c:v>
                </c:pt>
                <c:pt idx="27">
                  <c:v>0.35000000000000031</c:v>
                </c:pt>
                <c:pt idx="28">
                  <c:v>0.4000000000000003</c:v>
                </c:pt>
                <c:pt idx="29">
                  <c:v>0.45000000000000029</c:v>
                </c:pt>
                <c:pt idx="30">
                  <c:v>0.50000000000000033</c:v>
                </c:pt>
                <c:pt idx="31">
                  <c:v>0.55000000000000038</c:v>
                </c:pt>
                <c:pt idx="32">
                  <c:v>0.60000000000000042</c:v>
                </c:pt>
                <c:pt idx="33">
                  <c:v>0.65000000000000047</c:v>
                </c:pt>
                <c:pt idx="34">
                  <c:v>0.70000000000000051</c:v>
                </c:pt>
                <c:pt idx="35">
                  <c:v>0.75000000000000056</c:v>
                </c:pt>
                <c:pt idx="36">
                  <c:v>0.8000000000000006</c:v>
                </c:pt>
                <c:pt idx="37">
                  <c:v>0.85000000000000064</c:v>
                </c:pt>
              </c:numCache>
            </c:numRef>
          </c:cat>
          <c:val>
            <c:numRef>
              <c:f>Sheet1!$C$6:$C$43</c:f>
              <c:numCache>
                <c:formatCode>0.0000</c:formatCode>
                <c:ptCount val="38"/>
                <c:pt idx="0">
                  <c:v>0</c:v>
                </c:pt>
                <c:pt idx="1">
                  <c:v>9.7500000000000031E-2</c:v>
                </c:pt>
                <c:pt idx="2">
                  <c:v>0.19000000000000017</c:v>
                </c:pt>
                <c:pt idx="3">
                  <c:v>0.27750000000000019</c:v>
                </c:pt>
                <c:pt idx="4">
                  <c:v>0.36000000000000032</c:v>
                </c:pt>
                <c:pt idx="5">
                  <c:v>0.43750000000000033</c:v>
                </c:pt>
                <c:pt idx="6">
                  <c:v>0.51000000000000045</c:v>
                </c:pt>
                <c:pt idx="7">
                  <c:v>0.57750000000000035</c:v>
                </c:pt>
                <c:pt idx="8">
                  <c:v>0.64000000000000035</c:v>
                </c:pt>
                <c:pt idx="9">
                  <c:v>0.69750000000000045</c:v>
                </c:pt>
                <c:pt idx="10">
                  <c:v>0.75000000000000044</c:v>
                </c:pt>
                <c:pt idx="11">
                  <c:v>0.79750000000000032</c:v>
                </c:pt>
                <c:pt idx="12">
                  <c:v>0.8400000000000003</c:v>
                </c:pt>
                <c:pt idx="13">
                  <c:v>0.87750000000000028</c:v>
                </c:pt>
                <c:pt idx="14">
                  <c:v>0.91000000000000025</c:v>
                </c:pt>
                <c:pt idx="15">
                  <c:v>0.93750000000000022</c:v>
                </c:pt>
                <c:pt idx="16">
                  <c:v>0.96000000000000019</c:v>
                </c:pt>
                <c:pt idx="17">
                  <c:v>0.97750000000000015</c:v>
                </c:pt>
                <c:pt idx="18">
                  <c:v>0.9900000000000001</c:v>
                </c:pt>
                <c:pt idx="19">
                  <c:v>0.99750000000000005</c:v>
                </c:pt>
                <c:pt idx="20">
                  <c:v>1</c:v>
                </c:pt>
                <c:pt idx="21">
                  <c:v>0.99749999999999994</c:v>
                </c:pt>
                <c:pt idx="22">
                  <c:v>0.99</c:v>
                </c:pt>
                <c:pt idx="23">
                  <c:v>0.97749999999999992</c:v>
                </c:pt>
                <c:pt idx="24">
                  <c:v>0.95999999999999985</c:v>
                </c:pt>
                <c:pt idx="25">
                  <c:v>0.93749999999999978</c:v>
                </c:pt>
                <c:pt idx="26">
                  <c:v>0.90999999999999981</c:v>
                </c:pt>
                <c:pt idx="27">
                  <c:v>0.87749999999999972</c:v>
                </c:pt>
                <c:pt idx="28">
                  <c:v>0.83999999999999975</c:v>
                </c:pt>
                <c:pt idx="29">
                  <c:v>0.79749999999999976</c:v>
                </c:pt>
                <c:pt idx="30">
                  <c:v>0.74999999999999967</c:v>
                </c:pt>
                <c:pt idx="31">
                  <c:v>0.69749999999999956</c:v>
                </c:pt>
                <c:pt idx="32">
                  <c:v>0.63999999999999946</c:v>
                </c:pt>
                <c:pt idx="33">
                  <c:v>0.57749999999999946</c:v>
                </c:pt>
                <c:pt idx="34">
                  <c:v>0.50999999999999934</c:v>
                </c:pt>
                <c:pt idx="35">
                  <c:v>0.43749999999999911</c:v>
                </c:pt>
                <c:pt idx="36">
                  <c:v>0.35999999999999899</c:v>
                </c:pt>
                <c:pt idx="37">
                  <c:v>0.27749999999999886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6A7-4D13-9CED-AE7221581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848096"/>
        <c:axId val="491845744"/>
      </c:lineChart>
      <c:catAx>
        <c:axId val="491848096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491845744"/>
        <c:crosses val="autoZero"/>
        <c:auto val="1"/>
        <c:lblAlgn val="ctr"/>
        <c:lblOffset val="100"/>
        <c:noMultiLvlLbl val="0"/>
      </c:catAx>
      <c:valAx>
        <c:axId val="491845744"/>
        <c:scaling>
          <c:orientation val="minMax"/>
          <c:max val="1.01"/>
        </c:scaling>
        <c:delete val="1"/>
        <c:axPos val="l"/>
        <c:numFmt formatCode="0.0000" sourceLinked="1"/>
        <c:majorTickMark val="out"/>
        <c:minorTickMark val="none"/>
        <c:tickLblPos val="nextTo"/>
        <c:crossAx val="491848096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Sheet1!$B$6:$B$43</c:f>
              <c:numCache>
                <c:formatCode>0.00</c:formatCode>
                <c:ptCount val="38"/>
                <c:pt idx="0">
                  <c:v>-1</c:v>
                </c:pt>
                <c:pt idx="1">
                  <c:v>-0.95</c:v>
                </c:pt>
                <c:pt idx="2">
                  <c:v>-0.89999999999999991</c:v>
                </c:pt>
                <c:pt idx="3">
                  <c:v>-0.84999999999999987</c:v>
                </c:pt>
                <c:pt idx="4">
                  <c:v>-0.79999999999999982</c:v>
                </c:pt>
                <c:pt idx="5">
                  <c:v>-0.74999999999999978</c:v>
                </c:pt>
                <c:pt idx="6">
                  <c:v>-0.69999999999999973</c:v>
                </c:pt>
                <c:pt idx="7">
                  <c:v>-0.64999999999999969</c:v>
                </c:pt>
                <c:pt idx="8">
                  <c:v>-0.59999999999999964</c:v>
                </c:pt>
                <c:pt idx="9">
                  <c:v>-0.5499999999999996</c:v>
                </c:pt>
                <c:pt idx="10">
                  <c:v>-0.49999999999999961</c:v>
                </c:pt>
                <c:pt idx="11">
                  <c:v>-0.44999999999999962</c:v>
                </c:pt>
                <c:pt idx="12">
                  <c:v>-0.39999999999999963</c:v>
                </c:pt>
                <c:pt idx="13">
                  <c:v>-0.34999999999999964</c:v>
                </c:pt>
                <c:pt idx="14">
                  <c:v>-0.29999999999999966</c:v>
                </c:pt>
                <c:pt idx="15">
                  <c:v>-0.24999999999999967</c:v>
                </c:pt>
                <c:pt idx="16">
                  <c:v>-0.19999999999999968</c:v>
                </c:pt>
                <c:pt idx="17">
                  <c:v>-0.14999999999999969</c:v>
                </c:pt>
                <c:pt idx="18">
                  <c:v>-9.9999999999999686E-2</c:v>
                </c:pt>
                <c:pt idx="19">
                  <c:v>-4.9999999999999684E-2</c:v>
                </c:pt>
                <c:pt idx="20">
                  <c:v>3.1918911957973251E-16</c:v>
                </c:pt>
                <c:pt idx="21">
                  <c:v>5.0000000000000322E-2</c:v>
                </c:pt>
                <c:pt idx="22">
                  <c:v>0.10000000000000032</c:v>
                </c:pt>
                <c:pt idx="23">
                  <c:v>0.15000000000000033</c:v>
                </c:pt>
                <c:pt idx="24">
                  <c:v>0.20000000000000034</c:v>
                </c:pt>
                <c:pt idx="25">
                  <c:v>0.25000000000000033</c:v>
                </c:pt>
                <c:pt idx="26">
                  <c:v>0.30000000000000032</c:v>
                </c:pt>
                <c:pt idx="27">
                  <c:v>0.35000000000000031</c:v>
                </c:pt>
                <c:pt idx="28">
                  <c:v>0.4000000000000003</c:v>
                </c:pt>
                <c:pt idx="29">
                  <c:v>0.45000000000000029</c:v>
                </c:pt>
                <c:pt idx="30">
                  <c:v>0.50000000000000033</c:v>
                </c:pt>
                <c:pt idx="31">
                  <c:v>0.55000000000000038</c:v>
                </c:pt>
                <c:pt idx="32">
                  <c:v>0.60000000000000042</c:v>
                </c:pt>
                <c:pt idx="33">
                  <c:v>0.65000000000000047</c:v>
                </c:pt>
                <c:pt idx="34">
                  <c:v>0.70000000000000051</c:v>
                </c:pt>
                <c:pt idx="35">
                  <c:v>0.75000000000000056</c:v>
                </c:pt>
                <c:pt idx="36">
                  <c:v>0.8000000000000006</c:v>
                </c:pt>
                <c:pt idx="37">
                  <c:v>0.85000000000000064</c:v>
                </c:pt>
              </c:numCache>
            </c:numRef>
          </c:cat>
          <c:val>
            <c:numRef>
              <c:f>Sheet1!$C$6:$C$43</c:f>
              <c:numCache>
                <c:formatCode>0.0000</c:formatCode>
                <c:ptCount val="38"/>
                <c:pt idx="0">
                  <c:v>0</c:v>
                </c:pt>
                <c:pt idx="1">
                  <c:v>9.7500000000000031E-2</c:v>
                </c:pt>
                <c:pt idx="2">
                  <c:v>0.19000000000000017</c:v>
                </c:pt>
                <c:pt idx="3">
                  <c:v>0.27750000000000019</c:v>
                </c:pt>
                <c:pt idx="4">
                  <c:v>0.36000000000000032</c:v>
                </c:pt>
                <c:pt idx="5">
                  <c:v>0.43750000000000033</c:v>
                </c:pt>
                <c:pt idx="6">
                  <c:v>0.51000000000000045</c:v>
                </c:pt>
                <c:pt idx="7">
                  <c:v>0.57750000000000035</c:v>
                </c:pt>
                <c:pt idx="8">
                  <c:v>0.64000000000000035</c:v>
                </c:pt>
                <c:pt idx="9">
                  <c:v>0.69750000000000045</c:v>
                </c:pt>
                <c:pt idx="10">
                  <c:v>0.75000000000000044</c:v>
                </c:pt>
                <c:pt idx="11">
                  <c:v>0.79750000000000032</c:v>
                </c:pt>
                <c:pt idx="12">
                  <c:v>0.8400000000000003</c:v>
                </c:pt>
                <c:pt idx="13">
                  <c:v>0.87750000000000028</c:v>
                </c:pt>
                <c:pt idx="14">
                  <c:v>0.91000000000000025</c:v>
                </c:pt>
                <c:pt idx="15">
                  <c:v>0.93750000000000022</c:v>
                </c:pt>
                <c:pt idx="16">
                  <c:v>0.96000000000000019</c:v>
                </c:pt>
                <c:pt idx="17">
                  <c:v>0.97750000000000015</c:v>
                </c:pt>
                <c:pt idx="18">
                  <c:v>0.9900000000000001</c:v>
                </c:pt>
                <c:pt idx="19">
                  <c:v>0.99750000000000005</c:v>
                </c:pt>
                <c:pt idx="20">
                  <c:v>1</c:v>
                </c:pt>
                <c:pt idx="21">
                  <c:v>0.99749999999999994</c:v>
                </c:pt>
                <c:pt idx="22">
                  <c:v>0.99</c:v>
                </c:pt>
                <c:pt idx="23">
                  <c:v>0.97749999999999992</c:v>
                </c:pt>
                <c:pt idx="24">
                  <c:v>0.95999999999999985</c:v>
                </c:pt>
                <c:pt idx="25">
                  <c:v>0.93749999999999978</c:v>
                </c:pt>
                <c:pt idx="26">
                  <c:v>0.90999999999999981</c:v>
                </c:pt>
                <c:pt idx="27">
                  <c:v>0.87749999999999972</c:v>
                </c:pt>
                <c:pt idx="28">
                  <c:v>0.83999999999999975</c:v>
                </c:pt>
                <c:pt idx="29">
                  <c:v>0.79749999999999976</c:v>
                </c:pt>
                <c:pt idx="30">
                  <c:v>0.74999999999999967</c:v>
                </c:pt>
                <c:pt idx="31">
                  <c:v>0.69749999999999956</c:v>
                </c:pt>
                <c:pt idx="32">
                  <c:v>0.63999999999999946</c:v>
                </c:pt>
                <c:pt idx="33">
                  <c:v>0.57749999999999946</c:v>
                </c:pt>
                <c:pt idx="34">
                  <c:v>0.50999999999999934</c:v>
                </c:pt>
                <c:pt idx="35">
                  <c:v>0.43749999999999911</c:v>
                </c:pt>
                <c:pt idx="36">
                  <c:v>0.35999999999999899</c:v>
                </c:pt>
                <c:pt idx="37">
                  <c:v>0.27749999999999886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5E1-4470-BEAF-5F18A87DA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849664"/>
        <c:axId val="491851232"/>
      </c:lineChart>
      <c:catAx>
        <c:axId val="491849664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491851232"/>
        <c:crosses val="autoZero"/>
        <c:auto val="1"/>
        <c:lblAlgn val="ctr"/>
        <c:lblOffset val="100"/>
        <c:noMultiLvlLbl val="0"/>
      </c:catAx>
      <c:valAx>
        <c:axId val="491851232"/>
        <c:scaling>
          <c:orientation val="minMax"/>
          <c:max val="1.01"/>
        </c:scaling>
        <c:delete val="1"/>
        <c:axPos val="l"/>
        <c:numFmt formatCode="0.0000" sourceLinked="1"/>
        <c:majorTickMark val="out"/>
        <c:minorTickMark val="none"/>
        <c:tickLblPos val="nextTo"/>
        <c:crossAx val="49184966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Sheet1!$B$6:$B$43</c:f>
              <c:numCache>
                <c:formatCode>0.00</c:formatCode>
                <c:ptCount val="38"/>
                <c:pt idx="0">
                  <c:v>-1</c:v>
                </c:pt>
                <c:pt idx="1">
                  <c:v>-0.95</c:v>
                </c:pt>
                <c:pt idx="2">
                  <c:v>-0.89999999999999991</c:v>
                </c:pt>
                <c:pt idx="3">
                  <c:v>-0.84999999999999987</c:v>
                </c:pt>
                <c:pt idx="4">
                  <c:v>-0.79999999999999982</c:v>
                </c:pt>
                <c:pt idx="5">
                  <c:v>-0.74999999999999978</c:v>
                </c:pt>
                <c:pt idx="6">
                  <c:v>-0.69999999999999973</c:v>
                </c:pt>
                <c:pt idx="7">
                  <c:v>-0.64999999999999969</c:v>
                </c:pt>
                <c:pt idx="8">
                  <c:v>-0.59999999999999964</c:v>
                </c:pt>
                <c:pt idx="9">
                  <c:v>-0.5499999999999996</c:v>
                </c:pt>
                <c:pt idx="10">
                  <c:v>-0.49999999999999961</c:v>
                </c:pt>
                <c:pt idx="11">
                  <c:v>-0.44999999999999962</c:v>
                </c:pt>
                <c:pt idx="12">
                  <c:v>-0.39999999999999963</c:v>
                </c:pt>
                <c:pt idx="13">
                  <c:v>-0.34999999999999964</c:v>
                </c:pt>
                <c:pt idx="14">
                  <c:v>-0.29999999999999966</c:v>
                </c:pt>
                <c:pt idx="15">
                  <c:v>-0.24999999999999967</c:v>
                </c:pt>
                <c:pt idx="16">
                  <c:v>-0.19999999999999968</c:v>
                </c:pt>
                <c:pt idx="17">
                  <c:v>-0.14999999999999969</c:v>
                </c:pt>
                <c:pt idx="18">
                  <c:v>-9.9999999999999686E-2</c:v>
                </c:pt>
                <c:pt idx="19">
                  <c:v>-4.9999999999999684E-2</c:v>
                </c:pt>
                <c:pt idx="20">
                  <c:v>3.1918911957973251E-16</c:v>
                </c:pt>
                <c:pt idx="21">
                  <c:v>5.0000000000000322E-2</c:v>
                </c:pt>
                <c:pt idx="22">
                  <c:v>0.10000000000000032</c:v>
                </c:pt>
                <c:pt idx="23">
                  <c:v>0.15000000000000033</c:v>
                </c:pt>
                <c:pt idx="24">
                  <c:v>0.20000000000000034</c:v>
                </c:pt>
                <c:pt idx="25">
                  <c:v>0.25000000000000033</c:v>
                </c:pt>
                <c:pt idx="26">
                  <c:v>0.30000000000000032</c:v>
                </c:pt>
                <c:pt idx="27">
                  <c:v>0.35000000000000031</c:v>
                </c:pt>
                <c:pt idx="28">
                  <c:v>0.4000000000000003</c:v>
                </c:pt>
                <c:pt idx="29">
                  <c:v>0.45000000000000029</c:v>
                </c:pt>
                <c:pt idx="30">
                  <c:v>0.50000000000000033</c:v>
                </c:pt>
                <c:pt idx="31">
                  <c:v>0.55000000000000038</c:v>
                </c:pt>
                <c:pt idx="32">
                  <c:v>0.60000000000000042</c:v>
                </c:pt>
                <c:pt idx="33">
                  <c:v>0.65000000000000047</c:v>
                </c:pt>
                <c:pt idx="34">
                  <c:v>0.70000000000000051</c:v>
                </c:pt>
                <c:pt idx="35">
                  <c:v>0.75000000000000056</c:v>
                </c:pt>
                <c:pt idx="36">
                  <c:v>0.8000000000000006</c:v>
                </c:pt>
                <c:pt idx="37">
                  <c:v>0.85000000000000064</c:v>
                </c:pt>
              </c:numCache>
            </c:numRef>
          </c:cat>
          <c:val>
            <c:numRef>
              <c:f>Sheet1!$C$6:$C$43</c:f>
              <c:numCache>
                <c:formatCode>0.0000</c:formatCode>
                <c:ptCount val="38"/>
                <c:pt idx="0">
                  <c:v>0</c:v>
                </c:pt>
                <c:pt idx="1">
                  <c:v>9.7500000000000031E-2</c:v>
                </c:pt>
                <c:pt idx="2">
                  <c:v>0.19000000000000017</c:v>
                </c:pt>
                <c:pt idx="3">
                  <c:v>0.27750000000000019</c:v>
                </c:pt>
                <c:pt idx="4">
                  <c:v>0.36000000000000032</c:v>
                </c:pt>
                <c:pt idx="5">
                  <c:v>0.43750000000000033</c:v>
                </c:pt>
                <c:pt idx="6">
                  <c:v>0.51000000000000045</c:v>
                </c:pt>
                <c:pt idx="7">
                  <c:v>0.57750000000000035</c:v>
                </c:pt>
                <c:pt idx="8">
                  <c:v>0.64000000000000035</c:v>
                </c:pt>
                <c:pt idx="9">
                  <c:v>0.69750000000000045</c:v>
                </c:pt>
                <c:pt idx="10">
                  <c:v>0.75000000000000044</c:v>
                </c:pt>
                <c:pt idx="11">
                  <c:v>0.79750000000000032</c:v>
                </c:pt>
                <c:pt idx="12">
                  <c:v>0.8400000000000003</c:v>
                </c:pt>
                <c:pt idx="13">
                  <c:v>0.87750000000000028</c:v>
                </c:pt>
                <c:pt idx="14">
                  <c:v>0.91000000000000025</c:v>
                </c:pt>
                <c:pt idx="15">
                  <c:v>0.93750000000000022</c:v>
                </c:pt>
                <c:pt idx="16">
                  <c:v>0.96000000000000019</c:v>
                </c:pt>
                <c:pt idx="17">
                  <c:v>0.97750000000000015</c:v>
                </c:pt>
                <c:pt idx="18">
                  <c:v>0.9900000000000001</c:v>
                </c:pt>
                <c:pt idx="19">
                  <c:v>0.99750000000000005</c:v>
                </c:pt>
                <c:pt idx="20">
                  <c:v>1</c:v>
                </c:pt>
                <c:pt idx="21">
                  <c:v>0.99749999999999994</c:v>
                </c:pt>
                <c:pt idx="22">
                  <c:v>0.99</c:v>
                </c:pt>
                <c:pt idx="23">
                  <c:v>0.97749999999999992</c:v>
                </c:pt>
                <c:pt idx="24">
                  <c:v>0.95999999999999985</c:v>
                </c:pt>
                <c:pt idx="25">
                  <c:v>0.93749999999999978</c:v>
                </c:pt>
                <c:pt idx="26">
                  <c:v>0.90999999999999981</c:v>
                </c:pt>
                <c:pt idx="27">
                  <c:v>0.87749999999999972</c:v>
                </c:pt>
                <c:pt idx="28">
                  <c:v>0.83999999999999975</c:v>
                </c:pt>
                <c:pt idx="29">
                  <c:v>0.79749999999999976</c:v>
                </c:pt>
                <c:pt idx="30">
                  <c:v>0.74999999999999967</c:v>
                </c:pt>
                <c:pt idx="31">
                  <c:v>0.69749999999999956</c:v>
                </c:pt>
                <c:pt idx="32">
                  <c:v>0.63999999999999946</c:v>
                </c:pt>
                <c:pt idx="33">
                  <c:v>0.57749999999999946</c:v>
                </c:pt>
                <c:pt idx="34">
                  <c:v>0.50999999999999934</c:v>
                </c:pt>
                <c:pt idx="35">
                  <c:v>0.43749999999999911</c:v>
                </c:pt>
                <c:pt idx="36">
                  <c:v>0.35999999999999899</c:v>
                </c:pt>
                <c:pt idx="37">
                  <c:v>0.27749999999999886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8A2-4EDE-88CE-AEFBAA0D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1849664"/>
        <c:axId val="491851232"/>
      </c:lineChart>
      <c:catAx>
        <c:axId val="491849664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491851232"/>
        <c:crosses val="autoZero"/>
        <c:auto val="1"/>
        <c:lblAlgn val="ctr"/>
        <c:lblOffset val="100"/>
        <c:noMultiLvlLbl val="0"/>
      </c:catAx>
      <c:valAx>
        <c:axId val="491851232"/>
        <c:scaling>
          <c:orientation val="minMax"/>
          <c:max val="1.01"/>
        </c:scaling>
        <c:delete val="1"/>
        <c:axPos val="l"/>
        <c:numFmt formatCode="0.0000" sourceLinked="1"/>
        <c:majorTickMark val="out"/>
        <c:minorTickMark val="none"/>
        <c:tickLblPos val="nextTo"/>
        <c:crossAx val="49184966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8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E554-0ECB-45BA-BB9B-E68DDF32C7F3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7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32B9-6AB4-479D-B07E-3D2CCADECD98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C038-2B30-40DC-A684-3C4E99D2DEE8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45C-DB46-466C-B014-674B91E88B0A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0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9433-A331-45F5-8693-DA8E4D6E8036}" type="datetime1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40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8E7E-D55F-4988-A081-6CE8E9D63B88}" type="datetime1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3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D587-30CB-445A-AED4-19E32CF0340D}" type="datetime1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E89-9EB7-4401-A8CC-77B00998CC3D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3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84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E781-09F8-4AA0-B147-D46D70C04CE1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0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1713-00D7-496B-B89F-2BADAC54A68F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38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C57-C071-4AB5-9995-BA2D5A8DF500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1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3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2FA2-CC71-4A49-AB21-FC010D9C5AB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3433-ABEB-438E-8564-01E2C6C0D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AC3A-28C0-4C8D-90E0-50087DEDD6C2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1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9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chart" Target="../charts/chart30.xml"/><Relationship Id="rId7" Type="http://schemas.openxmlformats.org/officeDocument/2006/relationships/image" Target="../media/image46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900AC6-2E10-4135-BB55-595481DAAA05}"/>
              </a:ext>
            </a:extLst>
          </p:cNvPr>
          <p:cNvGrpSpPr/>
          <p:nvPr/>
        </p:nvGrpSpPr>
        <p:grpSpPr>
          <a:xfrm>
            <a:off x="2133259" y="2095675"/>
            <a:ext cx="4877482" cy="2666649"/>
            <a:chOff x="2133258" y="2095675"/>
            <a:chExt cx="4877482" cy="266664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6F71DF-66C8-44B8-AFCD-9CCDEAA4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259" y="2557341"/>
              <a:ext cx="4877481" cy="17433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ED717D-A5D6-4968-80BD-349D9422F1C8}"/>
                </a:ext>
              </a:extLst>
            </p:cNvPr>
            <p:cNvSpPr txBox="1"/>
            <p:nvPr/>
          </p:nvSpPr>
          <p:spPr>
            <a:xfrm>
              <a:off x="2662333" y="4300659"/>
              <a:ext cx="615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8DDFEA-2A56-47A7-AD0F-B2A8FF22C661}"/>
                </a:ext>
              </a:extLst>
            </p:cNvPr>
            <p:cNvSpPr txBox="1"/>
            <p:nvPr/>
          </p:nvSpPr>
          <p:spPr>
            <a:xfrm>
              <a:off x="4313851" y="4300658"/>
              <a:ext cx="615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G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901B56-C082-4C0E-9B99-679CDF6D1DC7}"/>
                </a:ext>
              </a:extLst>
            </p:cNvPr>
            <p:cNvSpPr txBox="1"/>
            <p:nvPr/>
          </p:nvSpPr>
          <p:spPr>
            <a:xfrm>
              <a:off x="6015133" y="4267046"/>
              <a:ext cx="615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AB5DB5-2DD4-4985-8412-1188D89B0701}"/>
                </a:ext>
              </a:extLst>
            </p:cNvPr>
            <p:cNvSpPr txBox="1"/>
            <p:nvPr/>
          </p:nvSpPr>
          <p:spPr>
            <a:xfrm>
              <a:off x="2133258" y="2095675"/>
              <a:ext cx="4877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"CCGGAAG"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7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" y="401382"/>
            <a:ext cx="7479030" cy="5609273"/>
          </a:xfrm>
          <a:prstGeom prst="rect">
            <a:avLst/>
          </a:prstGeom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3BEFA-5E9B-4D97-B013-761CA0334DD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Left-Right Arrow 4"/>
          <p:cNvSpPr/>
          <p:nvPr/>
        </p:nvSpPr>
        <p:spPr>
          <a:xfrm>
            <a:off x="2810346" y="4880379"/>
            <a:ext cx="684245" cy="323461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eft-Right Arrow 5"/>
          <p:cNvSpPr/>
          <p:nvPr/>
        </p:nvSpPr>
        <p:spPr>
          <a:xfrm rot="5400000">
            <a:off x="4905003" y="2998024"/>
            <a:ext cx="557537" cy="323461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eft-Right Arrow 6"/>
          <p:cNvSpPr/>
          <p:nvPr/>
        </p:nvSpPr>
        <p:spPr>
          <a:xfrm rot="5400000">
            <a:off x="6179181" y="3833093"/>
            <a:ext cx="557537" cy="323461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eft-Right Arrow 7"/>
          <p:cNvSpPr/>
          <p:nvPr/>
        </p:nvSpPr>
        <p:spPr>
          <a:xfrm rot="5400000">
            <a:off x="7468663" y="4252715"/>
            <a:ext cx="557537" cy="323461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55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2BBF4-CC54-499F-A5C4-E186CF90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24C19C-DF31-4A2D-A73B-6C0D65E32C98}"/>
              </a:ext>
            </a:extLst>
          </p:cNvPr>
          <p:cNvGrpSpPr/>
          <p:nvPr/>
        </p:nvGrpSpPr>
        <p:grpSpPr>
          <a:xfrm>
            <a:off x="2177846" y="1593117"/>
            <a:ext cx="4389513" cy="3158826"/>
            <a:chOff x="2982904" y="1692656"/>
            <a:chExt cx="4389513" cy="3158826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4B67192B-412A-429C-9953-C69AA62370B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8801845"/>
                    </p:ext>
                  </p:extLst>
                </p:nvPr>
              </p:nvGraphicFramePr>
              <p:xfrm>
                <a:off x="3663496" y="1692656"/>
                <a:ext cx="3108443" cy="298793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4B67192B-412A-429C-9953-C69AA62370B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8801845"/>
                    </p:ext>
                  </p:extLst>
                </p:nvPr>
              </p:nvGraphicFramePr>
              <p:xfrm>
                <a:off x="3663496" y="1692656"/>
                <a:ext cx="3108443" cy="298793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DBE8FEE-256A-4011-ADF9-3A8E074CB384}"/>
                    </a:ext>
                  </a:extLst>
                </p:cNvPr>
                <p:cNvSpPr txBox="1"/>
                <p:nvPr/>
              </p:nvSpPr>
              <p:spPr>
                <a:xfrm>
                  <a:off x="2982904" y="4482150"/>
                  <a:ext cx="16827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2904" y="4482150"/>
                  <a:ext cx="168270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28AB70-916B-40D5-92FA-037BACD6C9D7}"/>
                    </a:ext>
                  </a:extLst>
                </p:cNvPr>
                <p:cNvSpPr txBox="1"/>
                <p:nvPr/>
              </p:nvSpPr>
              <p:spPr>
                <a:xfrm>
                  <a:off x="5820364" y="3794816"/>
                  <a:ext cx="1552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364" y="3794816"/>
                  <a:ext cx="1552053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1548E3-8392-49CF-B284-8912ED954FD9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3824258" y="3760470"/>
              <a:ext cx="0" cy="631471"/>
            </a:xfrm>
            <a:prstGeom prst="line">
              <a:avLst/>
            </a:prstGeom>
            <a:ln w="31750" cap="rnd">
              <a:solidFill>
                <a:schemeClr val="tx1"/>
              </a:solidFill>
              <a:prstDash val="solid"/>
              <a:headEnd type="none" w="med" len="lg"/>
              <a:tailEnd type="arrow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F7796D-D8A5-44F3-9C47-CC25D8B99F57}"/>
                    </a:ext>
                  </a:extLst>
                </p:cNvPr>
                <p:cNvSpPr txBox="1"/>
                <p:nvPr/>
              </p:nvSpPr>
              <p:spPr>
                <a:xfrm>
                  <a:off x="3384256" y="3511500"/>
                  <a:ext cx="558480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256" y="3511500"/>
                  <a:ext cx="558480" cy="391261"/>
                </a:xfrm>
                <a:prstGeom prst="rect">
                  <a:avLst/>
                </a:prstGeom>
                <a:blipFill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8FF3E5-4BD2-4A91-A2DF-8BD2668C100C}"/>
                </a:ext>
              </a:extLst>
            </p:cNvPr>
            <p:cNvSpPr/>
            <p:nvPr/>
          </p:nvSpPr>
          <p:spPr>
            <a:xfrm>
              <a:off x="3770918" y="4391941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144DAA-7050-48AB-B81B-CD16C338C6CA}"/>
                </a:ext>
              </a:extLst>
            </p:cNvPr>
            <p:cNvSpPr/>
            <p:nvPr/>
          </p:nvSpPr>
          <p:spPr>
            <a:xfrm>
              <a:off x="6543051" y="3688136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DFF9C6-4B6F-4F03-ABA3-96F2A8D2655D}"/>
                </a:ext>
              </a:extLst>
            </p:cNvPr>
            <p:cNvCxnSpPr>
              <a:stCxn id="9" idx="6"/>
            </p:cNvCxnSpPr>
            <p:nvPr/>
          </p:nvCxnSpPr>
          <p:spPr>
            <a:xfrm>
              <a:off x="3877598" y="4445281"/>
              <a:ext cx="568633" cy="0"/>
            </a:xfrm>
            <a:prstGeom prst="line">
              <a:avLst/>
            </a:prstGeom>
            <a:ln w="31750" cap="rnd">
              <a:solidFill>
                <a:schemeClr val="tx1"/>
              </a:solidFill>
              <a:prstDash val="solid"/>
              <a:headEnd type="none" w="med" len="lg"/>
              <a:tailEnd type="arrow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BD1740-6896-45AC-A903-64931A08CBF1}"/>
                    </a:ext>
                  </a:extLst>
                </p:cNvPr>
                <p:cNvSpPr txBox="1"/>
                <p:nvPr/>
              </p:nvSpPr>
              <p:spPr>
                <a:xfrm>
                  <a:off x="4234996" y="4059478"/>
                  <a:ext cx="5584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996" y="4059478"/>
                  <a:ext cx="5584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360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C2BBF4-CC54-499F-A5C4-E186CF90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9BF690-2650-4924-910C-2565B2F45ED3}"/>
              </a:ext>
            </a:extLst>
          </p:cNvPr>
          <p:cNvGrpSpPr/>
          <p:nvPr/>
        </p:nvGrpSpPr>
        <p:grpSpPr>
          <a:xfrm>
            <a:off x="2349998" y="1328418"/>
            <a:ext cx="4774702" cy="3172599"/>
            <a:chOff x="1967669" y="1849587"/>
            <a:chExt cx="4774702" cy="3172599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4" name="Chart 13">
                  <a:extLst>
                    <a:ext uri="{FF2B5EF4-FFF2-40B4-BE49-F238E27FC236}">
                      <a16:creationId xmlns:a16="http://schemas.microsoft.com/office/drawing/2014/main" id="{1179F310-8368-44AD-AEFB-509BE162B237}"/>
                    </a:ext>
                  </a:extLst>
                </p:cNvPr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3033450" y="1849587"/>
                <a:ext cx="3108443" cy="298793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>
            <p:graphicFrame>
              <p:nvGraphicFramePr>
                <p:cNvPr id="14" name="Chart 13">
                  <a:extLst>
                    <a:ext uri="{FF2B5EF4-FFF2-40B4-BE49-F238E27FC236}">
                      <a16:creationId xmlns:a16="http://schemas.microsoft.com/office/drawing/2014/main" id="{1179F310-8368-44AD-AEFB-509BE162B237}"/>
                    </a:ext>
                  </a:extLst>
                </p:cNvPr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3033450" y="1849587"/>
                <a:ext cx="3108443" cy="298793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28BAC4-9110-459D-8EEC-8F616EB1FB89}"/>
                </a:ext>
              </a:extLst>
            </p:cNvPr>
            <p:cNvCxnSpPr>
              <a:stCxn id="17" idx="0"/>
            </p:cNvCxnSpPr>
            <p:nvPr/>
          </p:nvCxnSpPr>
          <p:spPr>
            <a:xfrm flipV="1">
              <a:off x="3195194" y="3951747"/>
              <a:ext cx="1" cy="599068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295714-3A55-414D-B0BD-1E4E3B32CE6D}"/>
                </a:ext>
              </a:extLst>
            </p:cNvPr>
            <p:cNvCxnSpPr>
              <a:stCxn id="18" idx="2"/>
              <a:endCxn id="19" idx="6"/>
            </p:cNvCxnSpPr>
            <p:nvPr/>
          </p:nvCxnSpPr>
          <p:spPr>
            <a:xfrm flipH="1">
              <a:off x="3248534" y="3898407"/>
              <a:ext cx="2664471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1FE555E-41B7-48AF-A4C3-9495055FAF03}"/>
                </a:ext>
              </a:extLst>
            </p:cNvPr>
            <p:cNvSpPr/>
            <p:nvPr/>
          </p:nvSpPr>
          <p:spPr>
            <a:xfrm>
              <a:off x="3141854" y="4550815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D0F35F-8499-46E5-8BD2-F59B7310EE73}"/>
                </a:ext>
              </a:extLst>
            </p:cNvPr>
            <p:cNvSpPr/>
            <p:nvPr/>
          </p:nvSpPr>
          <p:spPr>
            <a:xfrm>
              <a:off x="5913005" y="3845067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F6E46BE-9D0A-45AC-9C99-998E44B34135}"/>
                </a:ext>
              </a:extLst>
            </p:cNvPr>
            <p:cNvSpPr/>
            <p:nvPr/>
          </p:nvSpPr>
          <p:spPr>
            <a:xfrm>
              <a:off x="3141854" y="3845067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F9277C-0E82-4FB4-ACB6-DB3255E429B4}"/>
                    </a:ext>
                  </a:extLst>
                </p:cNvPr>
                <p:cNvSpPr txBox="1"/>
                <p:nvPr/>
              </p:nvSpPr>
              <p:spPr>
                <a:xfrm>
                  <a:off x="1967669" y="3492283"/>
                  <a:ext cx="16827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F9277C-0E82-4FB4-ACB6-DB3255E429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669" y="3492283"/>
                  <a:ext cx="168270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B01FEB5-49E9-427C-B1A9-90B193A9FD23}"/>
                    </a:ext>
                  </a:extLst>
                </p:cNvPr>
                <p:cNvSpPr txBox="1"/>
                <p:nvPr/>
              </p:nvSpPr>
              <p:spPr>
                <a:xfrm>
                  <a:off x="2353840" y="4652854"/>
                  <a:ext cx="16827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840" y="4652854"/>
                  <a:ext cx="168270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3AE3C4B-02D5-400A-93BA-E6134C9C0011}"/>
                    </a:ext>
                  </a:extLst>
                </p:cNvPr>
                <p:cNvSpPr txBox="1"/>
                <p:nvPr/>
              </p:nvSpPr>
              <p:spPr>
                <a:xfrm>
                  <a:off x="5190318" y="3978417"/>
                  <a:ext cx="1552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318" y="3978417"/>
                  <a:ext cx="155205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280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45140-8AE2-4625-A31D-A45A9D6D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8945A5-BDAB-439F-A8C1-08AC5CB4DD36}"/>
              </a:ext>
            </a:extLst>
          </p:cNvPr>
          <p:cNvGrpSpPr/>
          <p:nvPr/>
        </p:nvGrpSpPr>
        <p:grpSpPr>
          <a:xfrm>
            <a:off x="1662957" y="1276921"/>
            <a:ext cx="5191300" cy="3222826"/>
            <a:chOff x="2181117" y="1457763"/>
            <a:chExt cx="5191300" cy="322282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Chart 3">
                  <a:extLst>
                    <a:ext uri="{FF2B5EF4-FFF2-40B4-BE49-F238E27FC236}">
                      <a16:creationId xmlns:a16="http://schemas.microsoft.com/office/drawing/2014/main" id="{C19D95C5-0D97-49F7-985D-B371E30044DE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80031670"/>
                    </p:ext>
                  </p:extLst>
                </p:nvPr>
              </p:nvGraphicFramePr>
              <p:xfrm>
                <a:off x="3413760" y="1692656"/>
                <a:ext cx="3358179" cy="298793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21" name="Chart 20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42155203"/>
                    </p:ext>
                  </p:extLst>
                </p:nvPr>
              </p:nvGraphicFramePr>
              <p:xfrm>
                <a:off x="3413760" y="1692656"/>
                <a:ext cx="3358179" cy="298793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32C1A6A-E02A-43AC-A102-779217E437B0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3878580" y="3741476"/>
              <a:ext cx="2664471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32D25C-F87C-49B5-A318-C346E9AB26A6}"/>
                </a:ext>
              </a:extLst>
            </p:cNvPr>
            <p:cNvSpPr/>
            <p:nvPr/>
          </p:nvSpPr>
          <p:spPr>
            <a:xfrm>
              <a:off x="6543051" y="3688136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509AFD-360D-479F-BD89-00CD6137C5B1}"/>
                </a:ext>
              </a:extLst>
            </p:cNvPr>
            <p:cNvSpPr/>
            <p:nvPr/>
          </p:nvSpPr>
          <p:spPr>
            <a:xfrm>
              <a:off x="3361690" y="3759210"/>
              <a:ext cx="9271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016F78B-4D9D-4D62-ABA4-4E9CD949A66D}"/>
                    </a:ext>
                  </a:extLst>
                </p:cNvPr>
                <p:cNvSpPr txBox="1"/>
                <p:nvPr/>
              </p:nvSpPr>
              <p:spPr>
                <a:xfrm>
                  <a:off x="5820364" y="3759210"/>
                  <a:ext cx="15520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364" y="3759210"/>
                  <a:ext cx="15520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9F2D2DB-5D75-474C-B568-3A88009F5AE2}"/>
                    </a:ext>
                  </a:extLst>
                </p:cNvPr>
                <p:cNvSpPr txBox="1"/>
                <p:nvPr/>
              </p:nvSpPr>
              <p:spPr>
                <a:xfrm>
                  <a:off x="4871529" y="1457763"/>
                  <a:ext cx="678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29" y="1457763"/>
                  <a:ext cx="67857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991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3E600B-AF7C-4BBC-8EDF-BD40EB2A7AFD}"/>
                </a:ext>
              </a:extLst>
            </p:cNvPr>
            <p:cNvCxnSpPr>
              <a:endCxn id="11" idx="4"/>
            </p:cNvCxnSpPr>
            <p:nvPr/>
          </p:nvCxnSpPr>
          <p:spPr>
            <a:xfrm flipV="1">
              <a:off x="5210815" y="1913683"/>
              <a:ext cx="0" cy="1835357"/>
            </a:xfrm>
            <a:prstGeom prst="line">
              <a:avLst/>
            </a:prstGeom>
            <a:ln w="25400" cap="rnd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C1D05-5627-40FE-AB01-EB31FF1172BF}"/>
                </a:ext>
              </a:extLst>
            </p:cNvPr>
            <p:cNvSpPr/>
            <p:nvPr/>
          </p:nvSpPr>
          <p:spPr>
            <a:xfrm>
              <a:off x="5157475" y="1807003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E5E8F8-0194-4C96-8358-A9FF7B20BF40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3827664" y="3056665"/>
              <a:ext cx="0" cy="631471"/>
            </a:xfrm>
            <a:prstGeom prst="line">
              <a:avLst/>
            </a:prstGeom>
            <a:ln w="31750" cap="rnd">
              <a:solidFill>
                <a:schemeClr val="tx1"/>
              </a:solidFill>
              <a:prstDash val="solid"/>
              <a:headEnd type="none" w="med" len="lg"/>
              <a:tailEnd type="arrow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76C49DE-56F9-4AE4-A12A-B0AC6CCF3D63}"/>
                    </a:ext>
                  </a:extLst>
                </p:cNvPr>
                <p:cNvSpPr txBox="1"/>
                <p:nvPr/>
              </p:nvSpPr>
              <p:spPr>
                <a:xfrm>
                  <a:off x="2181117" y="2665404"/>
                  <a:ext cx="2188844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117" y="2665404"/>
                  <a:ext cx="2188844" cy="391261"/>
                </a:xfrm>
                <a:prstGeom prst="rect">
                  <a:avLst/>
                </a:prstGeom>
                <a:blipFill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BE3AA-F172-4479-836C-D38DCFDC4789}"/>
                </a:ext>
              </a:extLst>
            </p:cNvPr>
            <p:cNvSpPr/>
            <p:nvPr/>
          </p:nvSpPr>
          <p:spPr>
            <a:xfrm>
              <a:off x="3774324" y="3688136"/>
              <a:ext cx="106680" cy="1066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03F06A-4410-4EE0-A2BC-B997AA43BAF3}"/>
                </a:ext>
              </a:extLst>
            </p:cNvPr>
            <p:cNvCxnSpPr>
              <a:stCxn id="14" idx="6"/>
            </p:cNvCxnSpPr>
            <p:nvPr/>
          </p:nvCxnSpPr>
          <p:spPr>
            <a:xfrm>
              <a:off x="3881004" y="3741476"/>
              <a:ext cx="568633" cy="0"/>
            </a:xfrm>
            <a:prstGeom prst="line">
              <a:avLst/>
            </a:prstGeom>
            <a:ln w="31750" cap="rnd">
              <a:solidFill>
                <a:schemeClr val="tx1"/>
              </a:solidFill>
              <a:prstDash val="solid"/>
              <a:headEnd type="none" w="med" len="lg"/>
              <a:tailEnd type="arrow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0ACBC8-FB25-403A-9D37-47288950742A}"/>
                    </a:ext>
                  </a:extLst>
                </p:cNvPr>
                <p:cNvSpPr txBox="1"/>
                <p:nvPr/>
              </p:nvSpPr>
              <p:spPr>
                <a:xfrm>
                  <a:off x="4238402" y="3355673"/>
                  <a:ext cx="5584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02" y="3355673"/>
                  <a:ext cx="5584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A8E6BBB-3167-41B8-8B25-ECC50D589F7D}"/>
                    </a:ext>
                  </a:extLst>
                </p:cNvPr>
                <p:cNvSpPr txBox="1"/>
                <p:nvPr/>
              </p:nvSpPr>
              <p:spPr>
                <a:xfrm>
                  <a:off x="3425768" y="3751408"/>
                  <a:ext cx="7989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68" y="3751408"/>
                  <a:ext cx="7989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293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2</cp:revision>
  <dcterms:created xsi:type="dcterms:W3CDTF">2024-02-28T21:18:26Z</dcterms:created>
  <dcterms:modified xsi:type="dcterms:W3CDTF">2024-02-28T21:27:28Z</dcterms:modified>
</cp:coreProperties>
</file>