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7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5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1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6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3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7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15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63BC7-1ACB-45B4-9CC3-5285E55A5068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4CA8-3AB8-46E1-BC53-4F87E2DF2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5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usable Index Cards - ProSimpli">
            <a:extLst>
              <a:ext uri="{FF2B5EF4-FFF2-40B4-BE49-F238E27FC236}">
                <a16:creationId xmlns:a16="http://schemas.microsoft.com/office/drawing/2014/main" id="{1370B777-BE58-71EE-B890-3CE06ECCD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277BAD-9644-1278-5C36-7E7A03DBD7BE}"/>
              </a:ext>
            </a:extLst>
          </p:cNvPr>
          <p:cNvSpPr txBox="1"/>
          <p:nvPr/>
        </p:nvSpPr>
        <p:spPr>
          <a:xfrm>
            <a:off x="2987702" y="2644170"/>
            <a:ext cx="3168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B050"/>
                </a:solidFill>
              </a:rPr>
              <a:t>BLUE</a:t>
            </a:r>
          </a:p>
        </p:txBody>
      </p:sp>
    </p:spTree>
    <p:extLst>
      <p:ext uri="{BB962C8B-B14F-4D97-AF65-F5344CB8AC3E}">
        <p14:creationId xmlns:p14="http://schemas.microsoft.com/office/powerpoint/2010/main" val="34310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</cp:revision>
  <dcterms:created xsi:type="dcterms:W3CDTF">2024-09-25T19:17:57Z</dcterms:created>
  <dcterms:modified xsi:type="dcterms:W3CDTF">2024-09-25T19:22:05Z</dcterms:modified>
</cp:coreProperties>
</file>