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7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49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41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3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8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70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8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82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75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E7E69-B9E3-4270-ADB7-44B1EF2A89B7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E992-D1F0-4807-BAB3-7D1C307089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1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microsoft.com/office/2007/relationships/hdphoto" Target="../media/hdphoto1.wdp"/><Relationship Id="rId7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.png"/><Relationship Id="rId9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FFFEA2-9773-47F0-8D03-CFFB71DB34BE}"/>
              </a:ext>
            </a:extLst>
          </p:cNvPr>
          <p:cNvGrpSpPr/>
          <p:nvPr/>
        </p:nvGrpSpPr>
        <p:grpSpPr>
          <a:xfrm>
            <a:off x="1818800" y="994456"/>
            <a:ext cx="5213792" cy="2101504"/>
            <a:chOff x="1338596" y="3127554"/>
            <a:chExt cx="5213792" cy="210150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FD6C5C-7DC6-4C74-B0AA-FD8298D05D9E}"/>
                </a:ext>
              </a:extLst>
            </p:cNvPr>
            <p:cNvGrpSpPr/>
            <p:nvPr/>
          </p:nvGrpSpPr>
          <p:grpSpPr>
            <a:xfrm flipH="1">
              <a:off x="5025340" y="3808482"/>
              <a:ext cx="1527048" cy="991017"/>
              <a:chOff x="1366319" y="2388744"/>
              <a:chExt cx="1526877" cy="991017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97B1C94-CDC9-4BB3-B579-725C213A7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0000">
                <a:off x="1463034" y="3008680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1C256195-09AC-45BE-AC89-F9BFCC845A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">
                <a:off x="1499136" y="2912939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91565063-4E80-4190-9B2D-6E44B8ECB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0000">
                <a:off x="1521254" y="2805697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69137093-0467-4AE1-8E7D-EFEE675D8E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360000">
                <a:off x="1521596" y="2696640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196FAFA4-534A-48E1-8533-02B503C99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1080000">
                <a:off x="1498796" y="2594945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D2162D32-8736-4D07-B137-DF713E5C70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1800000">
                <a:off x="1453054" y="2498796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0E3A1336-43F5-4935-BECD-1762E9D82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2520000">
                <a:off x="1388823" y="2412183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E7ED55F8-2144-46A2-896B-FA2CFA049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900000">
                <a:off x="1366319" y="2388744"/>
                <a:ext cx="1373423" cy="371574"/>
              </a:xfrm>
              <a:prstGeom prst="rect">
                <a:avLst/>
              </a:prstGeom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FC36E3A-F0FF-4C3F-91E7-8F65EDFC9EB4}"/>
                </a:ext>
              </a:extLst>
            </p:cNvPr>
            <p:cNvGrpSpPr/>
            <p:nvPr/>
          </p:nvGrpSpPr>
          <p:grpSpPr>
            <a:xfrm>
              <a:off x="1338596" y="3804549"/>
              <a:ext cx="1525495" cy="991592"/>
              <a:chOff x="1367701" y="2388169"/>
              <a:chExt cx="1525495" cy="991592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B12E0F0D-5D45-433F-B1E6-47BFBFE48E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800000">
                <a:off x="1463034" y="3008680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8A37D44-C7B4-4CCC-B8C1-F353B69B5E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">
                <a:off x="1499136" y="2912939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7489212D-3893-4F1C-9B24-0EFCFE114F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360000">
                <a:off x="1521254" y="2805697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CAB097A-FBCF-498B-85BD-831F47BA6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360000">
                <a:off x="1521596" y="2696640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2DEC8532-AEF8-4894-92E2-CC8EA5627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1080000">
                <a:off x="1498796" y="2594945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17D0B73F-2A6E-4D53-B648-B642C9FCBA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1800000">
                <a:off x="1453054" y="2498796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37E57A47-08C0-4F8F-B045-62836A7A12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2520000">
                <a:off x="1388823" y="2412183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7DF3C78-496D-4094-AC89-EFF534DE06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-2700000">
                <a:off x="1367701" y="2388169"/>
                <a:ext cx="1371600" cy="371081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B6B98A4-1C61-4B67-B880-D07D1E652633}"/>
                    </a:ext>
                  </a:extLst>
                </p:cNvPr>
                <p:cNvSpPr txBox="1"/>
                <p:nvPr/>
              </p:nvSpPr>
              <p:spPr>
                <a:xfrm>
                  <a:off x="2599965" y="4856081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330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9965" y="4856081"/>
                  <a:ext cx="83963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8C4D738-75DB-44F3-93CD-843BD3D8C6A7}"/>
                    </a:ext>
                  </a:extLst>
                </p:cNvPr>
                <p:cNvSpPr txBox="1"/>
                <p:nvPr/>
              </p:nvSpPr>
              <p:spPr>
                <a:xfrm>
                  <a:off x="2704812" y="4600394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342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812" y="4600394"/>
                  <a:ext cx="839634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8AADC62-C1E0-4FED-B46C-75FE2013A640}"/>
                    </a:ext>
                  </a:extLst>
                </p:cNvPr>
                <p:cNvSpPr txBox="1"/>
                <p:nvPr/>
              </p:nvSpPr>
              <p:spPr>
                <a:xfrm>
                  <a:off x="2760835" y="4344705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354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835" y="4344705"/>
                  <a:ext cx="839634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909CA28-84EF-4F03-813D-D2EE058E7A1E}"/>
                    </a:ext>
                  </a:extLst>
                </p:cNvPr>
                <p:cNvSpPr txBox="1"/>
                <p:nvPr/>
              </p:nvSpPr>
              <p:spPr>
                <a:xfrm>
                  <a:off x="2666021" y="4089016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6021" y="4089016"/>
                  <a:ext cx="83963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8076E30-491F-495A-987E-14C2D6677722}"/>
                    </a:ext>
                  </a:extLst>
                </p:cNvPr>
                <p:cNvSpPr txBox="1"/>
                <p:nvPr/>
              </p:nvSpPr>
              <p:spPr>
                <a:xfrm>
                  <a:off x="2646682" y="3833327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6682" y="3833327"/>
                  <a:ext cx="8396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9B6CED-7B1A-4516-9245-B699108DFE90}"/>
                    </a:ext>
                  </a:extLst>
                </p:cNvPr>
                <p:cNvSpPr txBox="1"/>
                <p:nvPr/>
              </p:nvSpPr>
              <p:spPr>
                <a:xfrm>
                  <a:off x="2544085" y="3577638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4085" y="3577638"/>
                  <a:ext cx="83963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56DB867-A210-4E37-B754-F0A39F7B949D}"/>
                    </a:ext>
                  </a:extLst>
                </p:cNvPr>
                <p:cNvSpPr txBox="1"/>
                <p:nvPr/>
              </p:nvSpPr>
              <p:spPr>
                <a:xfrm>
                  <a:off x="2380271" y="3321949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42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0271" y="3321949"/>
                  <a:ext cx="839634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3F44D33-0408-439C-BE51-6F207B7B5AE1}"/>
                    </a:ext>
                  </a:extLst>
                </p:cNvPr>
                <p:cNvSpPr txBox="1"/>
                <p:nvPr/>
              </p:nvSpPr>
              <p:spPr>
                <a:xfrm>
                  <a:off x="2119729" y="3127554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45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729" y="3127554"/>
                  <a:ext cx="83963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D302DB8-CD8B-4B30-9A6F-42A6868DEFC7}"/>
                    </a:ext>
                  </a:extLst>
                </p:cNvPr>
                <p:cNvSpPr txBox="1"/>
                <p:nvPr/>
              </p:nvSpPr>
              <p:spPr>
                <a:xfrm>
                  <a:off x="4449849" y="4859726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210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849" y="4859726"/>
                  <a:ext cx="83963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4D772F-77A9-4697-990C-AFAA6936BD3D}"/>
                    </a:ext>
                  </a:extLst>
                </p:cNvPr>
                <p:cNvSpPr txBox="1"/>
                <p:nvPr/>
              </p:nvSpPr>
              <p:spPr>
                <a:xfrm>
                  <a:off x="4365772" y="4604039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198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772" y="4604039"/>
                  <a:ext cx="839634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B6DBE4C-F49E-4F33-A8B8-8BA23CBE14B7}"/>
                    </a:ext>
                  </a:extLst>
                </p:cNvPr>
                <p:cNvSpPr txBox="1"/>
                <p:nvPr/>
              </p:nvSpPr>
              <p:spPr>
                <a:xfrm>
                  <a:off x="4290258" y="4334613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186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258" y="4334613"/>
                  <a:ext cx="839634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2604CD6-17BC-4D01-A946-E76D8099AF52}"/>
                    </a:ext>
                  </a:extLst>
                </p:cNvPr>
                <p:cNvSpPr txBox="1"/>
                <p:nvPr/>
              </p:nvSpPr>
              <p:spPr>
                <a:xfrm>
                  <a:off x="4251350" y="4087071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174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1350" y="4087071"/>
                  <a:ext cx="839634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23B35F6-7167-4B45-A617-7DA5756C32EE}"/>
                    </a:ext>
                  </a:extLst>
                </p:cNvPr>
                <p:cNvSpPr txBox="1"/>
                <p:nvPr/>
              </p:nvSpPr>
              <p:spPr>
                <a:xfrm>
                  <a:off x="4296344" y="3827191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162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344" y="3827191"/>
                  <a:ext cx="839634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7C6E6E-DE4C-4603-B90E-3877E003C7B7}"/>
                    </a:ext>
                  </a:extLst>
                </p:cNvPr>
                <p:cNvSpPr txBox="1"/>
                <p:nvPr/>
              </p:nvSpPr>
              <p:spPr>
                <a:xfrm>
                  <a:off x="4444189" y="3577808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150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189" y="3577808"/>
                  <a:ext cx="83963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9AE8F03-60DF-4692-9A3F-D136AB5CDD62}"/>
                    </a:ext>
                  </a:extLst>
                </p:cNvPr>
                <p:cNvSpPr txBox="1"/>
                <p:nvPr/>
              </p:nvSpPr>
              <p:spPr>
                <a:xfrm>
                  <a:off x="4604220" y="3325594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138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04220" y="3325594"/>
                  <a:ext cx="839634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122CF49-296E-41FA-B351-DB689E6FAA2B}"/>
                    </a:ext>
                  </a:extLst>
                </p:cNvPr>
                <p:cNvSpPr txBox="1"/>
                <p:nvPr/>
              </p:nvSpPr>
              <p:spPr>
                <a:xfrm>
                  <a:off x="5090984" y="3131199"/>
                  <a:ext cx="8396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135</m:t>
                        </m:r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0984" y="3131199"/>
                  <a:ext cx="839634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C9E7F05-DD42-4D22-B522-8BC786B4E4F3}"/>
              </a:ext>
            </a:extLst>
          </p:cNvPr>
          <p:cNvGrpSpPr/>
          <p:nvPr/>
        </p:nvGrpSpPr>
        <p:grpSpPr>
          <a:xfrm>
            <a:off x="1732671" y="3786101"/>
            <a:ext cx="5337283" cy="1784361"/>
            <a:chOff x="1523026" y="2727407"/>
            <a:chExt cx="5337283" cy="1784361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EE47007-68A1-47BD-86EA-8E422D48307C}"/>
                </a:ext>
              </a:extLst>
            </p:cNvPr>
            <p:cNvSpPr/>
            <p:nvPr/>
          </p:nvSpPr>
          <p:spPr>
            <a:xfrm>
              <a:off x="1523026" y="2822657"/>
              <a:ext cx="402587" cy="40258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891DBB-DFF9-48AB-A997-70929A160254}"/>
                </a:ext>
              </a:extLst>
            </p:cNvPr>
            <p:cNvSpPr/>
            <p:nvPr/>
          </p:nvSpPr>
          <p:spPr>
            <a:xfrm>
              <a:off x="3151801" y="2727407"/>
              <a:ext cx="624644" cy="6246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1D671A2-23FA-49B5-8D45-3D6474484DC3}"/>
                </a:ext>
              </a:extLst>
            </p:cNvPr>
            <p:cNvCxnSpPr/>
            <p:nvPr/>
          </p:nvCxnSpPr>
          <p:spPr>
            <a:xfrm flipH="1">
              <a:off x="1730636" y="2731021"/>
              <a:ext cx="1691635" cy="89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2E5D58-6A70-4586-9976-20ED986D01C8}"/>
                </a:ext>
              </a:extLst>
            </p:cNvPr>
            <p:cNvCxnSpPr/>
            <p:nvPr/>
          </p:nvCxnSpPr>
          <p:spPr>
            <a:xfrm flipH="1" flipV="1">
              <a:off x="1734441" y="3224416"/>
              <a:ext cx="1693546" cy="123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8194782-94F2-4FC1-9834-AA3975322275}"/>
                </a:ext>
              </a:extLst>
            </p:cNvPr>
            <p:cNvSpPr/>
            <p:nvPr/>
          </p:nvSpPr>
          <p:spPr>
            <a:xfrm>
              <a:off x="1523026" y="3953071"/>
              <a:ext cx="402587" cy="402587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ED8193C-76D9-49DF-A062-31099D4CF869}"/>
                </a:ext>
              </a:extLst>
            </p:cNvPr>
            <p:cNvSpPr/>
            <p:nvPr/>
          </p:nvSpPr>
          <p:spPr>
            <a:xfrm>
              <a:off x="3151801" y="3857821"/>
              <a:ext cx="624644" cy="624644"/>
            </a:xfrm>
            <a:prstGeom prst="ellipse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7B3463B-D8CF-4F05-8E63-14D86D734495}"/>
                </a:ext>
              </a:extLst>
            </p:cNvPr>
            <p:cNvCxnSpPr/>
            <p:nvPr/>
          </p:nvCxnSpPr>
          <p:spPr>
            <a:xfrm flipH="1">
              <a:off x="1730636" y="3861435"/>
              <a:ext cx="1691635" cy="895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14CE8C0-023E-47DF-8C5E-195F41100AA0}"/>
                </a:ext>
              </a:extLst>
            </p:cNvPr>
            <p:cNvCxnSpPr/>
            <p:nvPr/>
          </p:nvCxnSpPr>
          <p:spPr>
            <a:xfrm flipH="1" flipV="1">
              <a:off x="1734441" y="4354830"/>
              <a:ext cx="1693546" cy="1238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ED04FF2-C900-4671-B5AE-451A5E09CE25}"/>
                </a:ext>
              </a:extLst>
            </p:cNvPr>
            <p:cNvSpPr/>
            <p:nvPr/>
          </p:nvSpPr>
          <p:spPr>
            <a:xfrm>
              <a:off x="3325340" y="3812115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D6CD51-5087-4875-8315-1EC970B4F823}"/>
                </a:ext>
              </a:extLst>
            </p:cNvPr>
            <p:cNvSpPr/>
            <p:nvPr/>
          </p:nvSpPr>
          <p:spPr>
            <a:xfrm>
              <a:off x="3325340" y="4416742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8C458D2-1DDF-40A1-BBB8-4C6F0A423306}"/>
                </a:ext>
              </a:extLst>
            </p:cNvPr>
            <p:cNvSpPr/>
            <p:nvPr/>
          </p:nvSpPr>
          <p:spPr>
            <a:xfrm>
              <a:off x="1700303" y="430350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8EE7DAA-F08F-4256-A2F1-4B217A397806}"/>
                </a:ext>
              </a:extLst>
            </p:cNvPr>
            <p:cNvSpPr/>
            <p:nvPr/>
          </p:nvSpPr>
          <p:spPr>
            <a:xfrm>
              <a:off x="1703449" y="3907267"/>
              <a:ext cx="95026" cy="9502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5A1CE11A-C24E-4598-AF62-F57E6947A693}"/>
                </a:ext>
              </a:extLst>
            </p:cNvPr>
            <p:cNvGrpSpPr/>
            <p:nvPr/>
          </p:nvGrpSpPr>
          <p:grpSpPr>
            <a:xfrm>
              <a:off x="4533863" y="2926549"/>
              <a:ext cx="2326446" cy="1376958"/>
              <a:chOff x="3323628" y="2544976"/>
              <a:chExt cx="2326446" cy="137695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0517CAB-573D-4E57-A45C-0A2B67F33616}"/>
                  </a:ext>
                </a:extLst>
              </p:cNvPr>
              <p:cNvCxnSpPr>
                <a:stCxn id="58" idx="0"/>
              </p:cNvCxnSpPr>
              <p:nvPr/>
            </p:nvCxnSpPr>
            <p:spPr>
              <a:xfrm flipH="1">
                <a:off x="3597948" y="3025336"/>
                <a:ext cx="1" cy="880819"/>
              </a:xfrm>
              <a:prstGeom prst="straightConnector1">
                <a:avLst/>
              </a:prstGeom>
              <a:ln w="25400" cap="flat">
                <a:solidFill>
                  <a:schemeClr val="bg1">
                    <a:lumMod val="75000"/>
                  </a:schemeClr>
                </a:solidFill>
                <a:prstDash val="sys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BE29E08-B965-4485-9259-6F1196C24F51}"/>
                  </a:ext>
                </a:extLst>
              </p:cNvPr>
              <p:cNvCxnSpPr>
                <a:stCxn id="59" idx="0"/>
              </p:cNvCxnSpPr>
              <p:nvPr/>
            </p:nvCxnSpPr>
            <p:spPr>
              <a:xfrm>
                <a:off x="5337752" y="2930086"/>
                <a:ext cx="0" cy="991848"/>
              </a:xfrm>
              <a:prstGeom prst="straightConnector1">
                <a:avLst/>
              </a:prstGeom>
              <a:ln w="25400" cap="flat">
                <a:solidFill>
                  <a:schemeClr val="bg1">
                    <a:lumMod val="75000"/>
                  </a:schemeClr>
                </a:solidFill>
                <a:prstDash val="sys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BAB3300C-1FA2-4E2D-A90F-CA79C489C6D5}"/>
                  </a:ext>
                </a:extLst>
              </p:cNvPr>
              <p:cNvCxnSpPr/>
              <p:nvPr/>
            </p:nvCxnSpPr>
            <p:spPr>
              <a:xfrm>
                <a:off x="5025430" y="2562882"/>
                <a:ext cx="0" cy="679526"/>
              </a:xfrm>
              <a:prstGeom prst="straightConnector1">
                <a:avLst/>
              </a:prstGeom>
              <a:ln w="25400" cap="flat">
                <a:solidFill>
                  <a:schemeClr val="bg1">
                    <a:lumMod val="75000"/>
                  </a:schemeClr>
                </a:solidFill>
                <a:prstDash val="sys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30E1023-627F-4454-B402-AD8F5BFBA707}"/>
                  </a:ext>
                </a:extLst>
              </p:cNvPr>
              <p:cNvCxnSpPr/>
              <p:nvPr/>
            </p:nvCxnSpPr>
            <p:spPr>
              <a:xfrm>
                <a:off x="5650074" y="2554993"/>
                <a:ext cx="0" cy="679526"/>
              </a:xfrm>
              <a:prstGeom prst="straightConnector1">
                <a:avLst/>
              </a:prstGeom>
              <a:ln w="25400" cap="flat">
                <a:solidFill>
                  <a:schemeClr val="bg1">
                    <a:lumMod val="75000"/>
                  </a:schemeClr>
                </a:solidFill>
                <a:prstDash val="sys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D4C0FF6-C5DA-4DE6-A2DC-A6465DA27848}"/>
                  </a:ext>
                </a:extLst>
              </p:cNvPr>
              <p:cNvCxnSpPr/>
              <p:nvPr/>
            </p:nvCxnSpPr>
            <p:spPr>
              <a:xfrm>
                <a:off x="3799242" y="2547103"/>
                <a:ext cx="0" cy="679526"/>
              </a:xfrm>
              <a:prstGeom prst="straightConnector1">
                <a:avLst/>
              </a:prstGeom>
              <a:ln w="25400" cap="flat">
                <a:solidFill>
                  <a:schemeClr val="bg1">
                    <a:lumMod val="75000"/>
                  </a:schemeClr>
                </a:solidFill>
                <a:prstDash val="sys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73D2E859-799D-483E-BE60-47EE7B096DFB}"/>
                  </a:ext>
                </a:extLst>
              </p:cNvPr>
              <p:cNvCxnSpPr>
                <a:stCxn id="58" idx="2"/>
                <a:endCxn id="59" idx="6"/>
              </p:cNvCxnSpPr>
              <p:nvPr/>
            </p:nvCxnSpPr>
            <p:spPr>
              <a:xfrm>
                <a:off x="3396655" y="3226630"/>
                <a:ext cx="2253419" cy="15778"/>
              </a:xfrm>
              <a:prstGeom prst="straightConnector1">
                <a:avLst/>
              </a:prstGeom>
              <a:ln w="25400" cap="flat">
                <a:solidFill>
                  <a:schemeClr val="bg1">
                    <a:lumMod val="75000"/>
                  </a:schemeClr>
                </a:solidFill>
                <a:prstDash val="sys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AA1976E-F109-4493-8524-59888945CBB4}"/>
                  </a:ext>
                </a:extLst>
              </p:cNvPr>
              <p:cNvCxnSpPr>
                <a:endCxn id="58" idx="2"/>
              </p:cNvCxnSpPr>
              <p:nvPr/>
            </p:nvCxnSpPr>
            <p:spPr>
              <a:xfrm>
                <a:off x="3396655" y="2558415"/>
                <a:ext cx="0" cy="668215"/>
              </a:xfrm>
              <a:prstGeom prst="straightConnector1">
                <a:avLst/>
              </a:prstGeom>
              <a:ln w="25400" cap="flat">
                <a:solidFill>
                  <a:schemeClr val="bg1">
                    <a:lumMod val="75000"/>
                  </a:schemeClr>
                </a:solidFill>
                <a:prstDash val="sysDash"/>
                <a:headEnd type="none" w="med" len="lg"/>
                <a:tailEnd type="non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4DA7729B-522A-4E88-8C47-1A9995BFC727}"/>
                  </a:ext>
                </a:extLst>
              </p:cNvPr>
              <p:cNvSpPr/>
              <p:nvPr/>
            </p:nvSpPr>
            <p:spPr>
              <a:xfrm>
                <a:off x="3396655" y="3025336"/>
                <a:ext cx="402587" cy="40258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0BF100C-D696-4488-8F7A-CEF0017DB10D}"/>
                  </a:ext>
                </a:extLst>
              </p:cNvPr>
              <p:cNvSpPr/>
              <p:nvPr/>
            </p:nvSpPr>
            <p:spPr>
              <a:xfrm>
                <a:off x="5025430" y="2930086"/>
                <a:ext cx="624644" cy="6246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26E6D1B-0031-41DA-B6FD-E777B81B0A43}"/>
                  </a:ext>
                </a:extLst>
              </p:cNvPr>
              <p:cNvCxnSpPr/>
              <p:nvPr/>
            </p:nvCxnSpPr>
            <p:spPr>
              <a:xfrm flipH="1">
                <a:off x="3604265" y="2933700"/>
                <a:ext cx="1691635" cy="8953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22213719-4B61-4DB3-9179-9EE6498810AF}"/>
                  </a:ext>
                </a:extLst>
              </p:cNvPr>
              <p:cNvCxnSpPr/>
              <p:nvPr/>
            </p:nvCxnSpPr>
            <p:spPr>
              <a:xfrm flipH="1" flipV="1">
                <a:off x="3608070" y="3427095"/>
                <a:ext cx="1693546" cy="12382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FE4F5E3-7421-4D27-A71C-EC32255C3E8A}"/>
                      </a:ext>
                    </a:extLst>
                  </p:cNvPr>
                  <p:cNvSpPr txBox="1"/>
                  <p:nvPr/>
                </p:nvSpPr>
                <p:spPr>
                  <a:xfrm>
                    <a:off x="5063432" y="2544976"/>
                    <a:ext cx="548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" name="TextBox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3432" y="2544976"/>
                    <a:ext cx="548640" cy="369332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FE629294-1D09-4862-9929-CFC068D3B9A7}"/>
                      </a:ext>
                    </a:extLst>
                  </p:cNvPr>
                  <p:cNvSpPr txBox="1"/>
                  <p:nvPr/>
                </p:nvSpPr>
                <p:spPr>
                  <a:xfrm>
                    <a:off x="3323628" y="2552715"/>
                    <a:ext cx="548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3628" y="2552715"/>
                    <a:ext cx="548640" cy="369332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FC280799-FCBB-46BD-87C7-A1C0BF6D8CCD}"/>
                      </a:ext>
                    </a:extLst>
                  </p:cNvPr>
                  <p:cNvSpPr txBox="1"/>
                  <p:nvPr/>
                </p:nvSpPr>
                <p:spPr>
                  <a:xfrm>
                    <a:off x="4249044" y="3536823"/>
                    <a:ext cx="54864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58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49044" y="3536823"/>
                    <a:ext cx="548640" cy="369332"/>
                  </a:xfrm>
                  <a:prstGeom prst="rect">
                    <a:avLst/>
                  </a:prstGeom>
                  <a:blipFill rotWithShape="0"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AD8750DF-07A2-4C84-B679-98ACCA5B48E5}"/>
                  </a:ext>
                </a:extLst>
              </p:cNvPr>
              <p:cNvSpPr/>
              <p:nvPr/>
            </p:nvSpPr>
            <p:spPr>
              <a:xfrm>
                <a:off x="5313736" y="3215777"/>
                <a:ext cx="48033" cy="480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3C9B06E8-C5DC-4951-A570-0BF0C10BFAA6}"/>
                  </a:ext>
                </a:extLst>
              </p:cNvPr>
              <p:cNvSpPr/>
              <p:nvPr/>
            </p:nvSpPr>
            <p:spPr>
              <a:xfrm>
                <a:off x="3573932" y="3202611"/>
                <a:ext cx="48033" cy="4803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54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6240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2555FA-34E9-4C62-9153-1C8202503C63}"/>
              </a:ext>
            </a:extLst>
          </p:cNvPr>
          <p:cNvGrpSpPr/>
          <p:nvPr/>
        </p:nvGrpSpPr>
        <p:grpSpPr>
          <a:xfrm>
            <a:off x="1494552" y="3901098"/>
            <a:ext cx="6144139" cy="1804040"/>
            <a:chOff x="2397733" y="3659051"/>
            <a:chExt cx="6144139" cy="180404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2CAB9C4-2915-485D-B3C7-17490046FB02}"/>
                </a:ext>
              </a:extLst>
            </p:cNvPr>
            <p:cNvGrpSpPr/>
            <p:nvPr/>
          </p:nvGrpSpPr>
          <p:grpSpPr>
            <a:xfrm>
              <a:off x="2397733" y="4339804"/>
              <a:ext cx="2341156" cy="1123287"/>
              <a:chOff x="2397733" y="4339804"/>
              <a:chExt cx="2341156" cy="1123287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D10A20FE-2408-4C03-8BB8-69CA34FDC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67289" y="4529313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356999F8-2300-4AE9-BB9C-81383549D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9000000">
                <a:off x="2397733" y="4784699"/>
                <a:ext cx="1371600" cy="371081"/>
              </a:xfrm>
              <a:prstGeom prst="rect">
                <a:avLst/>
              </a:prstGeom>
            </p:spPr>
          </p:pic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E2F403C-8EC6-481D-B361-9A2FB8EEA83B}"/>
                  </a:ext>
                </a:extLst>
              </p:cNvPr>
              <p:cNvCxnSpPr/>
              <p:nvPr/>
            </p:nvCxnSpPr>
            <p:spPr>
              <a:xfrm rot="7200000" flipH="1" flipV="1">
                <a:off x="2570664" y="4717661"/>
                <a:ext cx="945166" cy="5456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CBFD388A-B03F-4C68-909A-B1A3541C733B}"/>
                      </a:ext>
                    </a:extLst>
                  </p:cNvPr>
                  <p:cNvSpPr txBox="1"/>
                  <p:nvPr/>
                </p:nvSpPr>
                <p:spPr>
                  <a:xfrm>
                    <a:off x="2469717" y="4339804"/>
                    <a:ext cx="8858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  <m:r>
                            <a:rPr lang="en-US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/6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9717" y="4339804"/>
                    <a:ext cx="885842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BA42F1A-3B85-4215-826C-703CC571FBD6}"/>
                  </a:ext>
                </a:extLst>
              </p:cNvPr>
              <p:cNvCxnSpPr/>
              <p:nvPr/>
            </p:nvCxnSpPr>
            <p:spPr>
              <a:xfrm rot="19800000" flipH="1" flipV="1">
                <a:off x="3596686" y="4442006"/>
                <a:ext cx="945166" cy="5456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05442508-07FC-4920-881D-4E0AE29BFE6D}"/>
                  </a:ext>
                </a:extLst>
              </p:cNvPr>
              <p:cNvSpPr/>
              <p:nvPr/>
            </p:nvSpPr>
            <p:spPr>
              <a:xfrm>
                <a:off x="3206442" y="4400176"/>
                <a:ext cx="630482" cy="630482"/>
              </a:xfrm>
              <a:prstGeom prst="arc">
                <a:avLst>
                  <a:gd name="adj1" fmla="val 8964778"/>
                  <a:gd name="adj2" fmla="val 21485107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F11DC3D-353B-40FB-8516-90C1F36D3461}"/>
                </a:ext>
              </a:extLst>
            </p:cNvPr>
            <p:cNvGrpSpPr/>
            <p:nvPr/>
          </p:nvGrpSpPr>
          <p:grpSpPr>
            <a:xfrm>
              <a:off x="4677222" y="3659051"/>
              <a:ext cx="2069046" cy="1371600"/>
              <a:chOff x="4677222" y="3659051"/>
              <a:chExt cx="2069046" cy="13716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E91FD80-D435-45CD-8922-E76A398B2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4668" y="4531921"/>
                <a:ext cx="1371600" cy="371081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A2E99AA-BD06-4A06-99D0-9815CA13D1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3500000">
                <a:off x="4476871" y="4159310"/>
                <a:ext cx="1371600" cy="371081"/>
              </a:xfrm>
              <a:prstGeom prst="rect">
                <a:avLst/>
              </a:prstGeom>
            </p:spPr>
          </p:pic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C6D0882-4B46-427D-862C-53C0A942C34B}"/>
                  </a:ext>
                </a:extLst>
              </p:cNvPr>
              <p:cNvCxnSpPr/>
              <p:nvPr/>
            </p:nvCxnSpPr>
            <p:spPr>
              <a:xfrm rot="11700000" flipH="1" flipV="1">
                <a:off x="4677222" y="4058062"/>
                <a:ext cx="945166" cy="5456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6B88B15-473B-4FCF-8788-2A5ED23985AB}"/>
                      </a:ext>
                    </a:extLst>
                  </p:cNvPr>
                  <p:cNvSpPr txBox="1"/>
                  <p:nvPr/>
                </p:nvSpPr>
                <p:spPr>
                  <a:xfrm>
                    <a:off x="5462447" y="4108536"/>
                    <a:ext cx="88584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i="1" dirty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/4</m:t>
                          </m:r>
                        </m:oMath>
                      </m:oMathPara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2447" y="4108536"/>
                    <a:ext cx="885842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4929AA5-3EBF-4617-A7A9-A1CB1755D7B8}"/>
                  </a:ext>
                </a:extLst>
              </p:cNvPr>
              <p:cNvCxnSpPr/>
              <p:nvPr/>
            </p:nvCxnSpPr>
            <p:spPr>
              <a:xfrm rot="19800000" flipH="1" flipV="1">
                <a:off x="5614984" y="4451565"/>
                <a:ext cx="945166" cy="545693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788403FB-BFF7-464F-80FB-61A62FCE31C2}"/>
                  </a:ext>
                </a:extLst>
              </p:cNvPr>
              <p:cNvSpPr/>
              <p:nvPr/>
            </p:nvSpPr>
            <p:spPr>
              <a:xfrm>
                <a:off x="5216629" y="4393079"/>
                <a:ext cx="630482" cy="630482"/>
              </a:xfrm>
              <a:prstGeom prst="arc">
                <a:avLst>
                  <a:gd name="adj1" fmla="val 13446530"/>
                  <a:gd name="adj2" fmla="val 78218"/>
                </a:avLst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15B5CED-2DB6-4BAF-B584-8565F315FF6D}"/>
                    </a:ext>
                  </a:extLst>
                </p:cNvPr>
                <p:cNvSpPr txBox="1"/>
                <p:nvPr/>
              </p:nvSpPr>
              <p:spPr>
                <a:xfrm>
                  <a:off x="6926109" y="4401245"/>
                  <a:ext cx="1615763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Right flipper: </a:t>
                  </a:r>
                </a:p>
                <a:p>
                  <a:r>
                    <a:rPr lang="en-US" dirty="0">
                      <a:solidFill>
                        <a:prstClr val="black"/>
                      </a:solidFill>
                    </a:rPr>
                    <a:t> 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/6</m:t>
                      </m:r>
                    </m:oMath>
                  </a14:m>
                  <a:r>
                    <a:rPr lang="en-US" dirty="0"/>
                    <a:t> to </a:t>
                  </a:r>
                  <a14:m>
                    <m:oMath xmlns:m="http://schemas.openxmlformats.org/officeDocument/2006/math">
                      <m:r>
                        <a:rPr lang="en-US" b="0" i="0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/4</m:t>
                      </m:r>
                    </m:oMath>
                  </a14:m>
                  <a:endParaRPr lang="en-US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6109" y="4401245"/>
                  <a:ext cx="1615763" cy="64633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01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54F542-6C82-47F5-95BB-4CAA70728343}"/>
              </a:ext>
            </a:extLst>
          </p:cNvPr>
          <p:cNvGrpSpPr/>
          <p:nvPr/>
        </p:nvGrpSpPr>
        <p:grpSpPr>
          <a:xfrm>
            <a:off x="1530544" y="1636956"/>
            <a:ext cx="6072155" cy="1567500"/>
            <a:chOff x="1530544" y="1636956"/>
            <a:chExt cx="6072155" cy="156750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6A17170-DE8C-413E-87B0-CC332F41B35B}"/>
                </a:ext>
              </a:extLst>
            </p:cNvPr>
            <p:cNvGrpSpPr/>
            <p:nvPr/>
          </p:nvGrpSpPr>
          <p:grpSpPr>
            <a:xfrm>
              <a:off x="1530544" y="1636956"/>
              <a:ext cx="6072155" cy="1567500"/>
              <a:chOff x="2469717" y="1394909"/>
              <a:chExt cx="6072155" cy="1567500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5611A945-6140-409B-8663-A21E5DE2756F}"/>
                  </a:ext>
                </a:extLst>
              </p:cNvPr>
              <p:cNvGrpSpPr/>
              <p:nvPr/>
            </p:nvGrpSpPr>
            <p:grpSpPr>
              <a:xfrm>
                <a:off x="2469717" y="1949584"/>
                <a:ext cx="2184567" cy="1012825"/>
                <a:chOff x="2469717" y="1949584"/>
                <a:chExt cx="2184567" cy="1012825"/>
              </a:xfrm>
            </p:grpSpPr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FE118CE4-7C18-4FDE-9C72-303A6D86D94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82684" y="2084577"/>
                  <a:ext cx="1371600" cy="371081"/>
                </a:xfrm>
                <a:prstGeom prst="rect">
                  <a:avLst/>
                </a:prstGeom>
              </p:spPr>
            </p:pic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7813B5BA-E139-46C1-B2EA-384AD1D8A5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00000">
                  <a:off x="3208620" y="2336831"/>
                  <a:ext cx="1371600" cy="371081"/>
                </a:xfrm>
                <a:prstGeom prst="rect">
                  <a:avLst/>
                </a:prstGeom>
              </p:spPr>
            </p:pic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E88E49E3-6A47-48B2-A7F5-E3A61A7E084B}"/>
                    </a:ext>
                  </a:extLst>
                </p:cNvPr>
                <p:cNvCxnSpPr/>
                <p:nvPr/>
              </p:nvCxnSpPr>
              <p:spPr>
                <a:xfrm flipH="1" flipV="1">
                  <a:off x="3426156" y="2266105"/>
                  <a:ext cx="945166" cy="545693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F7D94A42-3405-4636-A35E-0652990CE5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69717" y="2593077"/>
                      <a:ext cx="97551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/6</m:t>
                            </m:r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TextBox 1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69717" y="2593077"/>
                      <a:ext cx="975517" cy="369332"/>
                    </a:xfrm>
                    <a:prstGeom prst="rect">
                      <a:avLst/>
                    </a:prstGeom>
                    <a:blipFill rotWithShape="0">
                      <a:blip r:embed="rId8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300C029-52F5-4253-B993-DE12B06A3E59}"/>
                    </a:ext>
                  </a:extLst>
                </p:cNvPr>
                <p:cNvCxnSpPr/>
                <p:nvPr/>
              </p:nvCxnSpPr>
              <p:spPr>
                <a:xfrm rot="19800000" flipH="1" flipV="1">
                  <a:off x="3498079" y="1991978"/>
                  <a:ext cx="945166" cy="545693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Arc 33">
                  <a:extLst>
                    <a:ext uri="{FF2B5EF4-FFF2-40B4-BE49-F238E27FC236}">
                      <a16:creationId xmlns:a16="http://schemas.microsoft.com/office/drawing/2014/main" id="{11D94E4B-B236-4A80-89BA-3FF413B1744B}"/>
                    </a:ext>
                  </a:extLst>
                </p:cNvPr>
                <p:cNvSpPr/>
                <p:nvPr/>
              </p:nvSpPr>
              <p:spPr>
                <a:xfrm>
                  <a:off x="3116767" y="1949584"/>
                  <a:ext cx="630482" cy="630482"/>
                </a:xfrm>
                <a:prstGeom prst="arc">
                  <a:avLst>
                    <a:gd name="adj1" fmla="val 1867792"/>
                    <a:gd name="adj2" fmla="val 21547973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94297B8-1DD2-49F3-A318-742D3B6580B7}"/>
                  </a:ext>
                </a:extLst>
              </p:cNvPr>
              <p:cNvGrpSpPr/>
              <p:nvPr/>
            </p:nvGrpSpPr>
            <p:grpSpPr>
              <a:xfrm>
                <a:off x="5218099" y="1394909"/>
                <a:ext cx="1528169" cy="1130778"/>
                <a:chOff x="5218099" y="1394909"/>
                <a:chExt cx="1528169" cy="1130778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31859A6B-7231-42CB-AF04-EF0A096F71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4668" y="2067300"/>
                  <a:ext cx="1371600" cy="371081"/>
                </a:xfrm>
                <a:prstGeom prst="rect">
                  <a:avLst/>
                </a:prstGeom>
              </p:spPr>
            </p:pic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177D4D35-DC93-4B44-8513-5B4CEE4EEF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8900000">
                  <a:off x="5218099" y="1704810"/>
                  <a:ext cx="1371600" cy="371081"/>
                </a:xfrm>
                <a:prstGeom prst="rect">
                  <a:avLst/>
                </a:prstGeom>
              </p:spPr>
            </p:pic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46A0243-0809-42CB-AA48-24D935A1206B}"/>
                    </a:ext>
                  </a:extLst>
                </p:cNvPr>
                <p:cNvCxnSpPr/>
                <p:nvPr/>
              </p:nvCxnSpPr>
              <p:spPr>
                <a:xfrm rot="17100000" flipH="1" flipV="1">
                  <a:off x="5466377" y="1594645"/>
                  <a:ext cx="945166" cy="545693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0E21FBAB-A26E-44E9-B0AF-9ED23ACC47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45316" y="1791412"/>
                      <a:ext cx="751709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/4</m:t>
                            </m:r>
                          </m:oMath>
                        </m:oMathPara>
                      </a14:m>
                      <a:endParaRPr lang="en-US" dirty="0">
                        <a:solidFill>
                          <a:prstClr val="black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28" name="TextBox 2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945316" y="1791412"/>
                      <a:ext cx="751709" cy="369332"/>
                    </a:xfrm>
                    <a:prstGeom prst="rect">
                      <a:avLst/>
                    </a:prstGeom>
                    <a:blipFill rotWithShape="0"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49E2393-9BE2-4083-B1C2-253ED64E1F77}"/>
                    </a:ext>
                  </a:extLst>
                </p:cNvPr>
                <p:cNvCxnSpPr/>
                <p:nvPr/>
              </p:nvCxnSpPr>
              <p:spPr>
                <a:xfrm rot="19800000" flipH="1" flipV="1">
                  <a:off x="5641944" y="1979994"/>
                  <a:ext cx="945166" cy="545693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68AC17F0-AC13-4332-B13F-AFE004418238}"/>
                      </a:ext>
                    </a:extLst>
                  </p:cNvPr>
                  <p:cNvSpPr txBox="1"/>
                  <p:nvPr/>
                </p:nvSpPr>
                <p:spPr>
                  <a:xfrm>
                    <a:off x="6926109" y="1949584"/>
                    <a:ext cx="161576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Left flipper: </a:t>
                    </a:r>
                  </a:p>
                  <a:p>
                    <a:r>
                      <a:rPr lang="en-US" dirty="0">
                        <a:solidFill>
                          <a:prstClr val="black"/>
                        </a:solidFill>
                      </a:rPr>
                      <a:t> 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/6</m:t>
                        </m:r>
                      </m:oMath>
                    </a14:m>
                    <a:r>
                      <a:rPr lang="en-US" dirty="0"/>
                      <a:t> to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/4</m:t>
                        </m:r>
                      </m:oMath>
                    </a14:m>
                    <a:endParaRPr lang="en-US" dirty="0">
                      <a:solidFill>
                        <a:prstClr val="black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26109" y="1949584"/>
                    <a:ext cx="1615763" cy="64633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3019" t="-5660" b="-141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05D23BB-7F16-4C8B-B1D0-FAC66B3742A3}"/>
                </a:ext>
              </a:extLst>
            </p:cNvPr>
            <p:cNvSpPr/>
            <p:nvPr/>
          </p:nvSpPr>
          <p:spPr>
            <a:xfrm>
              <a:off x="4300418" y="2185227"/>
              <a:ext cx="630482" cy="630482"/>
            </a:xfrm>
            <a:prstGeom prst="arc">
              <a:avLst>
                <a:gd name="adj1" fmla="val 18724454"/>
                <a:gd name="adj2" fmla="val 2139508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57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75</Words>
  <Application>Microsoft Office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1</cp:revision>
  <dcterms:created xsi:type="dcterms:W3CDTF">2024-02-21T20:40:53Z</dcterms:created>
  <dcterms:modified xsi:type="dcterms:W3CDTF">2024-02-21T20:43:43Z</dcterms:modified>
</cp:coreProperties>
</file>