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545" r:id="rId2"/>
    <p:sldId id="49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162" y="27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4D3832-E819-4F21-A702-2A3BF11FDE4B}" type="datetimeFigureOut">
              <a:rPr lang="en-US" smtClean="0"/>
              <a:t>4/3/2024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A1256-6E95-4B46-B1A5-03BE9E92A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34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26C7370-1126-4CB4-A486-49B27BFF7F3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259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94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02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733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aseline="0">
                <a:latin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001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0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6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16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9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250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22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Chapter 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 Box2D Joint Toy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49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Chapter 7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 Box2D Joint Toy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1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tif"/><Relationship Id="rId4" Type="http://schemas.openxmlformats.org/officeDocument/2006/relationships/image" Target="../media/image2.t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cs typeface="Consolas" panose="020B0609020204030204" pitchFamily="49" charset="0"/>
              </a:rPr>
              <a:t>The Gear Class Constructor</a:t>
            </a:r>
            <a:br>
              <a:rPr lang="en-US" sz="3200" dirty="0">
                <a:cs typeface="Consolas" panose="020B0609020204030204" pitchFamily="49" charset="0"/>
              </a:rPr>
            </a:br>
            <a:r>
              <a:rPr lang="en-US" sz="2400" dirty="0">
                <a:solidFill>
                  <a:prstClr val="black"/>
                </a:solidFill>
                <a:cs typeface="Consolas" panose="020B0609020204030204" pitchFamily="49" charset="0"/>
              </a:rPr>
              <a:t>Create Gear Joints</a:t>
            </a:r>
            <a:endParaRPr lang="en-US" sz="3200" dirty="0">
              <a:cs typeface="Consolas" panose="020B0609020204030204" pitchFamily="49" charset="0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57199" y="1447800"/>
            <a:ext cx="5081069" cy="2971800"/>
          </a:xfrm>
          <a:prstGeom prst="rect">
            <a:avLst/>
          </a:prstGeom>
          <a:solidFill>
            <a:srgbClr val="E5FCFF"/>
          </a:solidFill>
          <a:ln w="19050"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CreateGearJoint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C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C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18.0f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33.0f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 </a:t>
            </a: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CreateGearJoint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C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06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06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12.0f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C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18.0f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CreateGearJoint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C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06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06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12.0f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C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18.0f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CreateGearJoint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06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C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C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18.0f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A06D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12.0f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);</a:t>
            </a: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CreateGearJoint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(0, 5, 18.0f/33.0f);</a:t>
            </a: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CreateGearJoint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(5, 6, 1.0f);</a:t>
            </a: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CreateGearJoint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(5, 7, 1.0f);</a:t>
            </a: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CreateGearJoint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(7, 8, 1.0f);</a:t>
            </a:r>
          </a:p>
          <a:p>
            <a:pPr marL="9144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}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//constructor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5573" y="45492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+mn-ea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566529" y="4549287"/>
            <a:ext cx="5380116" cy="1417638"/>
            <a:chOff x="566529" y="4549287"/>
            <a:chExt cx="5380116" cy="1417638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6529" y="4549287"/>
              <a:ext cx="1417638" cy="1417638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16071" y="4983438"/>
              <a:ext cx="549335" cy="5493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9129" y="4877116"/>
              <a:ext cx="761980" cy="7619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0368" y="4983438"/>
              <a:ext cx="549335" cy="54933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84665" y="4877115"/>
              <a:ext cx="761980" cy="76198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3" name="TextBox 12"/>
            <p:cNvSpPr txBox="1"/>
            <p:nvPr/>
          </p:nvSpPr>
          <p:spPr>
            <a:xfrm>
              <a:off x="2121545" y="454928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76540" y="455756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121102" y="455756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28669" y="454928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5454845" y="1574336"/>
            <a:ext cx="3231955" cy="2504032"/>
            <a:chOff x="5359905" y="1574270"/>
            <a:chExt cx="3231955" cy="2504032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733740" y="1789098"/>
              <a:ext cx="2858120" cy="2289204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8" name="TextBox 17"/>
            <p:cNvSpPr txBox="1"/>
            <p:nvPr/>
          </p:nvSpPr>
          <p:spPr>
            <a:xfrm>
              <a:off x="7962900" y="2202617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858000" y="20105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84936" y="157427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404538" y="2286305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359905" y="2933700"/>
              <a:ext cx="60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83091" y="4563952"/>
            <a:ext cx="1602870" cy="1569441"/>
            <a:chOff x="6483091" y="4563952"/>
            <a:chExt cx="1602870" cy="1569441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000" y="4907189"/>
              <a:ext cx="885825" cy="88582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6" name="TextBox 25"/>
            <p:cNvSpPr txBox="1"/>
            <p:nvPr/>
          </p:nvSpPr>
          <p:spPr>
            <a:xfrm>
              <a:off x="7290430" y="460814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513697" y="476089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7628761" y="506377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3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600186" y="541862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4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7400161" y="5645720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5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18603" y="5764061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858000" y="573373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7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34924" y="552053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8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83091" y="5237763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9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21343" y="4927709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10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646425" y="467442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11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976543" y="4563952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nsolas" panose="020B0609020204030204" pitchFamily="49" charset="0"/>
                </a:rPr>
                <a:t>12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8888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668" y="1092565"/>
            <a:ext cx="5570703" cy="3711262"/>
          </a:xfrm>
          <a:prstGeom prst="rect">
            <a:avLst/>
          </a:prstGeom>
        </p:spPr>
      </p:pic>
      <p:sp>
        <p:nvSpPr>
          <p:cNvPr id="8" name="Arc 7"/>
          <p:cNvSpPr/>
          <p:nvPr/>
        </p:nvSpPr>
        <p:spPr>
          <a:xfrm rot="18900000">
            <a:off x="3363673" y="1631003"/>
            <a:ext cx="1543629" cy="1543629"/>
          </a:xfrm>
          <a:prstGeom prst="arc">
            <a:avLst>
              <a:gd name="adj1" fmla="val 16888173"/>
              <a:gd name="adj2" fmla="val 21109639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Arc 8"/>
          <p:cNvSpPr/>
          <p:nvPr/>
        </p:nvSpPr>
        <p:spPr>
          <a:xfrm rot="19115473">
            <a:off x="5978736" y="1729913"/>
            <a:ext cx="1192002" cy="1192002"/>
          </a:xfrm>
          <a:prstGeom prst="arc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Arc 9"/>
          <p:cNvSpPr/>
          <p:nvPr/>
        </p:nvSpPr>
        <p:spPr>
          <a:xfrm rot="20773530">
            <a:off x="2528280" y="1436074"/>
            <a:ext cx="1192002" cy="1192002"/>
          </a:xfrm>
          <a:prstGeom prst="arc">
            <a:avLst>
              <a:gd name="adj1" fmla="val 16887832"/>
              <a:gd name="adj2" fmla="val 19929758"/>
            </a:avLst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Arc 10"/>
          <p:cNvSpPr/>
          <p:nvPr/>
        </p:nvSpPr>
        <p:spPr>
          <a:xfrm rot="17207097">
            <a:off x="2091848" y="990600"/>
            <a:ext cx="765155" cy="765155"/>
          </a:xfrm>
          <a:prstGeom prst="arc">
            <a:avLst>
              <a:gd name="adj1" fmla="val 16147222"/>
              <a:gd name="adj2" fmla="val 21459633"/>
            </a:avLst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Arc 11"/>
          <p:cNvSpPr/>
          <p:nvPr/>
        </p:nvSpPr>
        <p:spPr>
          <a:xfrm rot="14667573">
            <a:off x="1744629" y="1720731"/>
            <a:ext cx="765155" cy="765155"/>
          </a:xfrm>
          <a:prstGeom prst="arc">
            <a:avLst>
              <a:gd name="adj1" fmla="val 16147222"/>
              <a:gd name="adj2" fmla="val 21459633"/>
            </a:avLst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Arc 12"/>
          <p:cNvSpPr/>
          <p:nvPr/>
        </p:nvSpPr>
        <p:spPr>
          <a:xfrm rot="8529543">
            <a:off x="1761116" y="2345101"/>
            <a:ext cx="1192002" cy="1192002"/>
          </a:xfrm>
          <a:prstGeom prst="arc">
            <a:avLst>
              <a:gd name="adj1" fmla="val 16887832"/>
              <a:gd name="adj2" fmla="val 19929758"/>
            </a:avLst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Arc 13"/>
          <p:cNvSpPr/>
          <p:nvPr/>
        </p:nvSpPr>
        <p:spPr>
          <a:xfrm rot="18643972">
            <a:off x="4694355" y="1806816"/>
            <a:ext cx="1192002" cy="1192002"/>
          </a:xfrm>
          <a:prstGeom prst="arc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Arc 14"/>
          <p:cNvSpPr/>
          <p:nvPr/>
        </p:nvSpPr>
        <p:spPr>
          <a:xfrm rot="8130475">
            <a:off x="4723790" y="3744572"/>
            <a:ext cx="1192002" cy="1192002"/>
          </a:xfrm>
          <a:prstGeom prst="arc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Arc 15"/>
          <p:cNvSpPr/>
          <p:nvPr/>
        </p:nvSpPr>
        <p:spPr>
          <a:xfrm rot="7950395">
            <a:off x="5979593" y="3744573"/>
            <a:ext cx="1192002" cy="1192002"/>
          </a:xfrm>
          <a:prstGeom prst="arc">
            <a:avLst/>
          </a:prstGeom>
          <a:ln w="31750">
            <a:solidFill>
              <a:schemeClr val="bg1">
                <a:lumMod val="50000"/>
              </a:schemeClr>
            </a:solidFill>
            <a:prstDash val="sys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756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</TotalTime>
  <Words>116</Words>
  <Application>Microsoft Office PowerPoint</Application>
  <PresentationFormat>On-screen Show (4:3)</PresentationFormat>
  <Paragraphs>33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1_Office Theme</vt:lpstr>
      <vt:lpstr>The Gear Class Constructor Create Gear Joints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Gear Class Constructor Create Gear Joints</dc:title>
  <dc:creator>Parberry, Ian</dc:creator>
  <cp:lastModifiedBy>Parberry, Ian</cp:lastModifiedBy>
  <cp:revision>2</cp:revision>
  <dcterms:created xsi:type="dcterms:W3CDTF">2024-04-03T19:56:08Z</dcterms:created>
  <dcterms:modified xsi:type="dcterms:W3CDTF">2024-04-03T20:15:20Z</dcterms:modified>
</cp:coreProperties>
</file>