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382" r:id="rId2"/>
    <p:sldId id="384" r:id="rId3"/>
    <p:sldId id="39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1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CEE41-D71D-408F-949C-CA4708EFF3A6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604-F0F3-402E-ADB4-32C80E2DD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679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267200"/>
            <a:ext cx="7772400" cy="76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Fletcher Dunn and Ian Parberry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9144000" cy="16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1183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7818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1183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1"/>
            <a:ext cx="8229600" cy="160020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800" dirty="0" smtClean="0"/>
              <a:t>Chapter 13: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dirty="0" smtClean="0"/>
              <a:t>Curves in 3D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495800"/>
            <a:ext cx="3276600" cy="1219200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dirty="0" smtClean="0">
                <a:solidFill>
                  <a:srgbClr val="235318"/>
                </a:solidFill>
              </a:rPr>
              <a:t>Ian Parberry</a:t>
            </a:r>
          </a:p>
          <a:p>
            <a:pPr algn="ctr"/>
            <a:r>
              <a:rPr lang="en-US" sz="2200" i="1" dirty="0" smtClean="0">
                <a:solidFill>
                  <a:srgbClr val="235318"/>
                </a:solidFill>
              </a:rPr>
              <a:t>University of North Texas</a:t>
            </a:r>
            <a:endParaRPr lang="en-US" sz="2200" i="1" dirty="0">
              <a:solidFill>
                <a:srgbClr val="235318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066800" y="4495800"/>
            <a:ext cx="3276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Fletcher Dunn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i="1" smtClean="0">
                <a:solidFill>
                  <a:srgbClr val="235318"/>
                </a:solidFill>
              </a:rPr>
              <a:t>Valve Software</a:t>
            </a:r>
            <a:endParaRPr lang="en-US" sz="2400" i="1" dirty="0" smtClean="0">
              <a:solidFill>
                <a:srgbClr val="235318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6248400"/>
            <a:ext cx="8534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3D Math Primer for Graphics &amp; Game Development </a:t>
            </a:r>
            <a:endParaRPr kumimoji="0" lang="en-US" sz="2400" b="0" i="1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Section 13.7:</a:t>
            </a:r>
            <a:br>
              <a:rPr lang="en-US" sz="2700" dirty="0" smtClean="0"/>
            </a:br>
            <a:r>
              <a:rPr lang="en-US" sz="4000" dirty="0" err="1" smtClean="0"/>
              <a:t>Hermite</a:t>
            </a:r>
            <a:r>
              <a:rPr lang="en-US" sz="4000" dirty="0" smtClean="0"/>
              <a:t> and </a:t>
            </a:r>
            <a:r>
              <a:rPr lang="en-US" dirty="0" err="1" smtClean="0"/>
              <a:t>Bézier</a:t>
            </a:r>
            <a:r>
              <a:rPr lang="en-US" dirty="0" smtClean="0"/>
              <a:t> </a:t>
            </a:r>
            <a:r>
              <a:rPr lang="en-US" dirty="0" err="1" smtClean="0"/>
              <a:t>Splines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13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Section 13.8:</a:t>
            </a:r>
            <a:br>
              <a:rPr lang="en-US" sz="2700" dirty="0" smtClean="0"/>
            </a:br>
            <a:r>
              <a:rPr lang="en-US" sz="4000" dirty="0" smtClean="0"/>
              <a:t>Continuity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13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Section 13.9:</a:t>
            </a:r>
            <a:br>
              <a:rPr lang="en-US" sz="2700" dirty="0" smtClean="0"/>
            </a:br>
            <a:r>
              <a:rPr lang="en-US" sz="4000" dirty="0" smtClean="0"/>
              <a:t>Automatic Tangent Control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13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18903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That concludes Chapter 13.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 And it also concludes the </a:t>
            </a:r>
            <a:r>
              <a:rPr lang="en-US" sz="4000" i="1" dirty="0" smtClean="0"/>
              <a:t>3D Math Primer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 descr="C:\Users\ian\Documents\Game Math Book\Cover Art\coverillustration_env_d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791200" cy="4475018"/>
          </a:xfrm>
          <a:prstGeom prst="rect">
            <a:avLst/>
          </a:prstGeom>
          <a:noFill/>
          <a:effectLst>
            <a:outerShdw blurRad="2667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See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chapter is about how to represent curves mathematically in 3D. It is divided into nine sections. </a:t>
            </a:r>
          </a:p>
          <a:p>
            <a:r>
              <a:rPr lang="en-US" dirty="0" smtClean="0"/>
              <a:t>Section 13.1 is about parametric polynomial curves. </a:t>
            </a:r>
          </a:p>
          <a:p>
            <a:r>
              <a:rPr lang="en-US" dirty="0" smtClean="0"/>
              <a:t>Section 13.2 talks about polynomial interpolation.</a:t>
            </a:r>
          </a:p>
          <a:p>
            <a:r>
              <a:rPr lang="en-US" dirty="0" smtClean="0"/>
              <a:t>Section 13.3 introduces </a:t>
            </a:r>
            <a:r>
              <a:rPr lang="en-US" dirty="0" err="1" smtClean="0"/>
              <a:t>Hermite</a:t>
            </a:r>
            <a:r>
              <a:rPr lang="en-US" dirty="0" smtClean="0"/>
              <a:t> curves.</a:t>
            </a:r>
          </a:p>
          <a:p>
            <a:r>
              <a:rPr lang="en-US" dirty="0" smtClean="0"/>
              <a:t>Section 13.4 looks at </a:t>
            </a:r>
            <a:r>
              <a:rPr lang="en-US" dirty="0" err="1" smtClean="0"/>
              <a:t>Bézier</a:t>
            </a:r>
            <a:r>
              <a:rPr lang="en-US" dirty="0" smtClean="0"/>
              <a:t> curves.</a:t>
            </a:r>
          </a:p>
          <a:p>
            <a:r>
              <a:rPr lang="en-US" dirty="0" smtClean="0"/>
              <a:t>Section 13.5 is about subdivision.</a:t>
            </a:r>
          </a:p>
          <a:p>
            <a:r>
              <a:rPr lang="en-US" dirty="0" smtClean="0"/>
              <a:t>Section 13.6 introduces </a:t>
            </a:r>
            <a:r>
              <a:rPr lang="en-US" dirty="0" err="1" smtClean="0"/>
              <a:t>splines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Section 13.7 examines </a:t>
            </a:r>
            <a:r>
              <a:rPr lang="en-US" dirty="0" err="1" smtClean="0"/>
              <a:t>Hermite</a:t>
            </a:r>
            <a:r>
              <a:rPr lang="en-US" dirty="0" smtClean="0"/>
              <a:t> and </a:t>
            </a:r>
            <a:r>
              <a:rPr lang="en-US" dirty="0" err="1" smtClean="0"/>
              <a:t>Bézier</a:t>
            </a:r>
            <a:r>
              <a:rPr lang="en-US" dirty="0" smtClean="0"/>
              <a:t> </a:t>
            </a:r>
            <a:r>
              <a:rPr lang="en-US" dirty="0" err="1" smtClean="0"/>
              <a:t>splines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Section 13.8 discusses continuity.</a:t>
            </a:r>
          </a:p>
          <a:p>
            <a:r>
              <a:rPr lang="en-US" dirty="0" smtClean="0"/>
              <a:t>Section 13.9 is about automatic tangent control.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Chapter 13 Notes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13 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C:\Users\ian\Documents\Game Math Book\Wordle\Images\curv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96378" cy="4419600"/>
          </a:xfrm>
          <a:prstGeom prst="rect">
            <a:avLst/>
          </a:prstGeom>
          <a:noFill/>
          <a:effectLst>
            <a:outerShdw blurRad="304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Section 13.1:</a:t>
            </a:r>
            <a:br>
              <a:rPr lang="en-US" sz="2700" dirty="0" smtClean="0"/>
            </a:br>
            <a:r>
              <a:rPr lang="en-US" sz="4000" dirty="0" smtClean="0"/>
              <a:t>Parametric Polynomial Curves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13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Section 13.2:</a:t>
            </a:r>
            <a:br>
              <a:rPr lang="en-US" sz="2700" dirty="0" smtClean="0"/>
            </a:br>
            <a:r>
              <a:rPr lang="en-US" sz="4000" dirty="0" smtClean="0"/>
              <a:t>Polynomial Interpolation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13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Section 13.3:</a:t>
            </a:r>
            <a:br>
              <a:rPr lang="en-US" sz="2700" dirty="0" smtClean="0"/>
            </a:br>
            <a:r>
              <a:rPr lang="en-US" sz="4000" dirty="0" err="1" smtClean="0"/>
              <a:t>Hermite</a:t>
            </a:r>
            <a:r>
              <a:rPr lang="en-US" sz="4000" dirty="0" smtClean="0"/>
              <a:t> Curves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13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Section 13.4:</a:t>
            </a:r>
            <a:br>
              <a:rPr lang="en-US" sz="2700" dirty="0" smtClean="0"/>
            </a:br>
            <a:r>
              <a:rPr lang="en-US" sz="4000" dirty="0" err="1" smtClean="0"/>
              <a:t>Bézier</a:t>
            </a:r>
            <a:r>
              <a:rPr lang="en-US" sz="4000" dirty="0" smtClean="0"/>
              <a:t> Curves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13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Section 13.5:</a:t>
            </a:r>
            <a:br>
              <a:rPr lang="en-US" sz="2700" dirty="0" smtClean="0"/>
            </a:br>
            <a:r>
              <a:rPr lang="en-US" sz="4000" dirty="0" smtClean="0"/>
              <a:t>Subdivision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13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Section 13.6:</a:t>
            </a:r>
            <a:br>
              <a:rPr lang="en-US" sz="2700" dirty="0" smtClean="0"/>
            </a:br>
            <a:r>
              <a:rPr lang="en-US" sz="4000" dirty="0" err="1" smtClean="0"/>
              <a:t>Splines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13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 Math Lecture No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 Math Lecture Notes</Template>
  <TotalTime>600</TotalTime>
  <Words>284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Game Math Lecture Notes</vt:lpstr>
      <vt:lpstr>Chapter 13:  Curves in 3D</vt:lpstr>
      <vt:lpstr>What You’ll See in This Chapter</vt:lpstr>
      <vt:lpstr>Word Cloud</vt:lpstr>
      <vt:lpstr>Section 13.1: Parametric Polynomial Curves</vt:lpstr>
      <vt:lpstr>Section 13.2: Polynomial Interpolation</vt:lpstr>
      <vt:lpstr>Section 13.3: Hermite Curves</vt:lpstr>
      <vt:lpstr>Section 13.4: Bézier Curves</vt:lpstr>
      <vt:lpstr>Section 13.5: Subdivision</vt:lpstr>
      <vt:lpstr>Section 13.6: Splines</vt:lpstr>
      <vt:lpstr>Section 13.7: Hermite and Bézier Splines</vt:lpstr>
      <vt:lpstr>Section 13.8: Continuity</vt:lpstr>
      <vt:lpstr>Section 13.9: Automatic Tangent Control</vt:lpstr>
      <vt:lpstr>That concludes Chapter 13.   And it also concludes the 3D Math Primer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for Chapter 13: Curves in 3D Space</dc:title>
  <dc:creator>Ian Parberry</dc:creator>
  <cp:lastModifiedBy>Ian</cp:lastModifiedBy>
  <cp:revision>7</cp:revision>
  <dcterms:created xsi:type="dcterms:W3CDTF">2006-08-16T00:00:00Z</dcterms:created>
  <dcterms:modified xsi:type="dcterms:W3CDTF">2011-09-07T20:08:48Z</dcterms:modified>
  <cp:version>1</cp:version>
</cp:coreProperties>
</file>