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2"/>
  </p:notesMasterIdLst>
  <p:sldIdLst>
    <p:sldId id="465" r:id="rId4"/>
    <p:sldId id="467" r:id="rId5"/>
    <p:sldId id="475" r:id="rId6"/>
    <p:sldId id="478" r:id="rId7"/>
    <p:sldId id="353" r:id="rId8"/>
    <p:sldId id="494" r:id="rId9"/>
    <p:sldId id="447" r:id="rId10"/>
    <p:sldId id="45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32" y="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0B329-B0EE-4A75-AC2A-247A612A7432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C0D5E-5C65-4247-ADB5-EA9577FD3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942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6C7370-1126-4CB4-A486-49B27BFF7F38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8527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6C7370-1126-4CB4-A486-49B27BFF7F38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6931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BD43-97BF-C1A0-578E-ADFCC8D87C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3BE020-5130-8A45-BCB1-497613A832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90C44-0214-E6AC-52E4-CA9708BE2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0EE8C-3F77-4A03-9DDF-F50D37CF989E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D6F7-B85F-E46D-A64B-3CA7BA3FF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DE1C6-AE61-62D3-D5F9-18C03FC61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A796E-9DFE-4B24-954E-FED77FD16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69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824D4-F09D-7147-9744-A6589CFA1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455F27-11F9-1641-73ED-A59F391F1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23510-1D13-B563-2252-4E396ABD5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0EE8C-3F77-4A03-9DDF-F50D37CF989E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1903-5F13-DE31-AF04-8BFE8092A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E1909-36D5-D191-2B0F-D77476B80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A796E-9DFE-4B24-954E-FED77FD16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89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C101E9-A5B1-52E6-B6FD-99B5F71276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BD2502-FA36-973A-34FC-6C58B5360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BE1BE-563B-4401-585D-352280BAC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0EE8C-3F77-4A03-9DDF-F50D37CF989E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FBDBE-9101-F71E-A8E3-250AA3C56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13969-889A-33B8-9588-B9941CA2B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A796E-9DFE-4B24-954E-FED77FD16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48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Chapter 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Ball and Spring Toy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0510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Chapter 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Ball and Spring Toy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3725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Chapter 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Ball and Spring Toy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6103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Chapter 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Ball and Spring Toy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02709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Chapter 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Ball and Spring Toy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69236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Chapter 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Ball and Spring Toy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47087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Chapter 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Ball and Spring Toy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30682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Chapter 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Ball and Spring Toy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919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E2826-B9AA-6FF1-D208-4D10ABFF8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BE353-50F1-2DBC-6E6D-54F57A7BB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2EB7C-04CA-E96A-4798-79B59E53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0EE8C-3F77-4A03-9DDF-F50D37CF989E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A3EA9-7E89-7B68-F192-4581C0D64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C1A8B-79A8-C5C3-3B8A-C8AE1C565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A796E-9DFE-4B24-954E-FED77FD16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693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Chapter 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Ball and Spring Toy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53920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Chapter 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Ball and Spring Toy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94515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Chapter 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Ball and Spring Toy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8759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Chapter 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Ball and Spring Toy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769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Chapter 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Ball and Spring Toy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097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Chapter 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Ball and Spring Toy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0665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Chapter 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Ball and Spring Toy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395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Chapter 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Ball and Spring Toy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932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Chapter 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Ball and Spring Toy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495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Chapter 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Ball and Spring Toy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32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BD108-431B-CD6A-7FE3-3CCE0AC71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9697D-8CA3-3664-429E-233D2B4C1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94089-0770-35F4-33CA-5322694F1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0EE8C-3F77-4A03-9DDF-F50D37CF989E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A2C2B-5ECB-EA40-7022-D399D884B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4E832-A59D-88CC-5576-BD47F570E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A796E-9DFE-4B24-954E-FED77FD16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9591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Chapter 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Ball and Spring Toy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005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Chapter 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Ball and Spring Toy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4491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Chapter 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Ball and Spring Toy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667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Chapter 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Ball and Spring Toy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77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096DA-B98C-6CB0-3440-702F168EB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5F6A-B080-4CD1-C5C6-08061C965F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20D2CD-DD39-A475-7770-7B670714AE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A02727-1994-F308-1B4B-4A8F69704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0EE8C-3F77-4A03-9DDF-F50D37CF989E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F02CB5-D07A-BF9F-F8BA-44765C47E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1E5104-911F-8D82-C0F8-EB794CD7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A796E-9DFE-4B24-954E-FED77FD16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61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D7C6D-40CE-A3BB-3D2E-3ADEFF037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A4A78-156F-7EA5-9CC4-73DD1B93A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9E65F1-6F64-AF6F-0367-4A6A0A4A58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EF629C-C025-DD00-7AAE-346614F7AD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E5823C-C6D8-76D0-3C0B-0ECF5286AA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EB564-D2B3-87F6-E212-7F2114E5B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0EE8C-3F77-4A03-9DDF-F50D37CF989E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0B75DD-BB21-B957-AF30-F3AFCE551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2E2483-CE7D-CAE7-5271-22A085997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A796E-9DFE-4B24-954E-FED77FD16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61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44A80-5199-3F3D-1EA4-74C36FD64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400C4A-A610-8253-9407-A5DF1230A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0EE8C-3F77-4A03-9DDF-F50D37CF989E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78DFF-1131-CF6F-9250-EF4712A4D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3A542B-D8D2-E67B-92B0-86EE81879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A796E-9DFE-4B24-954E-FED77FD16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225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BC7724-3CA4-4495-8BA6-A92C936C3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0EE8C-3F77-4A03-9DDF-F50D37CF989E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BE1913-CB53-524F-AD4F-50F38A584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5284D-BDF1-3321-DF7A-9EE2D2078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A796E-9DFE-4B24-954E-FED77FD16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7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CA31C-C98E-5E19-C897-7C02239D0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3E838-3AEB-B682-F4DF-D9D92F247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BCFB71-7A94-9334-EBAE-0971602C62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F2B3AF-A28A-8AB8-6010-C9AB30EF1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0EE8C-3F77-4A03-9DDF-F50D37CF989E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F52F27-92B7-4024-989D-6831FF6ED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16D7AC-03FC-3339-C3E6-10F2BD3A6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A796E-9DFE-4B24-954E-FED77FD16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64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6A2E8-EAEA-F6D0-346E-508923409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934181-CDED-4C2B-65F0-FB9D5E3C94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CE734-5E31-734E-1BD2-FAAACEE2A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D774D4-B5C9-6EBE-45EB-6CB832430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0EE8C-3F77-4A03-9DDF-F50D37CF989E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4F1F2B-410F-3420-384B-67FD22EE1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02BC1-2628-1599-B183-C78D49827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A796E-9DFE-4B24-954E-FED77FD16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3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80D3FA-7232-A690-7A8F-0375E23AF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706D9-0AFE-9B5D-37A4-D4218788A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C4BB3-9FC7-556E-594F-2A8FB0493E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0EE8C-3F77-4A03-9DDF-F50D37CF989E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BF08C-AEC7-847F-A8E8-27C8E940B2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0F7BA-4002-88BC-CA94-D0588630B0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A796E-9DFE-4B24-954E-FED77FD16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969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Chapter 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Ball and Spring Toy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9981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Chapter 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Ball and Spring Toy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6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NULL"/><Relationship Id="rId1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2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microsoft.com/office/2007/relationships/hdphoto" Target="../media/hdphoto1.wdp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364258" y="2103455"/>
            <a:ext cx="609600" cy="6096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" name="Straight Arrow Connector 6"/>
          <p:cNvCxnSpPr>
            <a:stCxn id="5" idx="6"/>
          </p:cNvCxnSpPr>
          <p:nvPr/>
        </p:nvCxnSpPr>
        <p:spPr>
          <a:xfrm>
            <a:off x="4973858" y="2408255"/>
            <a:ext cx="990600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5"/>
          </p:cNvCxnSpPr>
          <p:nvPr/>
        </p:nvCxnSpPr>
        <p:spPr>
          <a:xfrm>
            <a:off x="4884584" y="2623781"/>
            <a:ext cx="470274" cy="394074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740079" y="2103455"/>
            <a:ext cx="609600" cy="609600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3" name="Straight Arrow Connector 12"/>
          <p:cNvCxnSpPr>
            <a:stCxn id="12" idx="6"/>
          </p:cNvCxnSpPr>
          <p:nvPr/>
        </p:nvCxnSpPr>
        <p:spPr>
          <a:xfrm>
            <a:off x="7349679" y="2408255"/>
            <a:ext cx="9906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364258" y="4463447"/>
            <a:ext cx="609600" cy="609600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7" name="Straight Arrow Connector 16"/>
          <p:cNvCxnSpPr>
            <a:stCxn id="15" idx="5"/>
          </p:cNvCxnSpPr>
          <p:nvPr/>
        </p:nvCxnSpPr>
        <p:spPr>
          <a:xfrm>
            <a:off x="4884584" y="4983773"/>
            <a:ext cx="470274" cy="394074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740079" y="4463447"/>
            <a:ext cx="609600" cy="609600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2204510" y="4463447"/>
            <a:ext cx="609600" cy="6096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208020" y="201558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>
                                  <a:lumMod val="6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>
                                  <a:lumMod val="6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𝑣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>
                                  <a:lumMod val="6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020" y="2015587"/>
                <a:ext cx="457200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781689" y="2713055"/>
                <a:ext cx="384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>
                                  <a:lumMod val="6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>
                                  <a:lumMod val="6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>
                                  <a:lumMod val="6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689" y="2713055"/>
                <a:ext cx="3843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440458" y="172801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>
                                  <a:lumMod val="6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>
                                  <a:lumMod val="6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𝑠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>
                                  <a:lumMod val="6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0458" y="1728017"/>
                <a:ext cx="4572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816279" y="172801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𝑠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𝑖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279" y="1728017"/>
                <a:ext cx="457200" cy="369332"/>
              </a:xfrm>
              <a:prstGeom prst="rect">
                <a:avLst/>
              </a:prstGeom>
              <a:blipFill>
                <a:blip r:embed="rId6"/>
                <a:stretch>
                  <a:fillRect r="-1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515431" y="2052840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𝑣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𝑖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5431" y="2052840"/>
                <a:ext cx="457200" cy="369332"/>
              </a:xfrm>
              <a:prstGeom prst="rect">
                <a:avLst/>
              </a:prstGeom>
              <a:blipFill>
                <a:blip r:embed="rId7"/>
                <a:stretch>
                  <a:fillRect r="-21333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440458" y="4094115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𝑠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0458" y="4094115"/>
                <a:ext cx="457200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763613" y="5073047"/>
                <a:ext cx="384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>
                                  <a:lumMod val="6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>
                                  <a:lumMod val="6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𝒂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>
                                  <a:lumMod val="6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613" y="5073047"/>
                <a:ext cx="384338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280710" y="4094115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>
                                  <a:lumMod val="6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>
                                  <a:lumMod val="6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𝑠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>
                                  <a:lumMod val="6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𝑖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>
                                  <a:lumMod val="6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710" y="4094115"/>
                <a:ext cx="457200" cy="369332"/>
              </a:xfrm>
              <a:prstGeom prst="rect">
                <a:avLst/>
              </a:prstGeom>
              <a:blipFill>
                <a:blip r:embed="rId10"/>
                <a:stretch>
                  <a:fillRect r="-17333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816279" y="4094115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𝑠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𝑖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279" y="4094115"/>
                <a:ext cx="457200" cy="369332"/>
              </a:xfrm>
              <a:prstGeom prst="rect">
                <a:avLst/>
              </a:prstGeom>
              <a:blipFill>
                <a:blip r:embed="rId11"/>
                <a:stretch>
                  <a:fillRect r="-17333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/>
          <p:cNvCxnSpPr/>
          <p:nvPr/>
        </p:nvCxnSpPr>
        <p:spPr>
          <a:xfrm flipV="1">
            <a:off x="3830858" y="1499961"/>
            <a:ext cx="0" cy="4413494"/>
          </a:xfrm>
          <a:prstGeom prst="line">
            <a:avLst/>
          </a:prstGeom>
          <a:ln w="349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6193058" y="1499961"/>
            <a:ext cx="0" cy="4413494"/>
          </a:xfrm>
          <a:prstGeom prst="line">
            <a:avLst/>
          </a:prstGeom>
          <a:ln w="349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779020" y="3703655"/>
            <a:ext cx="6858000" cy="0"/>
          </a:xfrm>
          <a:prstGeom prst="line">
            <a:avLst/>
          </a:prstGeom>
          <a:ln w="444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1550426" y="5580283"/>
                <a:ext cx="1916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Frame </a:t>
                </a:r>
                <a14:m>
                  <m:oMath xmlns:m="http://schemas.openxmlformats.org/officeDocument/2006/math">
                    <m:r>
                      <a:rPr kumimoji="0" lang="en-US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>
                            <a:lumMod val="65000"/>
                          </a:prstClr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𝑖</m:t>
                    </m:r>
                    <m:r>
                      <a:rPr kumimoji="0" lang="en-US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>
                            <a:lumMod val="65000"/>
                          </a:prstClr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−1</m:t>
                    </m:r>
                  </m:oMath>
                </a14:m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426" y="5580283"/>
                <a:ext cx="1916120" cy="369332"/>
              </a:xfrm>
              <a:prstGeom prst="rect">
                <a:avLst/>
              </a:prstGeom>
              <a:blipFill>
                <a:blip r:embed="rId1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4114800" y="5580284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Frame </a:t>
                </a:r>
                <a14:m>
                  <m:oMath xmlns:m="http://schemas.openxmlformats.org/officeDocument/2006/math">
                    <m:r>
                      <a:rPr kumimoji="0" lang="en-US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𝑖</m:t>
                    </m:r>
                  </m:oMath>
                </a14:m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5580284"/>
                <a:ext cx="1371600" cy="369332"/>
              </a:xfrm>
              <a:prstGeom prst="rect">
                <a:avLst/>
              </a:prstGeom>
              <a:blipFill>
                <a:blip r:embed="rId1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6306524" y="5580283"/>
                <a:ext cx="1765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Frame </a:t>
                </a:r>
                <a14:m>
                  <m:oMath xmlns:m="http://schemas.openxmlformats.org/officeDocument/2006/math">
                    <m:r>
                      <a:rPr kumimoji="0" lang="en-US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𝑖</m:t>
                    </m:r>
                    <m:r>
                      <a:rPr kumimoji="0" lang="en-US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+1</m:t>
                    </m:r>
                  </m:oMath>
                </a14:m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524" y="5580283"/>
                <a:ext cx="1765114" cy="369332"/>
              </a:xfrm>
              <a:prstGeom prst="rect">
                <a:avLst/>
              </a:prstGeom>
              <a:blipFill>
                <a:blip r:embed="rId1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/>
          <p:cNvSpPr txBox="1"/>
          <p:nvPr/>
        </p:nvSpPr>
        <p:spPr>
          <a:xfrm>
            <a:off x="1718811" y="3771545"/>
            <a:ext cx="1331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Verlet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680712" y="1493856"/>
            <a:ext cx="1408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Euler:</a:t>
            </a:r>
          </a:p>
        </p:txBody>
      </p:sp>
    </p:spTree>
    <p:extLst>
      <p:ext uri="{BB962C8B-B14F-4D97-AF65-F5344CB8AC3E}">
        <p14:creationId xmlns:p14="http://schemas.microsoft.com/office/powerpoint/2010/main" val="901376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85BA4AA-D15F-59DB-ACA2-88512987A1C6}"/>
              </a:ext>
            </a:extLst>
          </p:cNvPr>
          <p:cNvCxnSpPr/>
          <p:nvPr/>
        </p:nvCxnSpPr>
        <p:spPr>
          <a:xfrm>
            <a:off x="5625905" y="2108395"/>
            <a:ext cx="1905000" cy="457200"/>
          </a:xfrm>
          <a:prstGeom prst="line">
            <a:avLst/>
          </a:prstGeom>
          <a:ln w="4762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45699A7-8E3D-78CB-C6B2-862770FA1476}"/>
              </a:ext>
            </a:extLst>
          </p:cNvPr>
          <p:cNvSpPr/>
          <p:nvPr/>
        </p:nvSpPr>
        <p:spPr>
          <a:xfrm>
            <a:off x="7473755" y="2508445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B999777-566A-26FF-9544-00050EA77C70}"/>
              </a:ext>
            </a:extLst>
          </p:cNvPr>
          <p:cNvSpPr/>
          <p:nvPr/>
        </p:nvSpPr>
        <p:spPr>
          <a:xfrm>
            <a:off x="5568755" y="2049266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1CC5A7F-8D11-D493-B361-893736DBFEF8}"/>
                  </a:ext>
                </a:extLst>
              </p:cNvPr>
              <p:cNvSpPr txBox="1"/>
              <p:nvPr/>
            </p:nvSpPr>
            <p:spPr>
              <a:xfrm>
                <a:off x="5290130" y="1706366"/>
                <a:ext cx="5374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1CC5A7F-8D11-D493-B361-893736DBF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130" y="1706366"/>
                <a:ext cx="537470" cy="369332"/>
              </a:xfrm>
              <a:prstGeom prst="rect">
                <a:avLst/>
              </a:prstGeom>
              <a:blipFill>
                <a:blip r:embed="rId2"/>
                <a:stretch>
                  <a:fillRect t="-22951" r="-23864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2" descr="`http://images.wikia.com/zelda/images/e/ee/Deku_Stick.png">
            <a:extLst>
              <a:ext uri="{FF2B5EF4-FFF2-40B4-BE49-F238E27FC236}">
                <a16:creationId xmlns:a16="http://schemas.microsoft.com/office/drawing/2014/main" id="{A9FD0B6F-90D0-A872-606C-132AF2C00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63019">
            <a:off x="1827363" y="1553139"/>
            <a:ext cx="1546553" cy="1114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2E0D9DF-E83B-D0A6-6D81-972EA2F148FD}"/>
              </a:ext>
            </a:extLst>
          </p:cNvPr>
          <p:cNvCxnSpPr>
            <a:cxnSpLocks/>
          </p:cNvCxnSpPr>
          <p:nvPr/>
        </p:nvCxnSpPr>
        <p:spPr>
          <a:xfrm>
            <a:off x="1783556" y="1874044"/>
            <a:ext cx="1690688" cy="461962"/>
          </a:xfrm>
          <a:prstGeom prst="line">
            <a:avLst/>
          </a:prstGeom>
          <a:ln w="50800">
            <a:solidFill>
              <a:srgbClr val="FF0000"/>
            </a:solidFill>
            <a:prstDash val="sysDot"/>
          </a:ln>
          <a:effectLst>
            <a:outerShdw blurRad="215900" dist="38100" dir="2700000" sx="106000" sy="106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686F8F01-29A4-26AF-C737-AAD338693754}"/>
              </a:ext>
            </a:extLst>
          </p:cNvPr>
          <p:cNvSpPr/>
          <p:nvPr/>
        </p:nvSpPr>
        <p:spPr>
          <a:xfrm>
            <a:off x="3410001" y="2281680"/>
            <a:ext cx="114300" cy="114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33B6F0A-DADD-F7D5-927A-94ACD9362EC3}"/>
              </a:ext>
            </a:extLst>
          </p:cNvPr>
          <p:cNvSpPr/>
          <p:nvPr/>
        </p:nvSpPr>
        <p:spPr>
          <a:xfrm>
            <a:off x="1676349" y="1809214"/>
            <a:ext cx="114300" cy="114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CFD38D-18E3-B431-D378-7A4E24675638}"/>
              </a:ext>
            </a:extLst>
          </p:cNvPr>
          <p:cNvGrpSpPr/>
          <p:nvPr/>
        </p:nvGrpSpPr>
        <p:grpSpPr>
          <a:xfrm>
            <a:off x="741102" y="3376132"/>
            <a:ext cx="3533355" cy="1628967"/>
            <a:chOff x="2461045" y="3321926"/>
            <a:chExt cx="3533355" cy="16289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B4D9F69-6FD8-BA9B-7008-A456FA9ACF01}"/>
                </a:ext>
              </a:extLst>
            </p:cNvPr>
            <p:cNvCxnSpPr/>
            <p:nvPr/>
          </p:nvCxnSpPr>
          <p:spPr>
            <a:xfrm>
              <a:off x="3041650" y="3971961"/>
              <a:ext cx="1905000" cy="457200"/>
            </a:xfrm>
            <a:prstGeom prst="line">
              <a:avLst/>
            </a:prstGeom>
            <a:ln w="476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1455A12-7706-90D3-EC10-C425A26ACBE6}"/>
                </a:ext>
              </a:extLst>
            </p:cNvPr>
            <p:cNvSpPr txBox="1"/>
            <p:nvPr/>
          </p:nvSpPr>
          <p:spPr>
            <a:xfrm>
              <a:off x="5003800" y="4301645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cs typeface="Courier New" pitchFamily="49" charset="0"/>
                </a:rPr>
                <a:t>m_vP1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3560786-D7F0-F6DF-EBC5-2F81494CBE3D}"/>
                </a:ext>
              </a:extLst>
            </p:cNvPr>
            <p:cNvSpPr txBox="1"/>
            <p:nvPr/>
          </p:nvSpPr>
          <p:spPr>
            <a:xfrm>
              <a:off x="3531507" y="4581561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cs typeface="Courier New" pitchFamily="49" charset="0"/>
                </a:rPr>
                <a:t>LEN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  <p:sp>
          <p:nvSpPr>
            <p:cNvPr id="34" name="Right Brace 33">
              <a:extLst>
                <a:ext uri="{FF2B5EF4-FFF2-40B4-BE49-F238E27FC236}">
                  <a16:creationId xmlns:a16="http://schemas.microsoft.com/office/drawing/2014/main" id="{B231F0B7-FC53-79C5-E56C-99C2E399D139}"/>
                </a:ext>
              </a:extLst>
            </p:cNvPr>
            <p:cNvSpPr/>
            <p:nvPr/>
          </p:nvSpPr>
          <p:spPr>
            <a:xfrm rot="6249755" flipH="1">
              <a:off x="3920644" y="2877185"/>
              <a:ext cx="356562" cy="1970777"/>
            </a:xfrm>
            <a:prstGeom prst="rightBrace">
              <a:avLst>
                <a:gd name="adj1" fmla="val 43012"/>
                <a:gd name="adj2" fmla="val 49931"/>
              </a:avLst>
            </a:prstGeom>
            <a:ln w="25400"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Right Brace 34">
              <a:extLst>
                <a:ext uri="{FF2B5EF4-FFF2-40B4-BE49-F238E27FC236}">
                  <a16:creationId xmlns:a16="http://schemas.microsoft.com/office/drawing/2014/main" id="{595B111F-278D-3ABF-A105-DA2963C4BCA5}"/>
                </a:ext>
              </a:extLst>
            </p:cNvPr>
            <p:cNvSpPr/>
            <p:nvPr/>
          </p:nvSpPr>
          <p:spPr>
            <a:xfrm rot="17055485" flipH="1">
              <a:off x="3791791" y="3895508"/>
              <a:ext cx="241431" cy="1147318"/>
            </a:xfrm>
            <a:prstGeom prst="rightBrace">
              <a:avLst>
                <a:gd name="adj1" fmla="val 43012"/>
                <a:gd name="adj2" fmla="val 49931"/>
              </a:avLst>
            </a:prstGeom>
            <a:ln w="25400"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F2D5139-5CF0-9A08-C500-E9DB4F186A4F}"/>
                </a:ext>
              </a:extLst>
            </p:cNvPr>
            <p:cNvSpPr/>
            <p:nvPr/>
          </p:nvSpPr>
          <p:spPr>
            <a:xfrm>
              <a:off x="4465263" y="4280968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6813D76-E10A-CAE9-3D7B-4A401AAC1FE4}"/>
                </a:ext>
              </a:extLst>
            </p:cNvPr>
            <p:cNvCxnSpPr/>
            <p:nvPr/>
          </p:nvCxnSpPr>
          <p:spPr>
            <a:xfrm flipH="1" flipV="1">
              <a:off x="4542889" y="4338118"/>
              <a:ext cx="409699" cy="89064"/>
            </a:xfrm>
            <a:prstGeom prst="line">
              <a:avLst/>
            </a:prstGeom>
            <a:ln w="476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D216C9D-AED4-17F0-2237-2A10EB6D7293}"/>
                </a:ext>
              </a:extLst>
            </p:cNvPr>
            <p:cNvSpPr/>
            <p:nvPr/>
          </p:nvSpPr>
          <p:spPr>
            <a:xfrm>
              <a:off x="4889500" y="4372011"/>
              <a:ext cx="114300" cy="1143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AD4E3B7-763C-3656-4878-88DD07B6C64E}"/>
                </a:ext>
              </a:extLst>
            </p:cNvPr>
            <p:cNvCxnSpPr/>
            <p:nvPr/>
          </p:nvCxnSpPr>
          <p:spPr>
            <a:xfrm>
              <a:off x="3041650" y="3969982"/>
              <a:ext cx="384958" cy="89065"/>
            </a:xfrm>
            <a:prstGeom prst="line">
              <a:avLst/>
            </a:prstGeom>
            <a:ln w="476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74D4684-169D-A185-26E9-941D7F380A08}"/>
                </a:ext>
              </a:extLst>
            </p:cNvPr>
            <p:cNvSpPr/>
            <p:nvPr/>
          </p:nvSpPr>
          <p:spPr>
            <a:xfrm>
              <a:off x="3372427" y="402066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380584DB-E743-2F0D-F731-B6BB3A3044B9}"/>
                </a:ext>
              </a:extLst>
            </p:cNvPr>
            <p:cNvSpPr/>
            <p:nvPr/>
          </p:nvSpPr>
          <p:spPr>
            <a:xfrm>
              <a:off x="2998515" y="3919170"/>
              <a:ext cx="114300" cy="1143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05080B9-8DF4-FC6D-5DB5-424342C6B15F}"/>
                </a:ext>
              </a:extLst>
            </p:cNvPr>
            <p:cNvSpPr txBox="1"/>
            <p:nvPr/>
          </p:nvSpPr>
          <p:spPr>
            <a:xfrm>
              <a:off x="2461045" y="4116246"/>
              <a:ext cx="8994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cs typeface="Courier New" pitchFamily="49" charset="0"/>
                </a:rPr>
                <a:t>m_vP0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2B2472D-CFE6-26ED-8A31-DB73B25894CA}"/>
                </a:ext>
              </a:extLst>
            </p:cNvPr>
            <p:cNvSpPr txBox="1"/>
            <p:nvPr/>
          </p:nvSpPr>
          <p:spPr>
            <a:xfrm>
              <a:off x="3817563" y="3321926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cs typeface="Courier New" pitchFamily="49" charset="0"/>
                </a:rPr>
                <a:t>fLen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E58F62F-AF86-5E95-4B3C-27713325664A}"/>
              </a:ext>
            </a:extLst>
          </p:cNvPr>
          <p:cNvCxnSpPr/>
          <p:nvPr/>
        </p:nvCxnSpPr>
        <p:spPr>
          <a:xfrm>
            <a:off x="5493604" y="3841501"/>
            <a:ext cx="1905000" cy="457200"/>
          </a:xfrm>
          <a:prstGeom prst="line">
            <a:avLst/>
          </a:prstGeom>
          <a:ln w="47625">
            <a:solidFill>
              <a:schemeClr val="tx1"/>
            </a:solidFill>
            <a:head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716FC600-C490-C1BE-5817-4C1635F3D246}"/>
              </a:ext>
            </a:extLst>
          </p:cNvPr>
          <p:cNvSpPr/>
          <p:nvPr/>
        </p:nvSpPr>
        <p:spPr>
          <a:xfrm>
            <a:off x="7341454" y="4241551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8246FD6-67F2-0BA6-A5F3-BD7AD6F0F3B9}"/>
              </a:ext>
            </a:extLst>
          </p:cNvPr>
          <p:cNvSpPr/>
          <p:nvPr/>
        </p:nvSpPr>
        <p:spPr>
          <a:xfrm>
            <a:off x="5436454" y="3782372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AB738A4-33EC-27CC-AAE5-268F27F11B2D}"/>
                  </a:ext>
                </a:extLst>
              </p:cNvPr>
              <p:cNvSpPr txBox="1"/>
              <p:nvPr/>
            </p:nvSpPr>
            <p:spPr>
              <a:xfrm>
                <a:off x="6141030" y="3699388"/>
                <a:ext cx="6101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AB738A4-33EC-27CC-AAE5-268F27F11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1030" y="3699388"/>
                <a:ext cx="610147" cy="369332"/>
              </a:xfrm>
              <a:prstGeom prst="rect">
                <a:avLst/>
              </a:prstGeom>
              <a:blipFill>
                <a:blip r:embed="rId5"/>
                <a:stretch>
                  <a:fillRect t="-23333" r="-23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68DE729-5876-55F7-64C2-936C25206500}"/>
              </a:ext>
            </a:extLst>
          </p:cNvPr>
          <p:cNvCxnSpPr/>
          <p:nvPr/>
        </p:nvCxnSpPr>
        <p:spPr>
          <a:xfrm>
            <a:off x="5493604" y="5260446"/>
            <a:ext cx="1905000" cy="457200"/>
          </a:xfrm>
          <a:prstGeom prst="line">
            <a:avLst/>
          </a:prstGeom>
          <a:ln w="47625">
            <a:solidFill>
              <a:schemeClr val="tx1"/>
            </a:solidFill>
            <a:head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C4B58CD4-872A-3EFC-0379-13241561F370}"/>
              </a:ext>
            </a:extLst>
          </p:cNvPr>
          <p:cNvSpPr/>
          <p:nvPr/>
        </p:nvSpPr>
        <p:spPr>
          <a:xfrm>
            <a:off x="7341454" y="5660496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DBB886C-4501-6C1B-6435-F2D59CAF9BE2}"/>
              </a:ext>
            </a:extLst>
          </p:cNvPr>
          <p:cNvSpPr/>
          <p:nvPr/>
        </p:nvSpPr>
        <p:spPr>
          <a:xfrm>
            <a:off x="5436454" y="5201317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4BC279C-A808-4B0B-AB57-873343BA06A9}"/>
              </a:ext>
            </a:extLst>
          </p:cNvPr>
          <p:cNvCxnSpPr/>
          <p:nvPr/>
        </p:nvCxnSpPr>
        <p:spPr>
          <a:xfrm>
            <a:off x="5550096" y="5276781"/>
            <a:ext cx="384958" cy="89065"/>
          </a:xfrm>
          <a:prstGeom prst="line">
            <a:avLst/>
          </a:prstGeom>
          <a:ln w="476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32CDA6A-EE93-02F5-1EC3-34D96BE4E8F1}"/>
              </a:ext>
            </a:extLst>
          </p:cNvPr>
          <p:cNvCxnSpPr/>
          <p:nvPr/>
        </p:nvCxnSpPr>
        <p:spPr>
          <a:xfrm flipH="1" flipV="1">
            <a:off x="6931755" y="5615964"/>
            <a:ext cx="409699" cy="89064"/>
          </a:xfrm>
          <a:prstGeom prst="line">
            <a:avLst/>
          </a:prstGeom>
          <a:ln w="476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BC53E23-DE1D-EAD4-5629-580282C57029}"/>
                  </a:ext>
                </a:extLst>
              </p:cNvPr>
              <p:cNvSpPr txBox="1"/>
              <p:nvPr/>
            </p:nvSpPr>
            <p:spPr>
              <a:xfrm>
                <a:off x="5090516" y="5381763"/>
                <a:ext cx="9366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𝑐</m:t>
                      </m:r>
                      <m:acc>
                        <m:accPr>
                          <m:chr m:val="⃗"/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BC53E23-DE1D-EAD4-5629-580282C57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0516" y="5381763"/>
                <a:ext cx="936698" cy="369332"/>
              </a:xfrm>
              <a:prstGeom prst="rect">
                <a:avLst/>
              </a:prstGeom>
              <a:blipFill>
                <a:blip r:embed="rId6"/>
                <a:stretch>
                  <a:fillRect t="-23333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D26FE24-18A2-7F99-9821-F01C59DE1BD8}"/>
                  </a:ext>
                </a:extLst>
              </p:cNvPr>
              <p:cNvSpPr txBox="1"/>
              <p:nvPr/>
            </p:nvSpPr>
            <p:spPr>
              <a:xfrm>
                <a:off x="6797557" y="5730264"/>
                <a:ext cx="9366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𝑐</m:t>
                      </m:r>
                      <m:acc>
                        <m:accPr>
                          <m:chr m:val="⃗"/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D26FE24-18A2-7F99-9821-F01C59DE1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7557" y="5730264"/>
                <a:ext cx="936698" cy="369332"/>
              </a:xfrm>
              <a:prstGeom prst="rect">
                <a:avLst/>
              </a:prstGeom>
              <a:blipFill>
                <a:blip r:embed="rId7"/>
                <a:stretch>
                  <a:fillRect t="-22951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Oval 45">
            <a:extLst>
              <a:ext uri="{FF2B5EF4-FFF2-40B4-BE49-F238E27FC236}">
                <a16:creationId xmlns:a16="http://schemas.microsoft.com/office/drawing/2014/main" id="{FA143BD0-18F2-6E22-6A8F-9424E7761B81}"/>
              </a:ext>
            </a:extLst>
          </p:cNvPr>
          <p:cNvSpPr/>
          <p:nvPr/>
        </p:nvSpPr>
        <p:spPr>
          <a:xfrm>
            <a:off x="5916774" y="5315617"/>
            <a:ext cx="114300" cy="1143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FE49C90-5E66-8850-6810-3A83E5F789CD}"/>
              </a:ext>
            </a:extLst>
          </p:cNvPr>
          <p:cNvSpPr/>
          <p:nvPr/>
        </p:nvSpPr>
        <p:spPr>
          <a:xfrm>
            <a:off x="6821235" y="5546196"/>
            <a:ext cx="114300" cy="1143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ight Brace 47">
            <a:extLst>
              <a:ext uri="{FF2B5EF4-FFF2-40B4-BE49-F238E27FC236}">
                <a16:creationId xmlns:a16="http://schemas.microsoft.com/office/drawing/2014/main" id="{F74AB5D5-5D77-5AE0-B9FC-35536DD1DFFD}"/>
              </a:ext>
            </a:extLst>
          </p:cNvPr>
          <p:cNvSpPr/>
          <p:nvPr/>
        </p:nvSpPr>
        <p:spPr>
          <a:xfrm rot="17055485" flipH="1">
            <a:off x="6245841" y="5281614"/>
            <a:ext cx="241431" cy="918506"/>
          </a:xfrm>
          <a:prstGeom prst="rightBrace">
            <a:avLst>
              <a:gd name="adj1" fmla="val 43012"/>
              <a:gd name="adj2" fmla="val 49931"/>
            </a:avLst>
          </a:prstGeom>
          <a:ln w="317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EB2586C-A88B-6FC3-9735-E2839A716839}"/>
                  </a:ext>
                </a:extLst>
              </p:cNvPr>
              <p:cNvSpPr txBox="1"/>
              <p:nvPr/>
            </p:nvSpPr>
            <p:spPr>
              <a:xfrm>
                <a:off x="6120646" y="5839471"/>
                <a:ext cx="4430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EB2586C-A88B-6FC3-9735-E2839A716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646" y="5839471"/>
                <a:ext cx="44307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ight Brace 49">
            <a:extLst>
              <a:ext uri="{FF2B5EF4-FFF2-40B4-BE49-F238E27FC236}">
                <a16:creationId xmlns:a16="http://schemas.microsoft.com/office/drawing/2014/main" id="{E39F3F15-E9D1-47B1-798A-C5BF6D1E1F2E}"/>
              </a:ext>
            </a:extLst>
          </p:cNvPr>
          <p:cNvSpPr/>
          <p:nvPr/>
        </p:nvSpPr>
        <p:spPr>
          <a:xfrm rot="17055485" flipH="1">
            <a:off x="6264795" y="3328140"/>
            <a:ext cx="241431" cy="1967535"/>
          </a:xfrm>
          <a:prstGeom prst="rightBrace">
            <a:avLst>
              <a:gd name="adj1" fmla="val 43012"/>
              <a:gd name="adj2" fmla="val 49931"/>
            </a:avLst>
          </a:prstGeom>
          <a:ln w="317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18ED4C1-0D7D-5A3F-1CAD-303D5D8D53A4}"/>
                  </a:ext>
                </a:extLst>
              </p:cNvPr>
              <p:cNvSpPr txBox="1"/>
              <p:nvPr/>
            </p:nvSpPr>
            <p:spPr>
              <a:xfrm>
                <a:off x="5973924" y="4377076"/>
                <a:ext cx="736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18ED4C1-0D7D-5A3F-1CAD-303D5D8D5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3924" y="4377076"/>
                <a:ext cx="736446" cy="369332"/>
              </a:xfrm>
              <a:prstGeom prst="rect">
                <a:avLst/>
              </a:prstGeom>
              <a:blipFill>
                <a:blip r:embed="rId9"/>
                <a:stretch>
                  <a:fillRect t="-22951" r="-9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3F08F2B-7E66-DA5C-0039-84615AC86471}"/>
                  </a:ext>
                </a:extLst>
              </p:cNvPr>
              <p:cNvSpPr txBox="1"/>
              <p:nvPr/>
            </p:nvSpPr>
            <p:spPr>
              <a:xfrm>
                <a:off x="5849088" y="5042331"/>
                <a:ext cx="5374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3F08F2B-7E66-DA5C-0039-84615AC864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9088" y="5042331"/>
                <a:ext cx="537470" cy="369332"/>
              </a:xfrm>
              <a:prstGeom prst="rect">
                <a:avLst/>
              </a:prstGeom>
              <a:blipFill>
                <a:blip r:embed="rId10"/>
                <a:stretch>
                  <a:fillRect t="-22951" r="-22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F7787EF-4D8C-95C7-48B9-E53421732A81}"/>
                  </a:ext>
                </a:extLst>
              </p:cNvPr>
              <p:cNvSpPr txBox="1"/>
              <p:nvPr/>
            </p:nvSpPr>
            <p:spPr>
              <a:xfrm>
                <a:off x="7398604" y="2158051"/>
                <a:ext cx="5374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F7787EF-4D8C-95C7-48B9-E53421732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8604" y="2158051"/>
                <a:ext cx="537470" cy="369332"/>
              </a:xfrm>
              <a:prstGeom prst="rect">
                <a:avLst/>
              </a:prstGeom>
              <a:blipFill>
                <a:blip r:embed="rId11"/>
                <a:stretch>
                  <a:fillRect t="-22951" r="-2500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DDD991E-111D-87B0-3731-768D0FC494BE}"/>
                  </a:ext>
                </a:extLst>
              </p:cNvPr>
              <p:cNvSpPr txBox="1"/>
              <p:nvPr/>
            </p:nvSpPr>
            <p:spPr>
              <a:xfrm>
                <a:off x="5153696" y="3452855"/>
                <a:ext cx="5374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DDD991E-111D-87B0-3731-768D0FC49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696" y="3452855"/>
                <a:ext cx="537470" cy="369332"/>
              </a:xfrm>
              <a:prstGeom prst="rect">
                <a:avLst/>
              </a:prstGeom>
              <a:blipFill>
                <a:blip r:embed="rId12"/>
                <a:stretch>
                  <a:fillRect t="-22951" r="-23596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57001D0-3591-84E9-76AC-6BE2795F2ED5}"/>
                  </a:ext>
                </a:extLst>
              </p:cNvPr>
              <p:cNvSpPr txBox="1"/>
              <p:nvPr/>
            </p:nvSpPr>
            <p:spPr>
              <a:xfrm>
                <a:off x="7262170" y="3904540"/>
                <a:ext cx="5374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57001D0-3591-84E9-76AC-6BE2795F2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2170" y="3904540"/>
                <a:ext cx="537470" cy="369332"/>
              </a:xfrm>
              <a:prstGeom prst="rect">
                <a:avLst/>
              </a:prstGeom>
              <a:blipFill>
                <a:blip r:embed="rId13"/>
                <a:stretch>
                  <a:fillRect t="-23333" r="-261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82882C6-05AA-A3F7-3A13-7637E567C7DB}"/>
                  </a:ext>
                </a:extLst>
              </p:cNvPr>
              <p:cNvSpPr txBox="1"/>
              <p:nvPr/>
            </p:nvSpPr>
            <p:spPr>
              <a:xfrm>
                <a:off x="5106307" y="4866636"/>
                <a:ext cx="5374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82882C6-05AA-A3F7-3A13-7637E567C7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6307" y="4866636"/>
                <a:ext cx="537470" cy="369332"/>
              </a:xfrm>
              <a:prstGeom prst="rect">
                <a:avLst/>
              </a:prstGeom>
              <a:blipFill>
                <a:blip r:embed="rId14"/>
                <a:stretch>
                  <a:fillRect t="-22951" r="-23864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2A18E15-0E6B-20E0-2565-771DEB4C2ED7}"/>
                  </a:ext>
                </a:extLst>
              </p:cNvPr>
              <p:cNvSpPr txBox="1"/>
              <p:nvPr/>
            </p:nvSpPr>
            <p:spPr>
              <a:xfrm>
                <a:off x="7214781" y="5318321"/>
                <a:ext cx="5374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2A18E15-0E6B-20E0-2565-771DEB4C2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4781" y="5318321"/>
                <a:ext cx="537470" cy="369332"/>
              </a:xfrm>
              <a:prstGeom prst="rect">
                <a:avLst/>
              </a:prstGeom>
              <a:blipFill>
                <a:blip r:embed="rId15"/>
                <a:stretch>
                  <a:fillRect t="-22951" r="-2500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12AFA38-247E-ADEC-6EFA-A95328DE5BF5}"/>
                  </a:ext>
                </a:extLst>
              </p:cNvPr>
              <p:cNvSpPr txBox="1"/>
              <p:nvPr/>
            </p:nvSpPr>
            <p:spPr>
              <a:xfrm>
                <a:off x="6665804" y="5239705"/>
                <a:ext cx="5374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12AFA38-247E-ADEC-6EFA-A95328DE5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804" y="5239705"/>
                <a:ext cx="537470" cy="369332"/>
              </a:xfrm>
              <a:prstGeom prst="rect">
                <a:avLst/>
              </a:prstGeom>
              <a:blipFill>
                <a:blip r:embed="rId16"/>
                <a:stretch>
                  <a:fillRect t="-23333" r="-22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4007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DFBB4B1-5B7D-3974-981A-69EFC83530BF}"/>
              </a:ext>
            </a:extLst>
          </p:cNvPr>
          <p:cNvGrpSpPr/>
          <p:nvPr/>
        </p:nvGrpSpPr>
        <p:grpSpPr>
          <a:xfrm>
            <a:off x="929835" y="667517"/>
            <a:ext cx="2694204" cy="1604545"/>
            <a:chOff x="929835" y="667517"/>
            <a:chExt cx="2694204" cy="1604545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271245" y="1535309"/>
              <a:ext cx="1905000" cy="457200"/>
            </a:xfrm>
            <a:prstGeom prst="line">
              <a:avLst/>
            </a:prstGeom>
            <a:ln w="476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3119095" y="1935359"/>
              <a:ext cx="114300" cy="1143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1214095" y="1476180"/>
              <a:ext cx="114300" cy="1143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2" name="Straight Connector 11"/>
            <p:cNvCxnSpPr>
              <a:endCxn id="6" idx="1"/>
            </p:cNvCxnSpPr>
            <p:nvPr/>
          </p:nvCxnSpPr>
          <p:spPr>
            <a:xfrm>
              <a:off x="2223745" y="1011961"/>
              <a:ext cx="912089" cy="940137"/>
            </a:xfrm>
            <a:prstGeom prst="line">
              <a:avLst/>
            </a:prstGeom>
            <a:ln w="476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2166595" y="954811"/>
              <a:ext cx="114300" cy="1143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CD25DC33-1CDF-52B0-EDED-EBF8BDD9B31B}"/>
                    </a:ext>
                  </a:extLst>
                </p:cNvPr>
                <p:cNvSpPr txBox="1"/>
                <p:nvPr/>
              </p:nvSpPr>
              <p:spPr>
                <a:xfrm>
                  <a:off x="929835" y="1533274"/>
                  <a:ext cx="5374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 panose="020B0609020204030204" pitchFamily="49" charset="0"/>
                  </a:endParaRPr>
                </a:p>
              </p:txBody>
            </p:sp>
          </mc:Choice>
          <mc:Fallback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CD25DC33-1CDF-52B0-EDED-EBF8BDD9B3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835" y="1533274"/>
                  <a:ext cx="537470" cy="369332"/>
                </a:xfrm>
                <a:prstGeom prst="rect">
                  <a:avLst/>
                </a:prstGeom>
                <a:blipFill>
                  <a:blip r:embed="rId3"/>
                  <a:stretch>
                    <a:fillRect t="-23333" r="-23864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E4F9CC4B-8493-0501-FE88-C8642BEA09B9}"/>
                    </a:ext>
                  </a:extLst>
                </p:cNvPr>
                <p:cNvSpPr txBox="1"/>
                <p:nvPr/>
              </p:nvSpPr>
              <p:spPr>
                <a:xfrm>
                  <a:off x="3086569" y="1902730"/>
                  <a:ext cx="5374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 panose="020B0609020204030204" pitchFamily="49" charset="0"/>
                  </a:endParaRPr>
                </a:p>
              </p:txBody>
            </p:sp>
          </mc:Choice>
          <mc:Fallback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E4F9CC4B-8493-0501-FE88-C8642BEA09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6569" y="1902730"/>
                  <a:ext cx="537470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22951" r="-26136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E76F8575-0891-0A99-E376-3010E39F9186}"/>
                    </a:ext>
                  </a:extLst>
                </p:cNvPr>
                <p:cNvSpPr txBox="1"/>
                <p:nvPr/>
              </p:nvSpPr>
              <p:spPr>
                <a:xfrm>
                  <a:off x="2152860" y="667517"/>
                  <a:ext cx="5374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 panose="020B0609020204030204" pitchFamily="49" charset="0"/>
                  </a:endParaRPr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E76F8575-0891-0A99-E376-3010E39F91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2860" y="667517"/>
                  <a:ext cx="537470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23333" r="-25000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D2E7B9-AA74-93A1-3906-B0C2BDBC6495}"/>
              </a:ext>
            </a:extLst>
          </p:cNvPr>
          <p:cNvGrpSpPr/>
          <p:nvPr/>
        </p:nvGrpSpPr>
        <p:grpSpPr>
          <a:xfrm>
            <a:off x="4039069" y="666126"/>
            <a:ext cx="2694204" cy="1604545"/>
            <a:chOff x="4333435" y="2177048"/>
            <a:chExt cx="2694204" cy="160454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FF86488-143B-1615-74C4-3A2BE2D08556}"/>
                    </a:ext>
                  </a:extLst>
                </p:cNvPr>
                <p:cNvSpPr txBox="1"/>
                <p:nvPr/>
              </p:nvSpPr>
              <p:spPr>
                <a:xfrm>
                  <a:off x="6490169" y="3412261"/>
                  <a:ext cx="5374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 panose="020B0609020204030204" pitchFamily="49" charset="0"/>
                  </a:endParaRPr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FF86488-143B-1615-74C4-3A2BE2D085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0169" y="3412261"/>
                  <a:ext cx="537470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23333" r="-24719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27"/>
            <p:cNvCxnSpPr/>
            <p:nvPr/>
          </p:nvCxnSpPr>
          <p:spPr>
            <a:xfrm>
              <a:off x="4687664" y="3012211"/>
              <a:ext cx="1905000" cy="457200"/>
            </a:xfrm>
            <a:prstGeom prst="line">
              <a:avLst/>
            </a:prstGeom>
            <a:ln w="476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endCxn id="29" idx="1"/>
            </p:cNvCxnSpPr>
            <p:nvPr/>
          </p:nvCxnSpPr>
          <p:spPr>
            <a:xfrm>
              <a:off x="5640164" y="2488863"/>
              <a:ext cx="912089" cy="940137"/>
            </a:xfrm>
            <a:prstGeom prst="line">
              <a:avLst/>
            </a:prstGeom>
            <a:ln w="476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 flipV="1">
              <a:off x="6182965" y="3367729"/>
              <a:ext cx="409699" cy="89064"/>
            </a:xfrm>
            <a:prstGeom prst="line">
              <a:avLst/>
            </a:prstGeom>
            <a:ln w="476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4707209" y="3010232"/>
              <a:ext cx="384958" cy="89065"/>
            </a:xfrm>
            <a:prstGeom prst="line">
              <a:avLst/>
            </a:prstGeom>
            <a:ln w="476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4630514" y="2953082"/>
              <a:ext cx="114300" cy="1143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5646102" y="2493741"/>
              <a:ext cx="252223" cy="251345"/>
            </a:xfrm>
            <a:prstGeom prst="line">
              <a:avLst/>
            </a:prstGeom>
            <a:ln w="4762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 flipV="1">
              <a:off x="6328393" y="3206423"/>
              <a:ext cx="255515" cy="241464"/>
            </a:xfrm>
            <a:prstGeom prst="line">
              <a:avLst/>
            </a:prstGeom>
            <a:ln w="4762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6535514" y="3412261"/>
              <a:ext cx="114300" cy="1143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5583014" y="2431713"/>
              <a:ext cx="114300" cy="1143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8BFF8C1-026B-F3C6-5FB1-2CF413B9C263}"/>
                    </a:ext>
                  </a:extLst>
                </p:cNvPr>
                <p:cNvSpPr txBox="1"/>
                <p:nvPr/>
              </p:nvSpPr>
              <p:spPr>
                <a:xfrm>
                  <a:off x="4333435" y="3042805"/>
                  <a:ext cx="5374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 panose="020B0609020204030204" pitchFamily="49" charset="0"/>
                  </a:endParaRPr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8BFF8C1-026B-F3C6-5FB1-2CF413B9C2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3435" y="3042805"/>
                  <a:ext cx="537470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22951" r="-23864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DE35DA5-AABF-C789-232A-53093F22AD25}"/>
                    </a:ext>
                  </a:extLst>
                </p:cNvPr>
                <p:cNvSpPr txBox="1"/>
                <p:nvPr/>
              </p:nvSpPr>
              <p:spPr>
                <a:xfrm>
                  <a:off x="5556460" y="2177048"/>
                  <a:ext cx="5374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 panose="020B0609020204030204" pitchFamily="49" charset="0"/>
                  </a:endParaRPr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DE35DA5-AABF-C789-232A-53093F22AD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6460" y="2177048"/>
                  <a:ext cx="537470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22951" r="-25000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1FB9AD5-EAB0-6C7F-42D1-CF54A050F754}"/>
              </a:ext>
            </a:extLst>
          </p:cNvPr>
          <p:cNvGrpSpPr/>
          <p:nvPr/>
        </p:nvGrpSpPr>
        <p:grpSpPr>
          <a:xfrm>
            <a:off x="1600669" y="3771900"/>
            <a:ext cx="2390180" cy="1401444"/>
            <a:chOff x="1600669" y="3771900"/>
            <a:chExt cx="2390180" cy="140144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47FAF7A-97FE-F3F1-0942-9320C130C481}"/>
                </a:ext>
              </a:extLst>
            </p:cNvPr>
            <p:cNvCxnSpPr/>
            <p:nvPr/>
          </p:nvCxnSpPr>
          <p:spPr>
            <a:xfrm>
              <a:off x="1657819" y="4352398"/>
              <a:ext cx="1905000" cy="457200"/>
            </a:xfrm>
            <a:prstGeom prst="line">
              <a:avLst/>
            </a:prstGeom>
            <a:ln w="476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00E4DF-47FA-A084-6EE3-A8D8A52D2EFD}"/>
                </a:ext>
              </a:extLst>
            </p:cNvPr>
            <p:cNvCxnSpPr/>
            <p:nvPr/>
          </p:nvCxnSpPr>
          <p:spPr>
            <a:xfrm>
              <a:off x="2610319" y="3829050"/>
              <a:ext cx="952500" cy="974962"/>
            </a:xfrm>
            <a:prstGeom prst="line">
              <a:avLst/>
            </a:prstGeom>
            <a:ln w="476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5749D26-29E7-09E2-181D-58460B3A6855}"/>
                </a:ext>
              </a:extLst>
            </p:cNvPr>
            <p:cNvCxnSpPr/>
            <p:nvPr/>
          </p:nvCxnSpPr>
          <p:spPr>
            <a:xfrm flipH="1" flipV="1">
              <a:off x="3153123" y="4707916"/>
              <a:ext cx="416128" cy="98210"/>
            </a:xfrm>
            <a:prstGeom prst="line">
              <a:avLst/>
            </a:prstGeom>
            <a:ln w="476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A680E44-6034-7C70-AF61-56B45BFAC5F1}"/>
                </a:ext>
              </a:extLst>
            </p:cNvPr>
            <p:cNvSpPr/>
            <p:nvPr/>
          </p:nvSpPr>
          <p:spPr>
            <a:xfrm>
              <a:off x="1600669" y="4293269"/>
              <a:ext cx="114300" cy="1143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7ACAFB5-81E0-4EDD-BDB8-82AC00804D94}"/>
                </a:ext>
              </a:extLst>
            </p:cNvPr>
            <p:cNvSpPr/>
            <p:nvPr/>
          </p:nvSpPr>
          <p:spPr>
            <a:xfrm>
              <a:off x="3095970" y="4667342"/>
              <a:ext cx="114300" cy="1143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0A41F67-5B64-CE41-DF10-173084496BE5}"/>
                </a:ext>
              </a:extLst>
            </p:cNvPr>
            <p:cNvSpPr/>
            <p:nvPr/>
          </p:nvSpPr>
          <p:spPr>
            <a:xfrm>
              <a:off x="2553169" y="3771900"/>
              <a:ext cx="114300" cy="1143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C82A862-6194-44CC-CD32-4BB8C72210C0}"/>
                    </a:ext>
                  </a:extLst>
                </p:cNvPr>
                <p:cNvSpPr txBox="1"/>
                <p:nvPr/>
              </p:nvSpPr>
              <p:spPr>
                <a:xfrm>
                  <a:off x="3453379" y="4804012"/>
                  <a:ext cx="5374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 panose="020B0609020204030204" pitchFamily="49" charset="0"/>
                  </a:endParaRPr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C82A862-6194-44CC-CD32-4BB8C72210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3379" y="4804012"/>
                  <a:ext cx="537470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22951" r="-24719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9D5E9D-E54A-F569-BE39-0507F3E165A8}"/>
                </a:ext>
              </a:extLst>
            </p:cNvPr>
            <p:cNvSpPr/>
            <p:nvPr/>
          </p:nvSpPr>
          <p:spPr>
            <a:xfrm>
              <a:off x="3505669" y="4747919"/>
              <a:ext cx="114300" cy="1143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3B25329-5C87-D244-B33C-135D776922B0}"/>
              </a:ext>
            </a:extLst>
          </p:cNvPr>
          <p:cNvGrpSpPr/>
          <p:nvPr/>
        </p:nvGrpSpPr>
        <p:grpSpPr>
          <a:xfrm>
            <a:off x="4343395" y="3771900"/>
            <a:ext cx="2393430" cy="1379074"/>
            <a:chOff x="4180578" y="3782044"/>
            <a:chExt cx="2393430" cy="1379074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6D4B076-B97A-7486-196A-82001B503EBB}"/>
                </a:ext>
              </a:extLst>
            </p:cNvPr>
            <p:cNvCxnSpPr/>
            <p:nvPr/>
          </p:nvCxnSpPr>
          <p:spPr>
            <a:xfrm>
              <a:off x="5733772" y="4735617"/>
              <a:ext cx="437406" cy="89081"/>
            </a:xfrm>
            <a:prstGeom prst="line">
              <a:avLst/>
            </a:prstGeom>
            <a:ln w="47625">
              <a:solidFill>
                <a:schemeClr val="bg2">
                  <a:lumMod val="75000"/>
                  <a:alpha val="62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BD93775-C2FB-3C7B-919D-52759B6529AE}"/>
                </a:ext>
              </a:extLst>
            </p:cNvPr>
            <p:cNvCxnSpPr/>
            <p:nvPr/>
          </p:nvCxnSpPr>
          <p:spPr>
            <a:xfrm>
              <a:off x="5218678" y="3844150"/>
              <a:ext cx="952500" cy="974962"/>
            </a:xfrm>
            <a:prstGeom prst="line">
              <a:avLst/>
            </a:prstGeom>
            <a:ln w="47625">
              <a:solidFill>
                <a:schemeClr val="bg2">
                  <a:lumMod val="75000"/>
                  <a:alpha val="62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3A51DA0-905F-9118-76D8-FA36ADFAF925}"/>
                </a:ext>
              </a:extLst>
            </p:cNvPr>
            <p:cNvCxnSpPr/>
            <p:nvPr/>
          </p:nvCxnSpPr>
          <p:spPr>
            <a:xfrm>
              <a:off x="4237728" y="4362542"/>
              <a:ext cx="1500744" cy="372684"/>
            </a:xfrm>
            <a:prstGeom prst="line">
              <a:avLst/>
            </a:prstGeom>
            <a:ln w="476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4763CA4-1956-5947-6E5F-45C8CC7640A9}"/>
                </a:ext>
              </a:extLst>
            </p:cNvPr>
            <p:cNvCxnSpPr/>
            <p:nvPr/>
          </p:nvCxnSpPr>
          <p:spPr>
            <a:xfrm>
              <a:off x="5190228" y="3839194"/>
              <a:ext cx="536369" cy="884157"/>
            </a:xfrm>
            <a:prstGeom prst="line">
              <a:avLst/>
            </a:prstGeom>
            <a:ln w="476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20BEC2B-84ED-CB6F-CD51-14CFD9E1F418}"/>
                </a:ext>
              </a:extLst>
            </p:cNvPr>
            <p:cNvSpPr/>
            <p:nvPr/>
          </p:nvSpPr>
          <p:spPr>
            <a:xfrm>
              <a:off x="4180578" y="4303413"/>
              <a:ext cx="114300" cy="1143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4BA79C3-9E6E-FCB4-8177-E95216CD7D06}"/>
                </a:ext>
              </a:extLst>
            </p:cNvPr>
            <p:cNvSpPr/>
            <p:nvPr/>
          </p:nvSpPr>
          <p:spPr>
            <a:xfrm>
              <a:off x="5133078" y="3782044"/>
              <a:ext cx="114300" cy="1143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38FF582-FBD2-71E3-6342-201BD4032E91}"/>
                </a:ext>
              </a:extLst>
            </p:cNvPr>
            <p:cNvCxnSpPr/>
            <p:nvPr/>
          </p:nvCxnSpPr>
          <p:spPr>
            <a:xfrm flipH="1" flipV="1">
              <a:off x="5530654" y="4402717"/>
              <a:ext cx="190006" cy="314106"/>
            </a:xfrm>
            <a:prstGeom prst="line">
              <a:avLst/>
            </a:prstGeom>
            <a:ln w="4762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D1E3A93-37DB-F6B2-AEB4-E6FF2D05B415}"/>
                </a:ext>
              </a:extLst>
            </p:cNvPr>
            <p:cNvSpPr/>
            <p:nvPr/>
          </p:nvSpPr>
          <p:spPr>
            <a:xfrm>
              <a:off x="5675879" y="4677486"/>
              <a:ext cx="114300" cy="1143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624E95B-233A-C4F2-B3BF-CCE5812B3EF9}"/>
                </a:ext>
              </a:extLst>
            </p:cNvPr>
            <p:cNvSpPr/>
            <p:nvPr/>
          </p:nvSpPr>
          <p:spPr>
            <a:xfrm>
              <a:off x="6093000" y="4753841"/>
              <a:ext cx="114300" cy="1143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D5C9EF3B-25DE-B88D-B3F4-433344EC7923}"/>
                    </a:ext>
                  </a:extLst>
                </p:cNvPr>
                <p:cNvSpPr txBox="1"/>
                <p:nvPr/>
              </p:nvSpPr>
              <p:spPr>
                <a:xfrm>
                  <a:off x="6036538" y="4791786"/>
                  <a:ext cx="5374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 panose="020B0609020204030204" pitchFamily="49" charset="0"/>
                  </a:endParaRPr>
                </a:p>
              </p:txBody>
            </p:sp>
          </mc:Choice>
          <mc:Fallback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D5C9EF3B-25DE-B88D-B3F4-433344EC79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6538" y="4791786"/>
                  <a:ext cx="537470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22951" r="-25000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6BA84D1F-93DA-1405-68B3-8EEF21E5A3B2}"/>
                </a:ext>
              </a:extLst>
            </p:cNvPr>
            <p:cNvSpPr/>
            <p:nvPr/>
          </p:nvSpPr>
          <p:spPr>
            <a:xfrm>
              <a:off x="5453223" y="4302914"/>
              <a:ext cx="114300" cy="114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2879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/>
          <p:cNvCxnSpPr/>
          <p:nvPr/>
        </p:nvCxnSpPr>
        <p:spPr>
          <a:xfrm>
            <a:off x="8012876" y="4706423"/>
            <a:ext cx="437406" cy="89081"/>
          </a:xfrm>
          <a:prstGeom prst="line">
            <a:avLst/>
          </a:prstGeom>
          <a:ln w="47625">
            <a:solidFill>
              <a:schemeClr val="bg2">
                <a:lumMod val="75000"/>
                <a:alpha val="62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497782" y="3814956"/>
            <a:ext cx="952500" cy="974962"/>
          </a:xfrm>
          <a:prstGeom prst="line">
            <a:avLst/>
          </a:prstGeom>
          <a:ln w="47625">
            <a:solidFill>
              <a:schemeClr val="bg2">
                <a:lumMod val="75000"/>
                <a:alpha val="62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959678" y="4333348"/>
            <a:ext cx="1905000" cy="457200"/>
          </a:xfrm>
          <a:prstGeom prst="line">
            <a:avLst/>
          </a:prstGeom>
          <a:ln w="4762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105107" y="484769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urier New" pitchFamily="49" charset="0"/>
              </a:rPr>
              <a:t>m_vP1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912178" y="3810000"/>
            <a:ext cx="952500" cy="974962"/>
          </a:xfrm>
          <a:prstGeom prst="line">
            <a:avLst/>
          </a:prstGeom>
          <a:ln w="4762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5454982" y="4688866"/>
            <a:ext cx="416128" cy="98210"/>
          </a:xfrm>
          <a:prstGeom prst="line">
            <a:avLst/>
          </a:prstGeom>
          <a:ln w="476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902528" y="4274219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397829" y="4648292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855028" y="3752850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6516832" y="4333348"/>
            <a:ext cx="1500744" cy="372684"/>
          </a:xfrm>
          <a:prstGeom prst="line">
            <a:avLst/>
          </a:prstGeom>
          <a:ln w="4762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573983" y="477481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urier New" pitchFamily="49" charset="0"/>
              </a:rPr>
              <a:t>m_vP1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7469332" y="3810000"/>
            <a:ext cx="536369" cy="884157"/>
          </a:xfrm>
          <a:prstGeom prst="line">
            <a:avLst/>
          </a:prstGeom>
          <a:ln w="4762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6459682" y="4274219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7412182" y="3752850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flipH="1" flipV="1">
            <a:off x="7809758" y="4373523"/>
            <a:ext cx="190006" cy="314106"/>
          </a:xfrm>
          <a:prstGeom prst="line">
            <a:avLst/>
          </a:prstGeom>
          <a:ln w="4762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7954983" y="4648292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8372104" y="4724647"/>
            <a:ext cx="114300" cy="1143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9920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>
          <a:xfrm>
            <a:off x="1515990" y="1263340"/>
            <a:ext cx="1979305" cy="3712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58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CObjectManager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011947" y="1978749"/>
            <a:ext cx="1017254" cy="3960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58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CPoint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010081" y="2679893"/>
            <a:ext cx="1033689" cy="3870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58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CPoint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5978933" y="1309186"/>
            <a:ext cx="1481037" cy="1938834"/>
            <a:chOff x="5572256" y="510101"/>
            <a:chExt cx="1481037" cy="1938834"/>
          </a:xfrm>
          <a:effectLst/>
        </p:grpSpPr>
        <p:sp>
          <p:nvSpPr>
            <p:cNvPr id="63" name="Rectangle 62"/>
            <p:cNvSpPr/>
            <p:nvPr/>
          </p:nvSpPr>
          <p:spPr>
            <a:xfrm>
              <a:off x="5572256" y="510101"/>
              <a:ext cx="1481037" cy="193883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CSpring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699511" y="1179664"/>
              <a:ext cx="1230401" cy="393169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694278" y="871887"/>
              <a:ext cx="1219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m_pV0</a:t>
              </a:r>
            </a:p>
          </p:txBody>
        </p:sp>
        <p:sp>
          <p:nvSpPr>
            <p:cNvPr id="66" name="Oval 65"/>
            <p:cNvSpPr/>
            <p:nvPr/>
          </p:nvSpPr>
          <p:spPr>
            <a:xfrm>
              <a:off x="6264343" y="1323301"/>
              <a:ext cx="111202" cy="10589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707360" y="1880610"/>
              <a:ext cx="1230401" cy="393169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702127" y="1572833"/>
              <a:ext cx="1219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m_pV1</a:t>
              </a:r>
            </a:p>
          </p:txBody>
        </p:sp>
        <p:sp>
          <p:nvSpPr>
            <p:cNvPr id="69" name="Oval 68"/>
            <p:cNvSpPr/>
            <p:nvPr/>
          </p:nvSpPr>
          <p:spPr>
            <a:xfrm>
              <a:off x="6266959" y="2024247"/>
              <a:ext cx="111202" cy="10589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</p:grpSp>
      <p:sp>
        <p:nvSpPr>
          <p:cNvPr id="73" name="Rectangle 72"/>
          <p:cNvSpPr/>
          <p:nvPr/>
        </p:nvSpPr>
        <p:spPr>
          <a:xfrm>
            <a:off x="1904489" y="1982154"/>
            <a:ext cx="1230401" cy="393169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783476" y="1664078"/>
            <a:ext cx="1488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m_stdPt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75" name="Oval 74"/>
          <p:cNvSpPr/>
          <p:nvPr/>
        </p:nvSpPr>
        <p:spPr>
          <a:xfrm>
            <a:off x="2453255" y="2115492"/>
            <a:ext cx="111202" cy="105893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904489" y="2367948"/>
            <a:ext cx="1230401" cy="393169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77" name="Oval 76"/>
          <p:cNvSpPr/>
          <p:nvPr/>
        </p:nvSpPr>
        <p:spPr>
          <a:xfrm>
            <a:off x="2453255" y="2511584"/>
            <a:ext cx="111202" cy="105893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1840590" y="3248020"/>
            <a:ext cx="1374092" cy="1479890"/>
            <a:chOff x="1506203" y="2579083"/>
            <a:chExt cx="1374092" cy="1479890"/>
          </a:xfrm>
        </p:grpSpPr>
        <p:sp>
          <p:nvSpPr>
            <p:cNvPr id="79" name="Rectangle 78"/>
            <p:cNvSpPr/>
            <p:nvPr/>
          </p:nvSpPr>
          <p:spPr>
            <a:xfrm>
              <a:off x="1571522" y="2879466"/>
              <a:ext cx="1230401" cy="393169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571521" y="3272635"/>
              <a:ext cx="1230401" cy="393169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571522" y="3665804"/>
              <a:ext cx="1230401" cy="393169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506203" y="2579083"/>
              <a:ext cx="13740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m_stdSpr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2124848" y="3023105"/>
              <a:ext cx="111202" cy="10589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</p:grpSp>
      <p:cxnSp>
        <p:nvCxnSpPr>
          <p:cNvPr id="84" name="Elbow Connector 83"/>
          <p:cNvCxnSpPr>
            <a:stCxn id="83" idx="6"/>
            <a:endCxn id="63" idx="2"/>
          </p:cNvCxnSpPr>
          <p:nvPr/>
        </p:nvCxnSpPr>
        <p:spPr>
          <a:xfrm flipV="1">
            <a:off x="2570437" y="3248020"/>
            <a:ext cx="4149015" cy="496969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endCxn id="60" idx="1"/>
          </p:cNvCxnSpPr>
          <p:nvPr/>
        </p:nvCxnSpPr>
        <p:spPr>
          <a:xfrm>
            <a:off x="2504866" y="2571625"/>
            <a:ext cx="1505215" cy="30177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5" idx="6"/>
            <a:endCxn id="59" idx="1"/>
          </p:cNvCxnSpPr>
          <p:nvPr/>
        </p:nvCxnSpPr>
        <p:spPr>
          <a:xfrm>
            <a:off x="2564457" y="2168439"/>
            <a:ext cx="1447490" cy="83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59" idx="3"/>
          </p:cNvCxnSpPr>
          <p:nvPr/>
        </p:nvCxnSpPr>
        <p:spPr>
          <a:xfrm flipH="1">
            <a:off x="5029201" y="2175333"/>
            <a:ext cx="1641819" cy="14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60" idx="3"/>
          </p:cNvCxnSpPr>
          <p:nvPr/>
        </p:nvCxnSpPr>
        <p:spPr>
          <a:xfrm flipH="1" flipV="1">
            <a:off x="5043770" y="2873400"/>
            <a:ext cx="1629866" cy="287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1904489" y="2761117"/>
            <a:ext cx="1230401" cy="393169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602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>
          <a:xfrm>
            <a:off x="1606680" y="1237447"/>
            <a:ext cx="1843802" cy="37124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CBody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011947" y="1978749"/>
            <a:ext cx="1017254" cy="3960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58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CPoint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010081" y="2679893"/>
            <a:ext cx="1033689" cy="3870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58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CPoint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5978933" y="1309186"/>
            <a:ext cx="1481037" cy="1938834"/>
            <a:chOff x="5572256" y="510101"/>
            <a:chExt cx="1481037" cy="1938834"/>
          </a:xfrm>
          <a:effectLst/>
        </p:grpSpPr>
        <p:sp>
          <p:nvSpPr>
            <p:cNvPr id="63" name="Rectangle 62"/>
            <p:cNvSpPr/>
            <p:nvPr/>
          </p:nvSpPr>
          <p:spPr>
            <a:xfrm>
              <a:off x="5572256" y="510101"/>
              <a:ext cx="1481037" cy="193883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CSpring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699511" y="1179664"/>
              <a:ext cx="1230401" cy="393169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694278" y="871887"/>
              <a:ext cx="1219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m_pV0</a:t>
              </a:r>
            </a:p>
          </p:txBody>
        </p:sp>
        <p:sp>
          <p:nvSpPr>
            <p:cNvPr id="66" name="Oval 65"/>
            <p:cNvSpPr/>
            <p:nvPr/>
          </p:nvSpPr>
          <p:spPr>
            <a:xfrm>
              <a:off x="6264343" y="1323301"/>
              <a:ext cx="111202" cy="10589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707360" y="1880610"/>
              <a:ext cx="1230401" cy="393169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702127" y="1572833"/>
              <a:ext cx="1219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m_pV1</a:t>
              </a:r>
            </a:p>
          </p:txBody>
        </p:sp>
        <p:sp>
          <p:nvSpPr>
            <p:cNvPr id="69" name="Oval 68"/>
            <p:cNvSpPr/>
            <p:nvPr/>
          </p:nvSpPr>
          <p:spPr>
            <a:xfrm>
              <a:off x="6266959" y="2024247"/>
              <a:ext cx="111202" cy="10589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</p:grpSp>
      <p:sp>
        <p:nvSpPr>
          <p:cNvPr id="73" name="Rectangle 72"/>
          <p:cNvSpPr/>
          <p:nvPr/>
        </p:nvSpPr>
        <p:spPr>
          <a:xfrm>
            <a:off x="1904489" y="1982154"/>
            <a:ext cx="1230401" cy="393169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783476" y="1664078"/>
            <a:ext cx="1488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m_stdPt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75" name="Oval 74"/>
          <p:cNvSpPr/>
          <p:nvPr/>
        </p:nvSpPr>
        <p:spPr>
          <a:xfrm>
            <a:off x="2453255" y="2115492"/>
            <a:ext cx="111202" cy="105893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904489" y="2367948"/>
            <a:ext cx="1230401" cy="393169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77" name="Oval 76"/>
          <p:cNvSpPr/>
          <p:nvPr/>
        </p:nvSpPr>
        <p:spPr>
          <a:xfrm>
            <a:off x="2453255" y="2511584"/>
            <a:ext cx="111202" cy="105893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1840590" y="3248020"/>
            <a:ext cx="1374092" cy="1479890"/>
            <a:chOff x="1506203" y="2579083"/>
            <a:chExt cx="1374092" cy="1479890"/>
          </a:xfrm>
        </p:grpSpPr>
        <p:sp>
          <p:nvSpPr>
            <p:cNvPr id="79" name="Rectangle 78"/>
            <p:cNvSpPr/>
            <p:nvPr/>
          </p:nvSpPr>
          <p:spPr>
            <a:xfrm>
              <a:off x="1571522" y="2879466"/>
              <a:ext cx="1230401" cy="393169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571521" y="3272635"/>
              <a:ext cx="1230401" cy="393169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571522" y="3665804"/>
              <a:ext cx="1230401" cy="393169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506203" y="2579083"/>
              <a:ext cx="13740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m_stdSpr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2124848" y="3023105"/>
              <a:ext cx="111202" cy="10589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</p:grpSp>
      <p:cxnSp>
        <p:nvCxnSpPr>
          <p:cNvPr id="84" name="Elbow Connector 83"/>
          <p:cNvCxnSpPr>
            <a:stCxn id="83" idx="6"/>
            <a:endCxn id="63" idx="2"/>
          </p:cNvCxnSpPr>
          <p:nvPr/>
        </p:nvCxnSpPr>
        <p:spPr>
          <a:xfrm flipV="1">
            <a:off x="2570437" y="3248020"/>
            <a:ext cx="4149015" cy="496969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endCxn id="60" idx="1"/>
          </p:cNvCxnSpPr>
          <p:nvPr/>
        </p:nvCxnSpPr>
        <p:spPr>
          <a:xfrm>
            <a:off x="2504866" y="2571625"/>
            <a:ext cx="1505215" cy="30177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5" idx="6"/>
            <a:endCxn id="59" idx="1"/>
          </p:cNvCxnSpPr>
          <p:nvPr/>
        </p:nvCxnSpPr>
        <p:spPr>
          <a:xfrm>
            <a:off x="2564457" y="2168439"/>
            <a:ext cx="1447490" cy="83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59" idx="3"/>
          </p:cNvCxnSpPr>
          <p:nvPr/>
        </p:nvCxnSpPr>
        <p:spPr>
          <a:xfrm flipH="1">
            <a:off x="5029201" y="2175333"/>
            <a:ext cx="1641819" cy="14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60" idx="3"/>
          </p:cNvCxnSpPr>
          <p:nvPr/>
        </p:nvCxnSpPr>
        <p:spPr>
          <a:xfrm flipH="1" flipV="1">
            <a:off x="5043770" y="2873400"/>
            <a:ext cx="1629866" cy="287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1904489" y="2761117"/>
            <a:ext cx="1230401" cy="393169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404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W:\Books\Game Physics Book\Manuscript\Color Images\woodie0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769" y="474242"/>
            <a:ext cx="3524250" cy="553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57200" y="152400"/>
            <a:ext cx="8001000" cy="6019800"/>
          </a:xfrm>
          <a:prstGeom prst="rect">
            <a:avLst/>
          </a:prstGeom>
          <a:solidFill>
            <a:schemeClr val="bg1">
              <a:alpha val="68000"/>
            </a:schemeClr>
          </a:solidFill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4516399" y="827962"/>
            <a:ext cx="111202" cy="105893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4516399" y="1588709"/>
            <a:ext cx="111202" cy="105893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375453" y="1990124"/>
            <a:ext cx="111202" cy="105893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46911" y="3016747"/>
            <a:ext cx="111202" cy="105893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664068" y="3991920"/>
            <a:ext cx="111202" cy="105893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4924521" y="5643120"/>
            <a:ext cx="111202" cy="105893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4942809" y="4667659"/>
            <a:ext cx="111202" cy="105893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913950" y="3665549"/>
            <a:ext cx="111202" cy="105893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3635763" y="1990124"/>
            <a:ext cx="111202" cy="105893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3359129" y="3997206"/>
            <a:ext cx="111202" cy="105893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100169" y="5643119"/>
            <a:ext cx="111202" cy="105893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4100746" y="4662374"/>
            <a:ext cx="111202" cy="105893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094883" y="3671991"/>
            <a:ext cx="111202" cy="105893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376058" y="3016481"/>
            <a:ext cx="111202" cy="105893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686213" y="697399"/>
            <a:ext cx="12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HEAD_PT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680351" y="1451635"/>
            <a:ext cx="1485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STERNUM_PT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097399" y="1860714"/>
            <a:ext cx="1530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LSHLDR_PT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526263" y="1850337"/>
            <a:ext cx="152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RSHLDR_PT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992023" y="2883785"/>
            <a:ext cx="1363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LELBOW_PT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775270" y="2879953"/>
            <a:ext cx="1752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RELBOW_PT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214666" y="3277109"/>
            <a:ext cx="1301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LHIP_PT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619808" y="3272853"/>
            <a:ext cx="1371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RHIP_PT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803992" y="3854270"/>
            <a:ext cx="153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LHAND_PT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824878" y="3854270"/>
            <a:ext cx="1431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RHAND_PT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717639" y="4516037"/>
            <a:ext cx="13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LKNEE_PT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048149" y="4516464"/>
            <a:ext cx="1406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RKNEE_PT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2724323" y="5506928"/>
            <a:ext cx="1363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LFOOT_PT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054011" y="5510134"/>
            <a:ext cx="1431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RFOOT_PT</a:t>
            </a:r>
          </a:p>
        </p:txBody>
      </p:sp>
    </p:spTree>
    <p:extLst>
      <p:ext uri="{BB962C8B-B14F-4D97-AF65-F5344CB8AC3E}">
        <p14:creationId xmlns:p14="http://schemas.microsoft.com/office/powerpoint/2010/main" val="1178766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Picture 4" descr="W:\Books\Game Physics Book\Manuscript\Color Images\woodie0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465" y="530921"/>
            <a:ext cx="3524250" cy="553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0" name="Picture 4" descr="W:\Books\Game Physics Book\Manuscript\Color Images\woodie0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47" y="530922"/>
            <a:ext cx="3524250" cy="553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ectangle 80"/>
          <p:cNvSpPr/>
          <p:nvPr/>
        </p:nvSpPr>
        <p:spPr>
          <a:xfrm>
            <a:off x="457200" y="152400"/>
            <a:ext cx="8001000" cy="6019800"/>
          </a:xfrm>
          <a:prstGeom prst="rect">
            <a:avLst/>
          </a:prstGeom>
          <a:solidFill>
            <a:schemeClr val="bg1">
              <a:alpha val="68000"/>
            </a:schemeClr>
          </a:solidFill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2463765" y="903003"/>
            <a:ext cx="111202" cy="105893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2470439" y="1649542"/>
            <a:ext cx="111202" cy="105893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338676" y="2060206"/>
            <a:ext cx="111202" cy="105893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610134" y="3065688"/>
            <a:ext cx="111202" cy="105893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610134" y="4042516"/>
            <a:ext cx="111202" cy="105893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2871887" y="5702632"/>
            <a:ext cx="111202" cy="105893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2890175" y="4711314"/>
            <a:ext cx="111202" cy="105893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871887" y="3740918"/>
            <a:ext cx="111202" cy="105893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604271" y="2060207"/>
            <a:ext cx="111202" cy="105893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349851" y="4042518"/>
            <a:ext cx="111202" cy="105893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042250" y="5702631"/>
            <a:ext cx="111202" cy="105893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058619" y="4724272"/>
            <a:ext cx="111202" cy="105893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063392" y="3720931"/>
            <a:ext cx="111202" cy="105893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349851" y="3065421"/>
            <a:ext cx="111202" cy="105893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5" name="Straight Arrow Connector 44"/>
          <p:cNvCxnSpPr>
            <a:stCxn id="14" idx="0"/>
            <a:endCxn id="12" idx="4"/>
          </p:cNvCxnSpPr>
          <p:nvPr/>
        </p:nvCxnSpPr>
        <p:spPr>
          <a:xfrm flipV="1">
            <a:off x="2114220" y="3826824"/>
            <a:ext cx="4773" cy="897448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4" idx="4"/>
            <a:endCxn id="16" idx="0"/>
          </p:cNvCxnSpPr>
          <p:nvPr/>
        </p:nvCxnSpPr>
        <p:spPr>
          <a:xfrm flipH="1">
            <a:off x="2097851" y="4830165"/>
            <a:ext cx="16369" cy="872466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5" idx="0"/>
            <a:endCxn id="13" idx="4"/>
          </p:cNvCxnSpPr>
          <p:nvPr/>
        </p:nvCxnSpPr>
        <p:spPr>
          <a:xfrm flipH="1" flipV="1">
            <a:off x="2927488" y="3846811"/>
            <a:ext cx="18288" cy="864503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7" idx="0"/>
            <a:endCxn id="15" idx="4"/>
          </p:cNvCxnSpPr>
          <p:nvPr/>
        </p:nvCxnSpPr>
        <p:spPr>
          <a:xfrm flipV="1">
            <a:off x="2927488" y="4817207"/>
            <a:ext cx="18288" cy="885425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9" idx="0"/>
            <a:endCxn id="7" idx="4"/>
          </p:cNvCxnSpPr>
          <p:nvPr/>
        </p:nvCxnSpPr>
        <p:spPr>
          <a:xfrm flipV="1">
            <a:off x="1405452" y="3171314"/>
            <a:ext cx="0" cy="871204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1398830" y="2106480"/>
            <a:ext cx="264277" cy="1014826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 flipV="1">
            <a:off x="3391482" y="2111766"/>
            <a:ext cx="269563" cy="998969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8" idx="4"/>
            <a:endCxn id="10" idx="0"/>
          </p:cNvCxnSpPr>
          <p:nvPr/>
        </p:nvCxnSpPr>
        <p:spPr>
          <a:xfrm>
            <a:off x="3665735" y="3171581"/>
            <a:ext cx="0" cy="870935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 flipV="1">
            <a:off x="2529938" y="1699493"/>
            <a:ext cx="866829" cy="412273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>
            <a:off x="1657822" y="1704779"/>
            <a:ext cx="866830" cy="396416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 flipV="1">
            <a:off x="1657822" y="2111767"/>
            <a:ext cx="1263246" cy="1686089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V="1">
            <a:off x="2114220" y="2117051"/>
            <a:ext cx="1282548" cy="1651546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V="1">
            <a:off x="1647250" y="2106480"/>
            <a:ext cx="1749517" cy="5286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 flipV="1">
            <a:off x="2515921" y="956684"/>
            <a:ext cx="8731" cy="748095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H="1" flipV="1">
            <a:off x="2524652" y="1699493"/>
            <a:ext cx="406987" cy="2098363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2122950" y="1704779"/>
            <a:ext cx="406988" cy="2061364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>
            <a:off x="2114220" y="3768597"/>
            <a:ext cx="803403" cy="26427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/>
          <p:cNvSpPr/>
          <p:nvPr/>
        </p:nvSpPr>
        <p:spPr>
          <a:xfrm>
            <a:off x="7437790" y="4054714"/>
            <a:ext cx="111202" cy="105893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6699543" y="5714830"/>
            <a:ext cx="111202" cy="105893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6717831" y="4723512"/>
            <a:ext cx="111202" cy="105893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5177507" y="4054716"/>
            <a:ext cx="111202" cy="105893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1" name="Oval 140"/>
          <p:cNvSpPr/>
          <p:nvPr/>
        </p:nvSpPr>
        <p:spPr>
          <a:xfrm>
            <a:off x="5869906" y="5714829"/>
            <a:ext cx="111202" cy="105893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45" name="Straight Arrow Connector 144"/>
          <p:cNvCxnSpPr/>
          <p:nvPr/>
        </p:nvCxnSpPr>
        <p:spPr>
          <a:xfrm flipV="1">
            <a:off x="5481114" y="946113"/>
            <a:ext cx="866831" cy="1183964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H="1" flipV="1">
            <a:off x="6363801" y="951399"/>
            <a:ext cx="861545" cy="116282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 flipV="1">
            <a:off x="5946244" y="3773882"/>
            <a:ext cx="819259" cy="1004254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V="1">
            <a:off x="5898673" y="3800310"/>
            <a:ext cx="845689" cy="988397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 flipV="1">
            <a:off x="5919815" y="3821452"/>
            <a:ext cx="835117" cy="1950367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 flipH="1" flipV="1">
            <a:off x="5951529" y="3779168"/>
            <a:ext cx="819259" cy="199265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V="1">
            <a:off x="5248550" y="2130077"/>
            <a:ext cx="1971510" cy="1004253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flipV="1">
            <a:off x="5237979" y="2130077"/>
            <a:ext cx="1982081" cy="1971509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flipH="1" flipV="1">
            <a:off x="5481114" y="2114219"/>
            <a:ext cx="2019080" cy="102011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 flipH="1" flipV="1">
            <a:off x="5496972" y="2124791"/>
            <a:ext cx="1997937" cy="198736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/>
          <p:cNvSpPr/>
          <p:nvPr/>
        </p:nvSpPr>
        <p:spPr>
          <a:xfrm>
            <a:off x="6296707" y="910151"/>
            <a:ext cx="111202" cy="105893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3" name="Oval 132"/>
          <p:cNvSpPr/>
          <p:nvPr/>
        </p:nvSpPr>
        <p:spPr>
          <a:xfrm>
            <a:off x="7166332" y="2072404"/>
            <a:ext cx="111202" cy="105893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9" name="Oval 138"/>
          <p:cNvSpPr/>
          <p:nvPr/>
        </p:nvSpPr>
        <p:spPr>
          <a:xfrm>
            <a:off x="5431927" y="2072405"/>
            <a:ext cx="111202" cy="105893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4" name="Oval 143"/>
          <p:cNvSpPr/>
          <p:nvPr/>
        </p:nvSpPr>
        <p:spPr>
          <a:xfrm>
            <a:off x="5177507" y="3077619"/>
            <a:ext cx="111202" cy="105893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4" name="Oval 133"/>
          <p:cNvSpPr/>
          <p:nvPr/>
        </p:nvSpPr>
        <p:spPr>
          <a:xfrm>
            <a:off x="7437790" y="3077886"/>
            <a:ext cx="111202" cy="105893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3" name="Oval 142"/>
          <p:cNvSpPr/>
          <p:nvPr/>
        </p:nvSpPr>
        <p:spPr>
          <a:xfrm>
            <a:off x="5891048" y="3733129"/>
            <a:ext cx="111202" cy="105893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8" name="Oval 137"/>
          <p:cNvSpPr/>
          <p:nvPr/>
        </p:nvSpPr>
        <p:spPr>
          <a:xfrm>
            <a:off x="6699543" y="3753116"/>
            <a:ext cx="111202" cy="105893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5891625" y="4718227"/>
            <a:ext cx="111202" cy="105893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77" name="Straight Arrow Connector 176"/>
          <p:cNvCxnSpPr/>
          <p:nvPr/>
        </p:nvCxnSpPr>
        <p:spPr>
          <a:xfrm>
            <a:off x="5930386" y="5761248"/>
            <a:ext cx="824546" cy="528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 flipH="1">
            <a:off x="5237980" y="4106872"/>
            <a:ext cx="2256929" cy="528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01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141</Words>
  <Application>Microsoft Office PowerPoint</Application>
  <PresentationFormat>On-screen Show (4:3)</PresentationFormat>
  <Paragraphs>73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Consolas</vt:lpstr>
      <vt:lpstr>Office Theme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Parberry, Ian</dc:creator>
  <cp:lastModifiedBy>Ian Parberry</cp:lastModifiedBy>
  <cp:revision>10</cp:revision>
  <dcterms:created xsi:type="dcterms:W3CDTF">2024-10-10T17:56:12Z</dcterms:created>
  <dcterms:modified xsi:type="dcterms:W3CDTF">2024-10-12T23:36:55Z</dcterms:modified>
</cp:coreProperties>
</file>