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"/>
  </p:notesMasterIdLst>
  <p:sldIdLst>
    <p:sldId id="475" r:id="rId3"/>
    <p:sldId id="50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76" y="-11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85A659-7CA7-4DB6-8785-174E471F03B2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9C59C-6FC9-4F8D-A106-E5169F41A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6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6C7370-1126-4CB4-A486-49B27BFF7F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24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98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8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6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8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0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1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704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Cannon Game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7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0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1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3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7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4AF0-DD67-41F0-897B-AA0BF403EE70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C66D9-9F27-4302-99B1-7755390A8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Chapter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Cannon Game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D9125BA8-BF24-0525-3ED0-2BAE79BCE5C0}"/>
              </a:ext>
            </a:extLst>
          </p:cNvPr>
          <p:cNvSpPr/>
          <p:nvPr/>
        </p:nvSpPr>
        <p:spPr>
          <a:xfrm>
            <a:off x="2462487" y="3656407"/>
            <a:ext cx="1082857" cy="108285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C588F6-1767-D670-42EF-E6ADD795376C}"/>
              </a:ext>
            </a:extLst>
          </p:cNvPr>
          <p:cNvSpPr/>
          <p:nvPr/>
        </p:nvSpPr>
        <p:spPr>
          <a:xfrm>
            <a:off x="2592094" y="2832769"/>
            <a:ext cx="823638" cy="823638"/>
          </a:xfrm>
          <a:prstGeom prst="ellipse">
            <a:avLst/>
          </a:prstGeom>
          <a:solidFill>
            <a:srgbClr val="FFFFCD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D18A28-7175-D6D2-E1BF-CFF92D98F989}"/>
              </a:ext>
            </a:extLst>
          </p:cNvPr>
          <p:cNvSpPr txBox="1"/>
          <p:nvPr/>
        </p:nvSpPr>
        <p:spPr>
          <a:xfrm>
            <a:off x="599751" y="3263870"/>
            <a:ext cx="2444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tangentImpulse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47A90B-C68D-FDDB-D4EE-40A0D3E7F511}"/>
              </a:ext>
            </a:extLst>
          </p:cNvPr>
          <p:cNvSpPr/>
          <p:nvPr/>
        </p:nvSpPr>
        <p:spPr>
          <a:xfrm flipH="1">
            <a:off x="2929823" y="3587009"/>
            <a:ext cx="148183" cy="1461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5D1C58-EB6A-F8F4-B210-C15693C1F8F8}"/>
              </a:ext>
            </a:extLst>
          </p:cNvPr>
          <p:cNvCxnSpPr/>
          <p:nvPr/>
        </p:nvCxnSpPr>
        <p:spPr>
          <a:xfrm>
            <a:off x="3003916" y="2393480"/>
            <a:ext cx="0" cy="1239722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lg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3B9ABC-EC10-B6C3-D792-33CCA9A60F27}"/>
              </a:ext>
            </a:extLst>
          </p:cNvPr>
          <p:cNvCxnSpPr/>
          <p:nvPr/>
        </p:nvCxnSpPr>
        <p:spPr>
          <a:xfrm>
            <a:off x="1921058" y="3661605"/>
            <a:ext cx="1082858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lg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F014AA-17A2-C327-772A-F78A94F43573}"/>
              </a:ext>
            </a:extLst>
          </p:cNvPr>
          <p:cNvSpPr txBox="1"/>
          <p:nvPr/>
        </p:nvSpPr>
        <p:spPr>
          <a:xfrm>
            <a:off x="1554752" y="2010656"/>
            <a:ext cx="289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normalImpulse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2AC1F-EC3F-1DDF-8AEF-95EEDDBA6C40}"/>
              </a:ext>
            </a:extLst>
          </p:cNvPr>
          <p:cNvSpPr txBox="1"/>
          <p:nvPr/>
        </p:nvSpPr>
        <p:spPr>
          <a:xfrm>
            <a:off x="2196910" y="3686652"/>
            <a:ext cx="161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localPoint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63E815A1-478F-A023-C98F-EBBAF8D26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75" y="2176287"/>
            <a:ext cx="2505425" cy="2505425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5691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636913-C9C8-7E1E-92DA-A151B640F11E}"/>
              </a:ext>
            </a:extLst>
          </p:cNvPr>
          <p:cNvSpPr/>
          <p:nvPr/>
        </p:nvSpPr>
        <p:spPr>
          <a:xfrm>
            <a:off x="725822" y="1901402"/>
            <a:ext cx="1833759" cy="1269551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E755B5-ED24-1963-8FF8-52669A571AB8}"/>
              </a:ext>
            </a:extLst>
          </p:cNvPr>
          <p:cNvSpPr/>
          <p:nvPr/>
        </p:nvSpPr>
        <p:spPr>
          <a:xfrm>
            <a:off x="2681010" y="1901402"/>
            <a:ext cx="1833759" cy="1269551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BD1A6-C111-017C-876F-A0D9271C3641}"/>
              </a:ext>
            </a:extLst>
          </p:cNvPr>
          <p:cNvSpPr/>
          <p:nvPr/>
        </p:nvSpPr>
        <p:spPr>
          <a:xfrm>
            <a:off x="4637608" y="1901402"/>
            <a:ext cx="1833759" cy="1269551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C75E8A-C167-364C-C9E2-924199F6868C}"/>
              </a:ext>
            </a:extLst>
          </p:cNvPr>
          <p:cNvSpPr/>
          <p:nvPr/>
        </p:nvSpPr>
        <p:spPr>
          <a:xfrm>
            <a:off x="6592796" y="1901402"/>
            <a:ext cx="1833759" cy="1269551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C88752-99B9-8581-1EB3-1921D06AC9B5}"/>
              </a:ext>
            </a:extLst>
          </p:cNvPr>
          <p:cNvSpPr/>
          <p:nvPr/>
        </p:nvSpPr>
        <p:spPr>
          <a:xfrm>
            <a:off x="717445" y="3294849"/>
            <a:ext cx="1833759" cy="1269551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01DCA3-6CE9-E1EB-B347-63329C87CFE8}"/>
              </a:ext>
            </a:extLst>
          </p:cNvPr>
          <p:cNvSpPr/>
          <p:nvPr/>
        </p:nvSpPr>
        <p:spPr>
          <a:xfrm>
            <a:off x="2672633" y="3294849"/>
            <a:ext cx="1833759" cy="1269551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949EAB-50A6-3031-9C45-B56C8A707F3A}"/>
              </a:ext>
            </a:extLst>
          </p:cNvPr>
          <p:cNvSpPr/>
          <p:nvPr/>
        </p:nvSpPr>
        <p:spPr>
          <a:xfrm>
            <a:off x="4629231" y="3294849"/>
            <a:ext cx="1833759" cy="1269551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0BA8F9-304A-0833-76BC-FE40CE5D639B}"/>
              </a:ext>
            </a:extLst>
          </p:cNvPr>
          <p:cNvSpPr/>
          <p:nvPr/>
        </p:nvSpPr>
        <p:spPr>
          <a:xfrm>
            <a:off x="6584419" y="3294849"/>
            <a:ext cx="1833759" cy="1269551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close up of a wood panel&#10;&#10;Description automatically generated">
            <a:extLst>
              <a:ext uri="{FF2B5EF4-FFF2-40B4-BE49-F238E27FC236}">
                <a16:creationId xmlns:a16="http://schemas.microsoft.com/office/drawing/2014/main" id="{B61C13C1-FBBA-D8B2-F8D6-CB24DD1C6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43" y="3811092"/>
            <a:ext cx="523875" cy="609600"/>
          </a:xfrm>
          <a:prstGeom prst="rect">
            <a:avLst/>
          </a:prstGeom>
        </p:spPr>
      </p:pic>
      <p:pic>
        <p:nvPicPr>
          <p:cNvPr id="24" name="Picture 23" descr="A close up of a wood panel&#10;&#10;Description automatically generated">
            <a:extLst>
              <a:ext uri="{FF2B5EF4-FFF2-40B4-BE49-F238E27FC236}">
                <a16:creationId xmlns:a16="http://schemas.microsoft.com/office/drawing/2014/main" id="{A6BFC0E1-C02E-084D-DB5E-BFF0C24D6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974" y="3796841"/>
            <a:ext cx="523875" cy="609600"/>
          </a:xfrm>
          <a:prstGeom prst="rect">
            <a:avLst/>
          </a:prstGeom>
        </p:spPr>
      </p:pic>
      <p:pic>
        <p:nvPicPr>
          <p:cNvPr id="25" name="Picture 24" descr="A close up of a wood panel&#10;&#10;Description automatically generated">
            <a:extLst>
              <a:ext uri="{FF2B5EF4-FFF2-40B4-BE49-F238E27FC236}">
                <a16:creationId xmlns:a16="http://schemas.microsoft.com/office/drawing/2014/main" id="{E6091286-C9A6-B02E-8A7F-A0A7D12DDE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22" y="3796841"/>
            <a:ext cx="523875" cy="609600"/>
          </a:xfrm>
          <a:prstGeom prst="rect">
            <a:avLst/>
          </a:prstGeom>
        </p:spPr>
      </p:pic>
      <p:pic>
        <p:nvPicPr>
          <p:cNvPr id="26" name="Picture 25" descr="A close up of a wood panel&#10;&#10;Description automatically generated">
            <a:extLst>
              <a:ext uri="{FF2B5EF4-FFF2-40B4-BE49-F238E27FC236}">
                <a16:creationId xmlns:a16="http://schemas.microsoft.com/office/drawing/2014/main" id="{D227E2A0-6848-940D-BB7B-789E1ABE1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61" y="3818243"/>
            <a:ext cx="523875" cy="609600"/>
          </a:xfrm>
          <a:prstGeom prst="rect">
            <a:avLst/>
          </a:prstGeom>
        </p:spPr>
      </p:pic>
      <p:pic>
        <p:nvPicPr>
          <p:cNvPr id="27" name="Picture 26" descr="A close up of a wood panel&#10;&#10;Description automatically generated">
            <a:extLst>
              <a:ext uri="{FF2B5EF4-FFF2-40B4-BE49-F238E27FC236}">
                <a16:creationId xmlns:a16="http://schemas.microsoft.com/office/drawing/2014/main" id="{B42832EF-EE12-826A-95D0-B7B290A94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461" y="2423552"/>
            <a:ext cx="523875" cy="609600"/>
          </a:xfrm>
          <a:prstGeom prst="rect">
            <a:avLst/>
          </a:prstGeom>
        </p:spPr>
      </p:pic>
      <p:pic>
        <p:nvPicPr>
          <p:cNvPr id="28" name="Picture 27" descr="A close up of a wood panel&#10;&#10;Description automatically generated">
            <a:extLst>
              <a:ext uri="{FF2B5EF4-FFF2-40B4-BE49-F238E27FC236}">
                <a16:creationId xmlns:a16="http://schemas.microsoft.com/office/drawing/2014/main" id="{C0A80A5A-F766-CD77-C43D-102DFB0D8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21" y="2423552"/>
            <a:ext cx="523875" cy="609600"/>
          </a:xfrm>
          <a:prstGeom prst="rect">
            <a:avLst/>
          </a:prstGeom>
        </p:spPr>
      </p:pic>
      <p:pic>
        <p:nvPicPr>
          <p:cNvPr id="29" name="Picture 28" descr="A close up of a wood panel&#10;&#10;Description automatically generated">
            <a:extLst>
              <a:ext uri="{FF2B5EF4-FFF2-40B4-BE49-F238E27FC236}">
                <a16:creationId xmlns:a16="http://schemas.microsoft.com/office/drawing/2014/main" id="{FC3E720A-CA34-0B49-7618-6D15761B2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3441">
            <a:off x="3140974" y="2383314"/>
            <a:ext cx="523875" cy="609600"/>
          </a:xfrm>
          <a:prstGeom prst="rect">
            <a:avLst/>
          </a:prstGeom>
        </p:spPr>
      </p:pic>
      <p:pic>
        <p:nvPicPr>
          <p:cNvPr id="30" name="Picture 29" descr="A close up of a wood panel&#10;&#10;Description automatically generated">
            <a:extLst>
              <a:ext uri="{FF2B5EF4-FFF2-40B4-BE49-F238E27FC236}">
                <a16:creationId xmlns:a16="http://schemas.microsoft.com/office/drawing/2014/main" id="{253E86DD-4975-DB50-D04C-488493557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7525">
            <a:off x="968895" y="2309829"/>
            <a:ext cx="523875" cy="60960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044ADA-FB8D-58E4-AC18-98B9DF0477BF}"/>
              </a:ext>
            </a:extLst>
          </p:cNvPr>
          <p:cNvCxnSpPr/>
          <p:nvPr/>
        </p:nvCxnSpPr>
        <p:spPr>
          <a:xfrm>
            <a:off x="721948" y="3015709"/>
            <a:ext cx="18337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E3585F-2C75-D47E-EDEC-7AC0F855ECF6}"/>
              </a:ext>
            </a:extLst>
          </p:cNvPr>
          <p:cNvCxnSpPr/>
          <p:nvPr/>
        </p:nvCxnSpPr>
        <p:spPr>
          <a:xfrm>
            <a:off x="2692815" y="3005623"/>
            <a:ext cx="18337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328AE2-4366-A255-827E-BE573CA177CA}"/>
              </a:ext>
            </a:extLst>
          </p:cNvPr>
          <p:cNvCxnSpPr/>
          <p:nvPr/>
        </p:nvCxnSpPr>
        <p:spPr>
          <a:xfrm>
            <a:off x="4637608" y="3017240"/>
            <a:ext cx="18337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1AAA43-3A3C-818E-7EB9-3F2CF202B3E5}"/>
              </a:ext>
            </a:extLst>
          </p:cNvPr>
          <p:cNvCxnSpPr/>
          <p:nvPr/>
        </p:nvCxnSpPr>
        <p:spPr>
          <a:xfrm>
            <a:off x="6592796" y="3015709"/>
            <a:ext cx="18337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ED504F-6A84-F8D9-6CDF-0B8E8C5F2443}"/>
              </a:ext>
            </a:extLst>
          </p:cNvPr>
          <p:cNvCxnSpPr/>
          <p:nvPr/>
        </p:nvCxnSpPr>
        <p:spPr>
          <a:xfrm>
            <a:off x="717444" y="4404256"/>
            <a:ext cx="18337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EED928-A03E-3678-A628-5A212CA22FE2}"/>
              </a:ext>
            </a:extLst>
          </p:cNvPr>
          <p:cNvCxnSpPr/>
          <p:nvPr/>
        </p:nvCxnSpPr>
        <p:spPr>
          <a:xfrm>
            <a:off x="2681010" y="4395823"/>
            <a:ext cx="18337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709CAD-DA84-0083-99C3-41B473282E08}"/>
              </a:ext>
            </a:extLst>
          </p:cNvPr>
          <p:cNvCxnSpPr/>
          <p:nvPr/>
        </p:nvCxnSpPr>
        <p:spPr>
          <a:xfrm>
            <a:off x="4637607" y="4393674"/>
            <a:ext cx="18337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879883-D915-475D-9009-E65FC2BEC271}"/>
              </a:ext>
            </a:extLst>
          </p:cNvPr>
          <p:cNvCxnSpPr/>
          <p:nvPr/>
        </p:nvCxnSpPr>
        <p:spPr>
          <a:xfrm>
            <a:off x="6592796" y="4404256"/>
            <a:ext cx="183375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EE5839-70C1-C128-A413-EA1BBD385934}"/>
              </a:ext>
            </a:extLst>
          </p:cNvPr>
          <p:cNvSpPr txBox="1"/>
          <p:nvPr/>
        </p:nvSpPr>
        <p:spPr>
          <a:xfrm>
            <a:off x="1868062" y="1901402"/>
            <a:ext cx="6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541D19-9016-7D3B-0741-D34D1B7F01EB}"/>
              </a:ext>
            </a:extLst>
          </p:cNvPr>
          <p:cNvSpPr txBox="1"/>
          <p:nvPr/>
        </p:nvSpPr>
        <p:spPr>
          <a:xfrm>
            <a:off x="3810684" y="1909593"/>
            <a:ext cx="6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163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71F8E2-1770-7E1E-0BD7-0284CF841F50}"/>
              </a:ext>
            </a:extLst>
          </p:cNvPr>
          <p:cNvSpPr txBox="1"/>
          <p:nvPr/>
        </p:nvSpPr>
        <p:spPr>
          <a:xfrm>
            <a:off x="5775658" y="1901402"/>
            <a:ext cx="6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170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F2EF41-0256-7DD5-AA1D-7E2800E8EEF4}"/>
              </a:ext>
            </a:extLst>
          </p:cNvPr>
          <p:cNvSpPr txBox="1"/>
          <p:nvPr/>
        </p:nvSpPr>
        <p:spPr>
          <a:xfrm>
            <a:off x="7720734" y="1918693"/>
            <a:ext cx="6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171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1CFDD6-5624-9709-50D2-DBFED6A840A3}"/>
              </a:ext>
            </a:extLst>
          </p:cNvPr>
          <p:cNvSpPr txBox="1"/>
          <p:nvPr/>
        </p:nvSpPr>
        <p:spPr>
          <a:xfrm>
            <a:off x="1854086" y="3314581"/>
            <a:ext cx="6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172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A25A7F-7747-6287-9DC3-58E12D520C58}"/>
              </a:ext>
            </a:extLst>
          </p:cNvPr>
          <p:cNvSpPr txBox="1"/>
          <p:nvPr/>
        </p:nvSpPr>
        <p:spPr>
          <a:xfrm>
            <a:off x="3819061" y="3286496"/>
            <a:ext cx="6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225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8DB10D6-FE33-92B7-A01A-76CA66D40E4A}"/>
              </a:ext>
            </a:extLst>
          </p:cNvPr>
          <p:cNvSpPr txBox="1"/>
          <p:nvPr/>
        </p:nvSpPr>
        <p:spPr>
          <a:xfrm>
            <a:off x="5764746" y="3294849"/>
            <a:ext cx="6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226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C50466-3032-F444-CC4C-471F5B8C1589}"/>
              </a:ext>
            </a:extLst>
          </p:cNvPr>
          <p:cNvSpPr txBox="1"/>
          <p:nvPr/>
        </p:nvSpPr>
        <p:spPr>
          <a:xfrm>
            <a:off x="7720734" y="3305962"/>
            <a:ext cx="695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243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E59F22-BF58-0EA3-4F7E-6DBA888C14EA}"/>
              </a:ext>
            </a:extLst>
          </p:cNvPr>
          <p:cNvGrpSpPr/>
          <p:nvPr/>
        </p:nvGrpSpPr>
        <p:grpSpPr>
          <a:xfrm>
            <a:off x="1032971" y="2859188"/>
            <a:ext cx="302454" cy="302454"/>
            <a:chOff x="1035837" y="2834035"/>
            <a:chExt cx="302454" cy="30245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8FA8F63-6CD5-D7ED-5890-36C0EA8039B8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7E453F1-7C0C-0BFB-6F4D-24ED4D094EEC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4FDC9C-D8C5-D4D0-B1CC-FF4683B403E7}"/>
              </a:ext>
            </a:extLst>
          </p:cNvPr>
          <p:cNvGrpSpPr/>
          <p:nvPr/>
        </p:nvGrpSpPr>
        <p:grpSpPr>
          <a:xfrm>
            <a:off x="3025876" y="2859188"/>
            <a:ext cx="302454" cy="302454"/>
            <a:chOff x="1035837" y="2834035"/>
            <a:chExt cx="302454" cy="302454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9EF7967-3344-876D-F5D5-1C7E80E32496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1AA332F-C935-78E9-DCF4-365DB5AC0DA8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C46E8CB-DD08-E6C3-A0B6-8484D3AB9B37}"/>
              </a:ext>
            </a:extLst>
          </p:cNvPr>
          <p:cNvGrpSpPr/>
          <p:nvPr/>
        </p:nvGrpSpPr>
        <p:grpSpPr>
          <a:xfrm>
            <a:off x="4962481" y="2868499"/>
            <a:ext cx="302454" cy="302454"/>
            <a:chOff x="1035837" y="2834035"/>
            <a:chExt cx="302454" cy="30245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B96711E-314A-3533-2455-0CF4AEE689E7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A5AC7B3-E083-B43A-DE69-AB2EE6BB8721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F836C3C-1FB4-9EB5-DCED-4AE076EA540D}"/>
              </a:ext>
            </a:extLst>
          </p:cNvPr>
          <p:cNvSpPr txBox="1"/>
          <p:nvPr/>
        </p:nvSpPr>
        <p:spPr>
          <a:xfrm>
            <a:off x="921256" y="2534946"/>
            <a:ext cx="60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8F6221C-38A4-7552-6A32-2F0F7C50A5FE}"/>
              </a:ext>
            </a:extLst>
          </p:cNvPr>
          <p:cNvSpPr txBox="1"/>
          <p:nvPr/>
        </p:nvSpPr>
        <p:spPr>
          <a:xfrm>
            <a:off x="2901459" y="2530498"/>
            <a:ext cx="5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CBC1A4-AC2B-1A3A-491D-85AFE6B9DBAD}"/>
              </a:ext>
            </a:extLst>
          </p:cNvPr>
          <p:cNvSpPr txBox="1"/>
          <p:nvPr/>
        </p:nvSpPr>
        <p:spPr>
          <a:xfrm>
            <a:off x="4782978" y="2546803"/>
            <a:ext cx="69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7B942C-4154-7B4C-844D-7B8C463CF6A7}"/>
              </a:ext>
            </a:extLst>
          </p:cNvPr>
          <p:cNvGrpSpPr/>
          <p:nvPr/>
        </p:nvGrpSpPr>
        <p:grpSpPr>
          <a:xfrm>
            <a:off x="6920008" y="2868499"/>
            <a:ext cx="302454" cy="302454"/>
            <a:chOff x="1035837" y="2834035"/>
            <a:chExt cx="302454" cy="302454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6A1351B-A8DF-E7F0-B089-F8D7395B8AB8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B2AA114-95AD-304F-D1B7-BD8A9D7F866B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651FF4D-EF06-93FF-9558-5B94410F1A19}"/>
              </a:ext>
            </a:extLst>
          </p:cNvPr>
          <p:cNvGrpSpPr/>
          <p:nvPr/>
        </p:nvGrpSpPr>
        <p:grpSpPr>
          <a:xfrm>
            <a:off x="7384311" y="2859188"/>
            <a:ext cx="302454" cy="302454"/>
            <a:chOff x="1035837" y="2834035"/>
            <a:chExt cx="302454" cy="302454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B765A86-200F-1388-3D5B-CF7673E3EE40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8D62C5A-6B8B-6F22-957F-C476DB6F7092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2359206-5D96-9C77-D323-9205A98D3E18}"/>
              </a:ext>
            </a:extLst>
          </p:cNvPr>
          <p:cNvSpPr txBox="1"/>
          <p:nvPr/>
        </p:nvSpPr>
        <p:spPr>
          <a:xfrm>
            <a:off x="7311078" y="2533007"/>
            <a:ext cx="601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CD42E6A-EB56-AB3C-225A-E414DCB0C640}"/>
              </a:ext>
            </a:extLst>
          </p:cNvPr>
          <p:cNvSpPr txBox="1"/>
          <p:nvPr/>
        </p:nvSpPr>
        <p:spPr>
          <a:xfrm>
            <a:off x="6551892" y="2543392"/>
            <a:ext cx="9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persist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F4368B0-7EDE-D327-7E13-693428ED4439}"/>
              </a:ext>
            </a:extLst>
          </p:cNvPr>
          <p:cNvGrpSpPr/>
          <p:nvPr/>
        </p:nvGrpSpPr>
        <p:grpSpPr>
          <a:xfrm>
            <a:off x="1516528" y="4242134"/>
            <a:ext cx="302454" cy="302454"/>
            <a:chOff x="1035837" y="2834035"/>
            <a:chExt cx="302454" cy="30245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A1D6CF6-3038-37DE-A1AD-BBD126AE6FAD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CFE98C9-81C7-23FD-3FBD-298855CFD39F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EE713282-54DB-117D-3E9A-3008143B64FE}"/>
              </a:ext>
            </a:extLst>
          </p:cNvPr>
          <p:cNvSpPr txBox="1"/>
          <p:nvPr/>
        </p:nvSpPr>
        <p:spPr>
          <a:xfrm>
            <a:off x="1578664" y="3903615"/>
            <a:ext cx="9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persist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8168309-DC37-E05C-4743-D246F208C685}"/>
              </a:ext>
            </a:extLst>
          </p:cNvPr>
          <p:cNvGrpSpPr/>
          <p:nvPr/>
        </p:nvGrpSpPr>
        <p:grpSpPr>
          <a:xfrm>
            <a:off x="3482311" y="4230640"/>
            <a:ext cx="302454" cy="302454"/>
            <a:chOff x="1035837" y="2834035"/>
            <a:chExt cx="302454" cy="30245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8751EE5-1741-2CDE-9273-7D400ED9CBC6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1E31BBF-9C8F-9A78-29E1-3EC5F2BBB30B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992689-8D71-B49D-16DC-3A84439A7E55}"/>
              </a:ext>
            </a:extLst>
          </p:cNvPr>
          <p:cNvSpPr txBox="1"/>
          <p:nvPr/>
        </p:nvSpPr>
        <p:spPr>
          <a:xfrm>
            <a:off x="3327462" y="3885283"/>
            <a:ext cx="9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persist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C5E7AA5-FDA1-5582-5A57-89C7323B4287}"/>
              </a:ext>
            </a:extLst>
          </p:cNvPr>
          <p:cNvGrpSpPr/>
          <p:nvPr/>
        </p:nvGrpSpPr>
        <p:grpSpPr>
          <a:xfrm>
            <a:off x="4955057" y="4242134"/>
            <a:ext cx="302454" cy="302454"/>
            <a:chOff x="1035837" y="2834035"/>
            <a:chExt cx="302454" cy="302454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598E43A-B590-CFA3-2A5B-C40476A616E6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CEB835D-CC2B-DD11-FC0C-9595D03D7DC0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6464E5C9-35D1-CE79-C8E5-A21756DBBBFA}"/>
              </a:ext>
            </a:extLst>
          </p:cNvPr>
          <p:cNvSpPr txBox="1"/>
          <p:nvPr/>
        </p:nvSpPr>
        <p:spPr>
          <a:xfrm>
            <a:off x="4515479" y="3917027"/>
            <a:ext cx="9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persist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CFA309E-F129-3F75-1F38-4144B8B04AC2}"/>
              </a:ext>
            </a:extLst>
          </p:cNvPr>
          <p:cNvGrpSpPr/>
          <p:nvPr/>
        </p:nvGrpSpPr>
        <p:grpSpPr>
          <a:xfrm>
            <a:off x="6911655" y="4244557"/>
            <a:ext cx="302454" cy="302454"/>
            <a:chOff x="1035837" y="2834035"/>
            <a:chExt cx="302454" cy="302454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4A5CAC1-35F0-C804-A546-E1398A699102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75DF190-9ADD-6E0C-560D-DE03ECB429CB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chemeClr val="accent5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63E26E7-FFAD-8AB5-5D1D-C15D8C865C56}"/>
              </a:ext>
            </a:extLst>
          </p:cNvPr>
          <p:cNvSpPr txBox="1"/>
          <p:nvPr/>
        </p:nvSpPr>
        <p:spPr>
          <a:xfrm>
            <a:off x="6543539" y="3919450"/>
            <a:ext cx="9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persist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799E49D-58D9-299C-BCB6-11726C472062}"/>
              </a:ext>
            </a:extLst>
          </p:cNvPr>
          <p:cNvGrpSpPr/>
          <p:nvPr/>
        </p:nvGrpSpPr>
        <p:grpSpPr>
          <a:xfrm>
            <a:off x="7384311" y="4251735"/>
            <a:ext cx="302454" cy="302454"/>
            <a:chOff x="1035837" y="2834035"/>
            <a:chExt cx="302454" cy="302454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84F02F4-ED63-3249-1B24-F169FA862C2A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41ECF5A-A04F-1D32-AADB-A6610912A949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59C1C9A-8231-987E-BD93-F9782053C03A}"/>
              </a:ext>
            </a:extLst>
          </p:cNvPr>
          <p:cNvSpPr txBox="1"/>
          <p:nvPr/>
        </p:nvSpPr>
        <p:spPr>
          <a:xfrm>
            <a:off x="7204808" y="3930039"/>
            <a:ext cx="69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01565FC-7FFF-9B92-4890-0AF0F136389F}"/>
              </a:ext>
            </a:extLst>
          </p:cNvPr>
          <p:cNvGrpSpPr/>
          <p:nvPr/>
        </p:nvGrpSpPr>
        <p:grpSpPr>
          <a:xfrm>
            <a:off x="1041631" y="4242134"/>
            <a:ext cx="302454" cy="302454"/>
            <a:chOff x="1035837" y="2834035"/>
            <a:chExt cx="302454" cy="30245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3FF0999-7301-8668-45B1-8AC284C16A10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CFE5A8F-83A9-B893-76BC-E61CF7146643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B56AF38B-87E2-D11F-C01C-CB123F38BD80}"/>
              </a:ext>
            </a:extLst>
          </p:cNvPr>
          <p:cNvSpPr txBox="1"/>
          <p:nvPr/>
        </p:nvSpPr>
        <p:spPr>
          <a:xfrm>
            <a:off x="673515" y="3917027"/>
            <a:ext cx="9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F9EEA66-A0F8-F277-2BC7-613EB4FC1D63}"/>
              </a:ext>
            </a:extLst>
          </p:cNvPr>
          <p:cNvGrpSpPr/>
          <p:nvPr/>
        </p:nvGrpSpPr>
        <p:grpSpPr>
          <a:xfrm>
            <a:off x="3016302" y="4249975"/>
            <a:ext cx="302454" cy="302454"/>
            <a:chOff x="1035837" y="2834035"/>
            <a:chExt cx="302454" cy="30245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5EC3DB7-5BEE-F23C-624B-94E6FC832DCF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5D768C9-A7DF-35D7-3CA0-288FA45B416F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43B12351-AF43-90C1-48FD-C8EB61799B76}"/>
              </a:ext>
            </a:extLst>
          </p:cNvPr>
          <p:cNvSpPr txBox="1"/>
          <p:nvPr/>
        </p:nvSpPr>
        <p:spPr>
          <a:xfrm>
            <a:off x="2835430" y="3919450"/>
            <a:ext cx="5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2CAAE2A-458D-37EA-210C-274F90F20743}"/>
              </a:ext>
            </a:extLst>
          </p:cNvPr>
          <p:cNvGrpSpPr/>
          <p:nvPr/>
        </p:nvGrpSpPr>
        <p:grpSpPr>
          <a:xfrm>
            <a:off x="5462292" y="4246875"/>
            <a:ext cx="302454" cy="302454"/>
            <a:chOff x="1035837" y="2834035"/>
            <a:chExt cx="302454" cy="302454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0E89877-8E64-1798-DCC4-E4A4292847FF}"/>
                </a:ext>
              </a:extLst>
            </p:cNvPr>
            <p:cNvSpPr/>
            <p:nvPr/>
          </p:nvSpPr>
          <p:spPr>
            <a:xfrm>
              <a:off x="1035837" y="2834035"/>
              <a:ext cx="302454" cy="302454"/>
            </a:xfrm>
            <a:prstGeom prst="ellipse">
              <a:avLst/>
            </a:prstGeom>
            <a:ln w="317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0E753EB-DAEF-F418-7B59-F09A45C15B1D}"/>
                </a:ext>
              </a:extLst>
            </p:cNvPr>
            <p:cNvSpPr/>
            <p:nvPr/>
          </p:nvSpPr>
          <p:spPr>
            <a:xfrm>
              <a:off x="1147711" y="2945909"/>
              <a:ext cx="78707" cy="7870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D072FE37-0CB4-3533-56F8-B279156D2B69}"/>
              </a:ext>
            </a:extLst>
          </p:cNvPr>
          <p:cNvSpPr txBox="1"/>
          <p:nvPr/>
        </p:nvSpPr>
        <p:spPr>
          <a:xfrm>
            <a:off x="5529046" y="3897463"/>
            <a:ext cx="905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39132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</TotalTime>
  <Words>25</Words>
  <Application>Microsoft Office PowerPoint</Application>
  <PresentationFormat>On-screen Show (4:3)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4</cp:revision>
  <dcterms:created xsi:type="dcterms:W3CDTF">2024-09-16T18:25:45Z</dcterms:created>
  <dcterms:modified xsi:type="dcterms:W3CDTF">2024-09-18T20:55:40Z</dcterms:modified>
</cp:coreProperties>
</file>