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4" r:id="rId2"/>
    <p:sldId id="47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3" d="100"/>
          <a:sy n="173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0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Ian\Documents\Intro to Game Physics\Manuscript\Color Images\cannonsh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520" y="990600"/>
            <a:ext cx="5907088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:\Books\Game Physics Book\Code Base\Box2D Cannon\Images\barr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16" y="3955427"/>
            <a:ext cx="1220787" cy="122078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W:\Books\Game Physics Book\Code Base\Box2D Cannon\Images\ball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078" y="4413420"/>
            <a:ext cx="304800" cy="304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Brace 8"/>
          <p:cNvSpPr/>
          <p:nvPr/>
        </p:nvSpPr>
        <p:spPr>
          <a:xfrm rot="5400000">
            <a:off x="4001803" y="4308198"/>
            <a:ext cx="148012" cy="1220788"/>
          </a:xfrm>
          <a:prstGeom prst="rightBrace">
            <a:avLst>
              <a:gd name="adj1" fmla="val 23349"/>
              <a:gd name="adj2" fmla="val 50000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ight Brace 9"/>
          <p:cNvSpPr/>
          <p:nvPr/>
        </p:nvSpPr>
        <p:spPr>
          <a:xfrm rot="5400000">
            <a:off x="4915899" y="4757765"/>
            <a:ext cx="131156" cy="304799"/>
          </a:xfrm>
          <a:prstGeom prst="rightBrace">
            <a:avLst>
              <a:gd name="adj1" fmla="val 25001"/>
              <a:gd name="adj2" fmla="val 50000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ight Brace 10"/>
          <p:cNvSpPr/>
          <p:nvPr/>
        </p:nvSpPr>
        <p:spPr>
          <a:xfrm rot="16200000">
            <a:off x="4433442" y="3785313"/>
            <a:ext cx="193743" cy="902333"/>
          </a:xfrm>
          <a:prstGeom prst="rightBrace">
            <a:avLst>
              <a:gd name="adj1" fmla="val 24721"/>
              <a:gd name="adj2" fmla="val 50000"/>
            </a:avLst>
          </a:prstGeom>
          <a:ln w="222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EDF18A-65E4-6029-A67D-9EE91B8DEE34}"/>
              </a:ext>
            </a:extLst>
          </p:cNvPr>
          <p:cNvCxnSpPr>
            <a:cxnSpLocks/>
          </p:cNvCxnSpPr>
          <p:nvPr/>
        </p:nvCxnSpPr>
        <p:spPr>
          <a:xfrm>
            <a:off x="4686203" y="4359275"/>
            <a:ext cx="0" cy="8731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7DF2FE-298E-ACE2-E581-9C584705B9CE}"/>
              </a:ext>
            </a:extLst>
          </p:cNvPr>
          <p:cNvCxnSpPr>
            <a:cxnSpLocks/>
          </p:cNvCxnSpPr>
          <p:nvPr/>
        </p:nvCxnSpPr>
        <p:spPr>
          <a:xfrm>
            <a:off x="4825805" y="4359275"/>
            <a:ext cx="0" cy="873125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22E2AB-6967-0741-002E-41EC19029D91}"/>
              </a:ext>
            </a:extLst>
          </p:cNvPr>
          <p:cNvSpPr txBox="1"/>
          <p:nvPr/>
        </p:nvSpPr>
        <p:spPr>
          <a:xfrm>
            <a:off x="4596544" y="4918072"/>
            <a:ext cx="33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solidFill>
                  <a:schemeClr val="accent1"/>
                </a:solidFill>
              </a:rPr>
              <a:t>δ</a:t>
            </a:r>
            <a:endParaRPr lang="en-US" i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3F1E4-7FB2-454C-E834-4A980A6F1F18}"/>
                  </a:ext>
                </a:extLst>
              </p:cNvPr>
              <p:cNvSpPr txBox="1"/>
              <p:nvPr/>
            </p:nvSpPr>
            <p:spPr>
              <a:xfrm>
                <a:off x="4341400" y="3840709"/>
                <a:ext cx="377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C3F1E4-7FB2-454C-E834-4A980A6F1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400" y="3840709"/>
                <a:ext cx="3778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E7F75D-8E0B-5BA3-11BB-8F3BEC8DD53A}"/>
                  </a:ext>
                </a:extLst>
              </p:cNvPr>
              <p:cNvSpPr txBox="1"/>
              <p:nvPr/>
            </p:nvSpPr>
            <p:spPr>
              <a:xfrm>
                <a:off x="3874527" y="4921600"/>
                <a:ext cx="417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BE7F75D-8E0B-5BA3-11BB-8F3BEC8DD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527" y="4921600"/>
                <a:ext cx="4179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96CC2D-335B-0DE6-2640-EFC75D4F5FA3}"/>
                  </a:ext>
                </a:extLst>
              </p:cNvPr>
              <p:cNvSpPr txBox="1"/>
              <p:nvPr/>
            </p:nvSpPr>
            <p:spPr>
              <a:xfrm>
                <a:off x="4801631" y="4917213"/>
                <a:ext cx="4179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96CC2D-335B-0DE6-2640-EFC75D4F5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631" y="4917213"/>
                <a:ext cx="4179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5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ign&#10;&#10;Description automatically generated">
            <a:extLst>
              <a:ext uri="{FF2B5EF4-FFF2-40B4-BE49-F238E27FC236}">
                <a16:creationId xmlns:a16="http://schemas.microsoft.com/office/drawing/2014/main" id="{339D60AC-05DB-1738-B46C-E2B04E96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93" y="2928867"/>
            <a:ext cx="2429214" cy="100026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CC8B6C-5C42-8533-61A1-68A35A8C628B}"/>
              </a:ext>
            </a:extLst>
          </p:cNvPr>
          <p:cNvCxnSpPr>
            <a:cxnSpLocks/>
          </p:cNvCxnSpPr>
          <p:nvPr/>
        </p:nvCxnSpPr>
        <p:spPr>
          <a:xfrm flipV="1">
            <a:off x="3910222" y="2146067"/>
            <a:ext cx="0" cy="7828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4F9C9-2139-82EB-86EC-D4E421E451FB}"/>
              </a:ext>
            </a:extLst>
          </p:cNvPr>
          <p:cNvCxnSpPr/>
          <p:nvPr/>
        </p:nvCxnSpPr>
        <p:spPr>
          <a:xfrm flipV="1">
            <a:off x="4178300" y="2515399"/>
            <a:ext cx="0" cy="413468"/>
          </a:xfrm>
          <a:prstGeom prst="straightConnector1">
            <a:avLst/>
          </a:prstGeom>
          <a:ln w="25400"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836547-A1FA-AAD7-48EA-8FEB6D2A3ED9}"/>
              </a:ext>
            </a:extLst>
          </p:cNvPr>
          <p:cNvSpPr txBox="1"/>
          <p:nvPr/>
        </p:nvSpPr>
        <p:spPr>
          <a:xfrm>
            <a:off x="3756752" y="1785797"/>
            <a:ext cx="238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Current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E4F65-DCE5-14AB-2C85-6B585A658486}"/>
              </a:ext>
            </a:extLst>
          </p:cNvPr>
          <p:cNvSpPr txBox="1"/>
          <p:nvPr/>
        </p:nvSpPr>
        <p:spPr>
          <a:xfrm>
            <a:off x="4002795" y="2155129"/>
            <a:ext cx="396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Max. temperature achieved</a:t>
            </a:r>
          </a:p>
        </p:txBody>
      </p:sp>
    </p:spTree>
    <p:extLst>
      <p:ext uri="{BB962C8B-B14F-4D97-AF65-F5344CB8AC3E}">
        <p14:creationId xmlns:p14="http://schemas.microsoft.com/office/powerpoint/2010/main" val="1571742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10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4</cp:revision>
  <dcterms:created xsi:type="dcterms:W3CDTF">2024-09-16T18:25:45Z</dcterms:created>
  <dcterms:modified xsi:type="dcterms:W3CDTF">2024-09-18T16:18:25Z</dcterms:modified>
</cp:coreProperties>
</file>