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443" r:id="rId2"/>
    <p:sldId id="445" r:id="rId3"/>
    <p:sldId id="448" r:id="rId4"/>
    <p:sldId id="447" r:id="rId5"/>
    <p:sldId id="446" r:id="rId6"/>
    <p:sldId id="449" r:id="rId7"/>
    <p:sldId id="45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8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1D0FE-8405-43CC-9DED-4EFE97E3855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11BC5-5F51-45D9-9EBA-C81FA939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11BC5-5F51-45D9-9EBA-C81FA939BF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0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7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5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3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26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81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8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3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6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2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6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07860" y="2102919"/>
            <a:ext cx="6797890" cy="3195873"/>
            <a:chOff x="1005057" y="2561486"/>
            <a:chExt cx="6797890" cy="3195873"/>
          </a:xfrm>
        </p:grpSpPr>
        <p:cxnSp>
          <p:nvCxnSpPr>
            <p:cNvPr id="4" name="Straight Connector 3"/>
            <p:cNvCxnSpPr>
              <a:cxnSpLocks/>
            </p:cNvCxnSpPr>
            <p:nvPr/>
          </p:nvCxnSpPr>
          <p:spPr>
            <a:xfrm flipV="1">
              <a:off x="1836308" y="2791161"/>
              <a:ext cx="2603361" cy="1394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/>
            </p:cNvCxnSpPr>
            <p:nvPr/>
          </p:nvCxnSpPr>
          <p:spPr>
            <a:xfrm flipH="1" flipV="1">
              <a:off x="4417158" y="2785241"/>
              <a:ext cx="2551590" cy="13865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 flipV="1">
              <a:off x="3550024" y="2793067"/>
              <a:ext cx="881940" cy="13862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 flipH="1" flipV="1">
              <a:off x="4417158" y="2778021"/>
              <a:ext cx="837953" cy="13905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005057" y="4073676"/>
              <a:ext cx="6797890" cy="1683683"/>
              <a:chOff x="273537" y="3196928"/>
              <a:chExt cx="6797890" cy="168368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73537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0" name="Group 179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Straight Connector 220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Straight Connector 221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24" name="Oval 223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225" name="Group 224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26" name="Oval 225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27" name="Oval 226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28" name="Oval 227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29" name="Oval 228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3" name="Group 182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08" name="Straight Connector 207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Connector 208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Connector 209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210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2" name="Group 211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13" name="Oval 212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214" name="Group 213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15" name="Oval 214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16" name="Oval 215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17" name="Oval 216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18" name="Oval 217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97" name="Straight Connector 196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1" name="Group 200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02" name="Oval 201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203" name="Group 202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04" name="Oval 203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05" name="Oval 204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06" name="Oval 205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86" name="Straight Connector 185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Straight Connector 186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Connector 188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0" name="Group 189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91" name="Oval 190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92" name="Group 191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93" name="Oval 192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94" name="Oval 193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95" name="Oval 194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96" name="Oval 195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81" name="Oval 180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982683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Group 125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65" name="Straight Connector 164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Straight Connector 165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9" name="Group 168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70" name="Oval 169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71" name="Group 170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72" name="Oval 171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73" name="Oval 172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74" name="Oval 173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75" name="Oval 174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54" name="Straight Connector 153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Connector 155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58" name="Group 157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59" name="Oval 158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60" name="Group 159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61" name="Oval 160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62" name="Oval 161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63" name="Oval 162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64" name="Oval 163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43" name="Straight Connector 142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Connector 143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7" name="Group 146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48" name="Oval 147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49" name="Group 148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1" name="Oval 150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2" name="Oval 151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3" name="Oval 152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32" name="Straight Connector 131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Straight Connector 132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Connector 133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37" name="Oval 136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38" name="Group 137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39" name="Oval 138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40" name="Oval 139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41" name="Oval 140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42" name="Oval 141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27" name="Oval 126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687304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71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11" name="Straight Connector 110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111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5" name="Group 114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16" name="Oval 115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17" name="Group 116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18" name="Oval 117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9" name="Oval 118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0" name="Oval 119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1" name="Oval 120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101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4" name="Group 103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05" name="Oval 104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06" name="Group 105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07" name="Oval 106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8" name="Oval 107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9" name="Oval 108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0" name="Oval 109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3" name="Group 92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94" name="Oval 93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95" name="Group 94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96" name="Oval 95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7" name="Oval 96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8" name="Oval 97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2" name="Group 81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83" name="Oval 82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84" name="Group 83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85" name="Oval 84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6" name="Oval 85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7" name="Oval 86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8" name="Oval 87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73" name="Oval 72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396450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2" name="Oval 61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4" name="Oval 63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5" name="Oval 64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7" name="Oval 66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51" name="Oval 50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53" name="Oval 52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4" name="Oval 53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5" name="Oval 54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6" name="Oval 55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1" name="Group 40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2" name="Oval 41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" name="Oval 42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" name="Oval 43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" name="Oval 44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9" name="Oval 28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31" name="Oval 30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" name="Oval 31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" name="Oval 32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" name="Oval 33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9" name="Oval 18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9" name="Oval 8"/>
            <p:cNvSpPr/>
            <p:nvPr/>
          </p:nvSpPr>
          <p:spPr>
            <a:xfrm>
              <a:off x="4199091" y="2561486"/>
              <a:ext cx="446170" cy="446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CED75FF4-0E5C-495C-AE05-316EF62F9345}"/>
              </a:ext>
            </a:extLst>
          </p:cNvPr>
          <p:cNvSpPr txBox="1"/>
          <p:nvPr/>
        </p:nvSpPr>
        <p:spPr>
          <a:xfrm>
            <a:off x="332666" y="2001590"/>
            <a:ext cx="93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Depth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218D70C-0469-4937-AC3F-71B4ACBCD07C}"/>
              </a:ext>
            </a:extLst>
          </p:cNvPr>
          <p:cNvSpPr txBox="1"/>
          <p:nvPr/>
        </p:nvSpPr>
        <p:spPr>
          <a:xfrm>
            <a:off x="554840" y="2326199"/>
            <a:ext cx="4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FEC1B51-CC2E-44CB-9138-AA34F11C94BD}"/>
              </a:ext>
            </a:extLst>
          </p:cNvPr>
          <p:cNvSpPr txBox="1"/>
          <p:nvPr/>
        </p:nvSpPr>
        <p:spPr>
          <a:xfrm>
            <a:off x="554840" y="3525356"/>
            <a:ext cx="4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52BCD69-E23D-4EDB-A36C-5C550816C429}"/>
              </a:ext>
            </a:extLst>
          </p:cNvPr>
          <p:cNvSpPr txBox="1"/>
          <p:nvPr/>
        </p:nvSpPr>
        <p:spPr>
          <a:xfrm>
            <a:off x="554841" y="4765511"/>
            <a:ext cx="4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9A2C382-1218-454F-B79B-5498CB19F7C2}"/>
              </a:ext>
            </a:extLst>
          </p:cNvPr>
          <p:cNvSpPr txBox="1"/>
          <p:nvPr/>
        </p:nvSpPr>
        <p:spPr>
          <a:xfrm>
            <a:off x="559226" y="5090120"/>
            <a:ext cx="4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8954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3" name="Straight Arrow Connector 982"/>
          <p:cNvCxnSpPr>
            <a:cxnSpLocks/>
          </p:cNvCxnSpPr>
          <p:nvPr/>
        </p:nvCxnSpPr>
        <p:spPr>
          <a:xfrm flipV="1">
            <a:off x="3876323" y="999685"/>
            <a:ext cx="2958805" cy="299332"/>
          </a:xfrm>
          <a:prstGeom prst="straightConnector1">
            <a:avLst/>
          </a:prstGeom>
          <a:ln w="31750">
            <a:solidFill>
              <a:srgbClr val="C00000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Arrow Connector 983"/>
          <p:cNvCxnSpPr>
            <a:cxnSpLocks/>
          </p:cNvCxnSpPr>
          <p:nvPr/>
        </p:nvCxnSpPr>
        <p:spPr>
          <a:xfrm flipV="1">
            <a:off x="5741501" y="1885597"/>
            <a:ext cx="1018250" cy="538223"/>
          </a:xfrm>
          <a:prstGeom prst="straightConnector1">
            <a:avLst/>
          </a:prstGeom>
          <a:ln w="31750">
            <a:solidFill>
              <a:srgbClr val="C00000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Straight Arrow Connector 987"/>
          <p:cNvCxnSpPr>
            <a:cxnSpLocks/>
          </p:cNvCxnSpPr>
          <p:nvPr/>
        </p:nvCxnSpPr>
        <p:spPr>
          <a:xfrm flipV="1">
            <a:off x="6160517" y="2815118"/>
            <a:ext cx="599234" cy="555364"/>
          </a:xfrm>
          <a:prstGeom prst="straightConnector1">
            <a:avLst/>
          </a:prstGeom>
          <a:ln w="31750">
            <a:solidFill>
              <a:srgbClr val="C00000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Arrow Connector 990"/>
          <p:cNvCxnSpPr>
            <a:cxnSpLocks/>
          </p:cNvCxnSpPr>
          <p:nvPr/>
        </p:nvCxnSpPr>
        <p:spPr>
          <a:xfrm flipV="1">
            <a:off x="6290349" y="3688304"/>
            <a:ext cx="509884" cy="30702"/>
          </a:xfrm>
          <a:prstGeom prst="straightConnector1">
            <a:avLst/>
          </a:prstGeom>
          <a:ln w="31750">
            <a:solidFill>
              <a:srgbClr val="C00000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549A5AC-7CE9-4229-9197-CDEA99015667}"/>
              </a:ext>
            </a:extLst>
          </p:cNvPr>
          <p:cNvGrpSpPr/>
          <p:nvPr/>
        </p:nvGrpSpPr>
        <p:grpSpPr>
          <a:xfrm>
            <a:off x="6904855" y="618905"/>
            <a:ext cx="1108857" cy="3497218"/>
            <a:chOff x="6925747" y="918480"/>
            <a:chExt cx="1108857" cy="3497218"/>
          </a:xfrm>
        </p:grpSpPr>
        <p:pic>
          <p:nvPicPr>
            <p:cNvPr id="547" name="Picture 5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6126" y="918480"/>
              <a:ext cx="966444" cy="7087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77" name="Group 76"/>
            <p:cNvGrpSpPr/>
            <p:nvPr/>
          </p:nvGrpSpPr>
          <p:grpSpPr>
            <a:xfrm>
              <a:off x="6925747" y="3535464"/>
              <a:ext cx="1108857" cy="880234"/>
              <a:chOff x="5948502" y="4944008"/>
              <a:chExt cx="2020074" cy="1603578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5948502" y="4944008"/>
                <a:ext cx="991489" cy="779385"/>
                <a:chOff x="5948502" y="4944008"/>
                <a:chExt cx="991489" cy="779385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5948502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54" name="Picture 45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55" name="Picture 45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56" name="Picture 45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57" name="Picture 456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58" name="Group 457"/>
                <p:cNvGrpSpPr/>
                <p:nvPr/>
              </p:nvGrpSpPr>
              <p:grpSpPr>
                <a:xfrm>
                  <a:off x="6462737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59" name="Picture 45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0" name="Picture 45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1" name="Picture 46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2" name="Picture 46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63" name="Group 462"/>
                <p:cNvGrpSpPr/>
                <p:nvPr/>
              </p:nvGrpSpPr>
              <p:grpSpPr>
                <a:xfrm>
                  <a:off x="5948502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64" name="Picture 46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5" name="Picture 46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6" name="Picture 46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7" name="Picture 466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68" name="Group 467"/>
                <p:cNvGrpSpPr/>
                <p:nvPr/>
              </p:nvGrpSpPr>
              <p:grpSpPr>
                <a:xfrm>
                  <a:off x="6462737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69" name="Picture 46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70" name="Picture 46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71" name="Picture 47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72" name="Picture 47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</p:grpSp>
          <p:grpSp>
            <p:nvGrpSpPr>
              <p:cNvPr id="473" name="Group 472"/>
              <p:cNvGrpSpPr/>
              <p:nvPr/>
            </p:nvGrpSpPr>
            <p:grpSpPr>
              <a:xfrm>
                <a:off x="6977087" y="4944008"/>
                <a:ext cx="991489" cy="779385"/>
                <a:chOff x="5948502" y="4944008"/>
                <a:chExt cx="991489" cy="779385"/>
              </a:xfrm>
            </p:grpSpPr>
            <p:grpSp>
              <p:nvGrpSpPr>
                <p:cNvPr id="474" name="Group 473"/>
                <p:cNvGrpSpPr/>
                <p:nvPr/>
              </p:nvGrpSpPr>
              <p:grpSpPr>
                <a:xfrm>
                  <a:off x="5948502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90" name="Picture 48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91" name="Picture 49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92" name="Picture 49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93" name="Picture 49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75" name="Group 474"/>
                <p:cNvGrpSpPr/>
                <p:nvPr/>
              </p:nvGrpSpPr>
              <p:grpSpPr>
                <a:xfrm>
                  <a:off x="6462737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86" name="Picture 48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7" name="Picture 486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8" name="Picture 487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9" name="Picture 48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76" name="Group 475"/>
                <p:cNvGrpSpPr/>
                <p:nvPr/>
              </p:nvGrpSpPr>
              <p:grpSpPr>
                <a:xfrm>
                  <a:off x="5948502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82" name="Picture 48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3" name="Picture 48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4" name="Picture 48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5" name="Picture 48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77" name="Group 476"/>
                <p:cNvGrpSpPr/>
                <p:nvPr/>
              </p:nvGrpSpPr>
              <p:grpSpPr>
                <a:xfrm>
                  <a:off x="6462737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78" name="Picture 477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79" name="Picture 47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0" name="Picture 47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1" name="Picture 48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</p:grpSp>
          <p:grpSp>
            <p:nvGrpSpPr>
              <p:cNvPr id="494" name="Group 493"/>
              <p:cNvGrpSpPr/>
              <p:nvPr/>
            </p:nvGrpSpPr>
            <p:grpSpPr>
              <a:xfrm>
                <a:off x="5948502" y="5768201"/>
                <a:ext cx="991489" cy="779385"/>
                <a:chOff x="5948502" y="4944008"/>
                <a:chExt cx="991489" cy="779385"/>
              </a:xfrm>
            </p:grpSpPr>
            <p:grpSp>
              <p:nvGrpSpPr>
                <p:cNvPr id="495" name="Group 494"/>
                <p:cNvGrpSpPr/>
                <p:nvPr/>
              </p:nvGrpSpPr>
              <p:grpSpPr>
                <a:xfrm>
                  <a:off x="5948502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11" name="Picture 51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12" name="Picture 51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13" name="Picture 51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14" name="Picture 51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96" name="Group 495"/>
                <p:cNvGrpSpPr/>
                <p:nvPr/>
              </p:nvGrpSpPr>
              <p:grpSpPr>
                <a:xfrm>
                  <a:off x="6462737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07" name="Picture 506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8" name="Picture 507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9" name="Picture 50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10" name="Picture 50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97" name="Group 496"/>
                <p:cNvGrpSpPr/>
                <p:nvPr/>
              </p:nvGrpSpPr>
              <p:grpSpPr>
                <a:xfrm>
                  <a:off x="5948502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03" name="Picture 50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4" name="Picture 50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5" name="Picture 50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6" name="Picture 50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98" name="Group 497"/>
                <p:cNvGrpSpPr/>
                <p:nvPr/>
              </p:nvGrpSpPr>
              <p:grpSpPr>
                <a:xfrm>
                  <a:off x="6462737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99" name="Picture 49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0" name="Picture 49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1" name="Picture 50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2" name="Picture 50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</p:grpSp>
          <p:grpSp>
            <p:nvGrpSpPr>
              <p:cNvPr id="515" name="Group 514"/>
              <p:cNvGrpSpPr/>
              <p:nvPr/>
            </p:nvGrpSpPr>
            <p:grpSpPr>
              <a:xfrm>
                <a:off x="6977087" y="5768201"/>
                <a:ext cx="991489" cy="779385"/>
                <a:chOff x="5948502" y="4944008"/>
                <a:chExt cx="991489" cy="779385"/>
              </a:xfrm>
            </p:grpSpPr>
            <p:grpSp>
              <p:nvGrpSpPr>
                <p:cNvPr id="516" name="Group 515"/>
                <p:cNvGrpSpPr/>
                <p:nvPr/>
              </p:nvGrpSpPr>
              <p:grpSpPr>
                <a:xfrm>
                  <a:off x="5948502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32" name="Picture 53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33" name="Picture 53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34" name="Picture 53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35" name="Picture 53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517" name="Group 516"/>
                <p:cNvGrpSpPr/>
                <p:nvPr/>
              </p:nvGrpSpPr>
              <p:grpSpPr>
                <a:xfrm>
                  <a:off x="6462737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28" name="Picture 527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9" name="Picture 52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30" name="Picture 52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31" name="Picture 53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518" name="Group 517"/>
                <p:cNvGrpSpPr/>
                <p:nvPr/>
              </p:nvGrpSpPr>
              <p:grpSpPr>
                <a:xfrm>
                  <a:off x="5948502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24" name="Picture 52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5" name="Picture 52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6" name="Picture 52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7" name="Picture 526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519" name="Group 518"/>
                <p:cNvGrpSpPr/>
                <p:nvPr/>
              </p:nvGrpSpPr>
              <p:grpSpPr>
                <a:xfrm>
                  <a:off x="6462737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20" name="Picture 51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1" name="Picture 52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2" name="Picture 52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3" name="Picture 52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DFEB5FF-9E4F-4840-8B66-45411B56ECF4}"/>
                </a:ext>
              </a:extLst>
            </p:cNvPr>
            <p:cNvGrpSpPr/>
            <p:nvPr/>
          </p:nvGrpSpPr>
          <p:grpSpPr>
            <a:xfrm>
              <a:off x="6974312" y="1757205"/>
              <a:ext cx="990087" cy="732272"/>
              <a:chOff x="6974312" y="1757204"/>
              <a:chExt cx="1803704" cy="1334027"/>
            </a:xfrm>
          </p:grpSpPr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74312" y="1757204"/>
                <a:ext cx="883620" cy="6479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04" name="Picture 60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94396" y="1757204"/>
                <a:ext cx="883620" cy="6479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05" name="Picture 60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74312" y="2443244"/>
                <a:ext cx="883620" cy="6479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06" name="Picture 6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94396" y="2443244"/>
                <a:ext cx="883620" cy="6479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5CA0C74-5C40-4D49-B15F-47D82C5CBA03}"/>
                </a:ext>
              </a:extLst>
            </p:cNvPr>
            <p:cNvGrpSpPr/>
            <p:nvPr/>
          </p:nvGrpSpPr>
          <p:grpSpPr>
            <a:xfrm>
              <a:off x="6951906" y="2615811"/>
              <a:ext cx="1054913" cy="795103"/>
              <a:chOff x="6917156" y="3268607"/>
              <a:chExt cx="1921800" cy="1448489"/>
            </a:xfrm>
          </p:grpSpPr>
          <p:pic>
            <p:nvPicPr>
              <p:cNvPr id="610" name="Picture 60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17156" y="3271858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13" name="Picture 6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9147" y="3271858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16" name="Picture 6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17426" y="3646661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19" name="Picture 6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9417" y="3646661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2" name="Picture 6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5924" y="3268607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3" name="Picture 6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97915" y="3268607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4" name="Picture 6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6194" y="3643410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5" name="Picture 6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98185" y="3643410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6" name="Picture 6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17229" y="4019115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7" name="Picture 6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9220" y="4019115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8" name="Picture 6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17499" y="4393918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9" name="Picture 6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9490" y="4393918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30" name="Picture 6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5997" y="4015864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31" name="Picture 6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97988" y="4015864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32" name="Picture 6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6267" y="4390667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33" name="Picture 6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98258" y="4390667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C480C0E0-787E-4E39-98EB-BA8BBB674FAE}"/>
              </a:ext>
            </a:extLst>
          </p:cNvPr>
          <p:cNvGrpSpPr/>
          <p:nvPr/>
        </p:nvGrpSpPr>
        <p:grpSpPr>
          <a:xfrm>
            <a:off x="776203" y="1153681"/>
            <a:ext cx="5456666" cy="2565325"/>
            <a:chOff x="1005056" y="2561486"/>
            <a:chExt cx="6797883" cy="3195867"/>
          </a:xfrm>
        </p:grpSpPr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264E1DE2-AB61-46CA-A2CC-519A0B229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6306" y="2791158"/>
              <a:ext cx="2603359" cy="13943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8F880450-3888-4667-8294-9D1988F335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7153" y="2785238"/>
              <a:ext cx="2551587" cy="13865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62B35184-9120-4469-B56C-957312E146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0021" y="2793064"/>
              <a:ext cx="881939" cy="1386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7DBA03A4-80AF-4014-A374-AA9A719B58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7153" y="2778019"/>
              <a:ext cx="837952" cy="13905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B266DDD1-F8DB-4DBB-9F87-67F18CC20553}"/>
                </a:ext>
              </a:extLst>
            </p:cNvPr>
            <p:cNvGrpSpPr/>
            <p:nvPr/>
          </p:nvGrpSpPr>
          <p:grpSpPr>
            <a:xfrm>
              <a:off x="1005056" y="4073672"/>
              <a:ext cx="6797883" cy="1683681"/>
              <a:chOff x="273537" y="3196928"/>
              <a:chExt cx="6797890" cy="1683683"/>
            </a:xfrm>
          </p:grpSpPr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12CE5206-ECE4-443E-9630-0E4798CA13BB}"/>
                  </a:ext>
                </a:extLst>
              </p:cNvPr>
              <p:cNvGrpSpPr/>
              <p:nvPr/>
            </p:nvGrpSpPr>
            <p:grpSpPr>
              <a:xfrm>
                <a:off x="273537" y="3196928"/>
                <a:ext cx="1674977" cy="1683683"/>
                <a:chOff x="273537" y="3196928"/>
                <a:chExt cx="1674980" cy="1683690"/>
              </a:xfrm>
            </p:grpSpPr>
            <p:cxnSp>
              <p:nvCxnSpPr>
                <p:cNvPr id="710" name="Straight Connector 709">
                  <a:extLst>
                    <a:ext uri="{FF2B5EF4-FFF2-40B4-BE49-F238E27FC236}">
                      <a16:creationId xmlns:a16="http://schemas.microsoft.com/office/drawing/2014/main" id="{C2ED5650-5B3B-4DC0-97AD-E19DA0AC5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1066" y="3303277"/>
                  <a:ext cx="207646" cy="12344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1" name="Straight Connector 710">
                  <a:extLst>
                    <a:ext uri="{FF2B5EF4-FFF2-40B4-BE49-F238E27FC236}">
                      <a16:creationId xmlns:a16="http://schemas.microsoft.com/office/drawing/2014/main" id="{2D4CCE44-C3BB-47B2-A5D6-CA7470098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8711" y="3303277"/>
                  <a:ext cx="213360" cy="12344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2" name="Straight Connector 711">
                  <a:extLst>
                    <a:ext uri="{FF2B5EF4-FFF2-40B4-BE49-F238E27FC236}">
                      <a16:creationId xmlns:a16="http://schemas.microsoft.com/office/drawing/2014/main" id="{C2BE279C-7275-4D2A-94B0-BE91257740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8711" y="3308993"/>
                  <a:ext cx="643891" cy="122682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Straight Connector 712">
                  <a:extLst>
                    <a:ext uri="{FF2B5EF4-FFF2-40B4-BE49-F238E27FC236}">
                      <a16:creationId xmlns:a16="http://schemas.microsoft.com/office/drawing/2014/main" id="{1C3CFB2F-6968-40B3-986D-DD9DCE8FF9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916" y="3299466"/>
                  <a:ext cx="647860" cy="124998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3EEA4CBD-C674-4E33-A3E2-A9833ED3818D}"/>
                    </a:ext>
                  </a:extLst>
                </p:cNvPr>
                <p:cNvGrpSpPr/>
                <p:nvPr/>
              </p:nvGrpSpPr>
              <p:grpSpPr>
                <a:xfrm>
                  <a:off x="273537" y="4472764"/>
                  <a:ext cx="1674980" cy="407854"/>
                  <a:chOff x="273537" y="4472758"/>
                  <a:chExt cx="1674977" cy="407853"/>
                </a:xfrm>
              </p:grpSpPr>
              <p:grpSp>
                <p:nvGrpSpPr>
                  <p:cNvPr id="716" name="Group 715">
                    <a:extLst>
                      <a:ext uri="{FF2B5EF4-FFF2-40B4-BE49-F238E27FC236}">
                        <a16:creationId xmlns:a16="http://schemas.microsoft.com/office/drawing/2014/main" id="{B6D31E94-ED55-447C-AE4D-B07BF5601C9B}"/>
                      </a:ext>
                    </a:extLst>
                  </p:cNvPr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808" name="Straight Connector 807">
                      <a:extLst>
                        <a:ext uri="{FF2B5EF4-FFF2-40B4-BE49-F238E27FC236}">
                          <a16:creationId xmlns:a16="http://schemas.microsoft.com/office/drawing/2014/main" id="{43DE62C3-539B-4D7C-9103-560CCF821F5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9" name="Straight Connector 808">
                      <a:extLst>
                        <a:ext uri="{FF2B5EF4-FFF2-40B4-BE49-F238E27FC236}">
                          <a16:creationId xmlns:a16="http://schemas.microsoft.com/office/drawing/2014/main" id="{A840AE6B-45C0-44CB-9A21-80797900C938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0" name="Straight Connector 809">
                      <a:extLst>
                        <a:ext uri="{FF2B5EF4-FFF2-40B4-BE49-F238E27FC236}">
                          <a16:creationId xmlns:a16="http://schemas.microsoft.com/office/drawing/2014/main" id="{0FE04244-430E-455F-840D-0FD57359EB04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1" name="Straight Connector 810">
                      <a:extLst>
                        <a:ext uri="{FF2B5EF4-FFF2-40B4-BE49-F238E27FC236}">
                          <a16:creationId xmlns:a16="http://schemas.microsoft.com/office/drawing/2014/main" id="{F4E6525F-5CA6-4FAB-9CEE-C7243A962E0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12" name="Group 811">
                      <a:extLst>
                        <a:ext uri="{FF2B5EF4-FFF2-40B4-BE49-F238E27FC236}">
                          <a16:creationId xmlns:a16="http://schemas.microsoft.com/office/drawing/2014/main" id="{86C8F28E-F7F9-4D24-B67A-84AFF6A884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813" name="Oval 812">
                        <a:extLst>
                          <a:ext uri="{FF2B5EF4-FFF2-40B4-BE49-F238E27FC236}">
                            <a16:creationId xmlns:a16="http://schemas.microsoft.com/office/drawing/2014/main" id="{23544AB1-848A-4D96-8522-7D0364301E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814" name="Group 813">
                        <a:extLst>
                          <a:ext uri="{FF2B5EF4-FFF2-40B4-BE49-F238E27FC236}">
                            <a16:creationId xmlns:a16="http://schemas.microsoft.com/office/drawing/2014/main" id="{08BCECF8-5E03-47B5-928C-3BD11D693E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815" name="Oval 814">
                          <a:extLst>
                            <a:ext uri="{FF2B5EF4-FFF2-40B4-BE49-F238E27FC236}">
                              <a16:creationId xmlns:a16="http://schemas.microsoft.com/office/drawing/2014/main" id="{F3B4E504-A7BC-451D-B890-66018F427F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16" name="Oval 815">
                          <a:extLst>
                            <a:ext uri="{FF2B5EF4-FFF2-40B4-BE49-F238E27FC236}">
                              <a16:creationId xmlns:a16="http://schemas.microsoft.com/office/drawing/2014/main" id="{9885797E-CD4D-4578-BB12-3ACBC2A401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17" name="Oval 816">
                          <a:extLst>
                            <a:ext uri="{FF2B5EF4-FFF2-40B4-BE49-F238E27FC236}">
                              <a16:creationId xmlns:a16="http://schemas.microsoft.com/office/drawing/2014/main" id="{7E649D95-B241-48B1-88B0-A8A626335F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18" name="Oval 817">
                          <a:extLst>
                            <a:ext uri="{FF2B5EF4-FFF2-40B4-BE49-F238E27FC236}">
                              <a16:creationId xmlns:a16="http://schemas.microsoft.com/office/drawing/2014/main" id="{D97C5713-1443-41DD-A026-E1BB5E4B17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17" name="Group 716">
                    <a:extLst>
                      <a:ext uri="{FF2B5EF4-FFF2-40B4-BE49-F238E27FC236}">
                        <a16:creationId xmlns:a16="http://schemas.microsoft.com/office/drawing/2014/main" id="{2B3B0484-72C9-47CA-8B1B-299C26D81A67}"/>
                      </a:ext>
                    </a:extLst>
                  </p:cNvPr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797" name="Straight Connector 796">
                      <a:extLst>
                        <a:ext uri="{FF2B5EF4-FFF2-40B4-BE49-F238E27FC236}">
                          <a16:creationId xmlns:a16="http://schemas.microsoft.com/office/drawing/2014/main" id="{E99CD967-F90E-4FDE-8478-7B0CB0840F7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8" name="Straight Connector 797">
                      <a:extLst>
                        <a:ext uri="{FF2B5EF4-FFF2-40B4-BE49-F238E27FC236}">
                          <a16:creationId xmlns:a16="http://schemas.microsoft.com/office/drawing/2014/main" id="{834871A9-7E9F-4C8A-828C-5A7A7F419C84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9" name="Straight Connector 798">
                      <a:extLst>
                        <a:ext uri="{FF2B5EF4-FFF2-40B4-BE49-F238E27FC236}">
                          <a16:creationId xmlns:a16="http://schemas.microsoft.com/office/drawing/2014/main" id="{DD4428D6-54DD-4271-B71B-E39158B82B0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0" name="Straight Connector 799">
                      <a:extLst>
                        <a:ext uri="{FF2B5EF4-FFF2-40B4-BE49-F238E27FC236}">
                          <a16:creationId xmlns:a16="http://schemas.microsoft.com/office/drawing/2014/main" id="{AC2B6BBC-7599-4BBD-8638-DDF4A5BA7E4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01" name="Group 800">
                      <a:extLst>
                        <a:ext uri="{FF2B5EF4-FFF2-40B4-BE49-F238E27FC236}">
                          <a16:creationId xmlns:a16="http://schemas.microsoft.com/office/drawing/2014/main" id="{D78FD091-ED4C-465B-ACE2-78FBBC3BC8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802" name="Oval 801">
                        <a:extLst>
                          <a:ext uri="{FF2B5EF4-FFF2-40B4-BE49-F238E27FC236}">
                            <a16:creationId xmlns:a16="http://schemas.microsoft.com/office/drawing/2014/main" id="{44F640AE-F755-411F-8085-3ADB96CAD5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803" name="Group 802">
                        <a:extLst>
                          <a:ext uri="{FF2B5EF4-FFF2-40B4-BE49-F238E27FC236}">
                            <a16:creationId xmlns:a16="http://schemas.microsoft.com/office/drawing/2014/main" id="{C0884170-5520-469C-8591-0E6701C1CB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804" name="Oval 803">
                          <a:extLst>
                            <a:ext uri="{FF2B5EF4-FFF2-40B4-BE49-F238E27FC236}">
                              <a16:creationId xmlns:a16="http://schemas.microsoft.com/office/drawing/2014/main" id="{F1B7B0EC-590F-4464-9B99-2624F206E6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05" name="Oval 804">
                          <a:extLst>
                            <a:ext uri="{FF2B5EF4-FFF2-40B4-BE49-F238E27FC236}">
                              <a16:creationId xmlns:a16="http://schemas.microsoft.com/office/drawing/2014/main" id="{AD89DD76-6D88-49ED-80BA-E43BCDA94B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06" name="Oval 805">
                          <a:extLst>
                            <a:ext uri="{FF2B5EF4-FFF2-40B4-BE49-F238E27FC236}">
                              <a16:creationId xmlns:a16="http://schemas.microsoft.com/office/drawing/2014/main" id="{E44ECED7-D37B-4F85-84B4-306B0E0009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07" name="Oval 806">
                          <a:extLst>
                            <a:ext uri="{FF2B5EF4-FFF2-40B4-BE49-F238E27FC236}">
                              <a16:creationId xmlns:a16="http://schemas.microsoft.com/office/drawing/2014/main" id="{D9E73567-001E-4536-80D3-FCA5CC570D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18" name="Group 717">
                    <a:extLst>
                      <a:ext uri="{FF2B5EF4-FFF2-40B4-BE49-F238E27FC236}">
                        <a16:creationId xmlns:a16="http://schemas.microsoft.com/office/drawing/2014/main" id="{E8AF929E-A9D5-4C69-B6C2-87417295AFA7}"/>
                      </a:ext>
                    </a:extLst>
                  </p:cNvPr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786" name="Straight Connector 785">
                      <a:extLst>
                        <a:ext uri="{FF2B5EF4-FFF2-40B4-BE49-F238E27FC236}">
                          <a16:creationId xmlns:a16="http://schemas.microsoft.com/office/drawing/2014/main" id="{64A62588-5598-42E3-829E-2018267BCD2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7" name="Straight Connector 786">
                      <a:extLst>
                        <a:ext uri="{FF2B5EF4-FFF2-40B4-BE49-F238E27FC236}">
                          <a16:creationId xmlns:a16="http://schemas.microsoft.com/office/drawing/2014/main" id="{96B80277-E03D-4702-B62B-DEC42378BA2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8" name="Straight Connector 787">
                      <a:extLst>
                        <a:ext uri="{FF2B5EF4-FFF2-40B4-BE49-F238E27FC236}">
                          <a16:creationId xmlns:a16="http://schemas.microsoft.com/office/drawing/2014/main" id="{D9EE336E-3914-4804-8229-09F44B89AF07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9" name="Straight Connector 788">
                      <a:extLst>
                        <a:ext uri="{FF2B5EF4-FFF2-40B4-BE49-F238E27FC236}">
                          <a16:creationId xmlns:a16="http://schemas.microsoft.com/office/drawing/2014/main" id="{2375AF54-8982-4494-B8EE-16C9DC8F17A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90" name="Group 789">
                      <a:extLst>
                        <a:ext uri="{FF2B5EF4-FFF2-40B4-BE49-F238E27FC236}">
                          <a16:creationId xmlns:a16="http://schemas.microsoft.com/office/drawing/2014/main" id="{6E6B719A-2C3E-4A45-80B2-84C5D2AEE5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791" name="Oval 790">
                        <a:extLst>
                          <a:ext uri="{FF2B5EF4-FFF2-40B4-BE49-F238E27FC236}">
                            <a16:creationId xmlns:a16="http://schemas.microsoft.com/office/drawing/2014/main" id="{49DBC2F3-A6D2-4AD3-9150-3A6E67102D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792" name="Group 791">
                        <a:extLst>
                          <a:ext uri="{FF2B5EF4-FFF2-40B4-BE49-F238E27FC236}">
                            <a16:creationId xmlns:a16="http://schemas.microsoft.com/office/drawing/2014/main" id="{776C518E-4802-49AF-A732-E6405AF837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793" name="Oval 792">
                          <a:extLst>
                            <a:ext uri="{FF2B5EF4-FFF2-40B4-BE49-F238E27FC236}">
                              <a16:creationId xmlns:a16="http://schemas.microsoft.com/office/drawing/2014/main" id="{A90A0671-9E6D-43A6-A1FA-402C32C9D1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94" name="Oval 793">
                          <a:extLst>
                            <a:ext uri="{FF2B5EF4-FFF2-40B4-BE49-F238E27FC236}">
                              <a16:creationId xmlns:a16="http://schemas.microsoft.com/office/drawing/2014/main" id="{4AEA6171-E31D-475C-89ED-104418BAE9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95" name="Oval 794">
                          <a:extLst>
                            <a:ext uri="{FF2B5EF4-FFF2-40B4-BE49-F238E27FC236}">
                              <a16:creationId xmlns:a16="http://schemas.microsoft.com/office/drawing/2014/main" id="{500985E9-9811-461E-88F4-5DD48CA03A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96" name="Oval 795">
                          <a:extLst>
                            <a:ext uri="{FF2B5EF4-FFF2-40B4-BE49-F238E27FC236}">
                              <a16:creationId xmlns:a16="http://schemas.microsoft.com/office/drawing/2014/main" id="{D6793E9F-6526-4308-9E62-838C639CD0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19" name="Group 718">
                    <a:extLst>
                      <a:ext uri="{FF2B5EF4-FFF2-40B4-BE49-F238E27FC236}">
                        <a16:creationId xmlns:a16="http://schemas.microsoft.com/office/drawing/2014/main" id="{68863598-EBDC-4984-A1BA-08E163E150B3}"/>
                      </a:ext>
                    </a:extLst>
                  </p:cNvPr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720" name="Straight Connector 719">
                      <a:extLst>
                        <a:ext uri="{FF2B5EF4-FFF2-40B4-BE49-F238E27FC236}">
                          <a16:creationId xmlns:a16="http://schemas.microsoft.com/office/drawing/2014/main" id="{244C9E35-877C-4ACE-B331-B9B1FBAC794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1" name="Straight Connector 720">
                      <a:extLst>
                        <a:ext uri="{FF2B5EF4-FFF2-40B4-BE49-F238E27FC236}">
                          <a16:creationId xmlns:a16="http://schemas.microsoft.com/office/drawing/2014/main" id="{2CA82E42-9A6F-42B4-B896-83B8171EE5C6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2" name="Straight Connector 721">
                      <a:extLst>
                        <a:ext uri="{FF2B5EF4-FFF2-40B4-BE49-F238E27FC236}">
                          <a16:creationId xmlns:a16="http://schemas.microsoft.com/office/drawing/2014/main" id="{333EFA9C-2CA6-4895-ABA5-AC95B568035A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3" name="Straight Connector 722">
                      <a:extLst>
                        <a:ext uri="{FF2B5EF4-FFF2-40B4-BE49-F238E27FC236}">
                          <a16:creationId xmlns:a16="http://schemas.microsoft.com/office/drawing/2014/main" id="{C70F405D-F1C2-4B42-8985-1EB19800BFD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24" name="Group 723">
                      <a:extLst>
                        <a:ext uri="{FF2B5EF4-FFF2-40B4-BE49-F238E27FC236}">
                          <a16:creationId xmlns:a16="http://schemas.microsoft.com/office/drawing/2014/main" id="{5A9A40DA-414E-4D36-B31A-4DC0D6144B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725" name="Oval 724">
                        <a:extLst>
                          <a:ext uri="{FF2B5EF4-FFF2-40B4-BE49-F238E27FC236}">
                            <a16:creationId xmlns:a16="http://schemas.microsoft.com/office/drawing/2014/main" id="{EC67558A-1BC5-4650-9EE4-053364F8F5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726" name="Group 725">
                        <a:extLst>
                          <a:ext uri="{FF2B5EF4-FFF2-40B4-BE49-F238E27FC236}">
                            <a16:creationId xmlns:a16="http://schemas.microsoft.com/office/drawing/2014/main" id="{B35E0BBB-0097-4B7A-9E8A-D6C2EAC46D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727" name="Oval 726">
                          <a:extLst>
                            <a:ext uri="{FF2B5EF4-FFF2-40B4-BE49-F238E27FC236}">
                              <a16:creationId xmlns:a16="http://schemas.microsoft.com/office/drawing/2014/main" id="{0FDE9E03-D8C0-4E67-AC2F-FBC5921787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28" name="Oval 727">
                          <a:extLst>
                            <a:ext uri="{FF2B5EF4-FFF2-40B4-BE49-F238E27FC236}">
                              <a16:creationId xmlns:a16="http://schemas.microsoft.com/office/drawing/2014/main" id="{275EB2A7-5AB9-4537-A031-EF3C3D8651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29" name="Oval 728">
                          <a:extLst>
                            <a:ext uri="{FF2B5EF4-FFF2-40B4-BE49-F238E27FC236}">
                              <a16:creationId xmlns:a16="http://schemas.microsoft.com/office/drawing/2014/main" id="{53C6D5DC-CDE2-49F9-9E01-9405043D1E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30" name="Oval 729">
                          <a:extLst>
                            <a:ext uri="{FF2B5EF4-FFF2-40B4-BE49-F238E27FC236}">
                              <a16:creationId xmlns:a16="http://schemas.microsoft.com/office/drawing/2014/main" id="{8622D589-2288-4F92-9A2B-DA3EBBFC6A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715" name="Oval 714">
                  <a:extLst>
                    <a:ext uri="{FF2B5EF4-FFF2-40B4-BE49-F238E27FC236}">
                      <a16:creationId xmlns:a16="http://schemas.microsoft.com/office/drawing/2014/main" id="{33739341-FE50-44FB-B9F4-CD8556DF2C94}"/>
                    </a:ext>
                  </a:extLst>
                </p:cNvPr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52" name="Group 351">
                <a:extLst>
                  <a:ext uri="{FF2B5EF4-FFF2-40B4-BE49-F238E27FC236}">
                    <a16:creationId xmlns:a16="http://schemas.microsoft.com/office/drawing/2014/main" id="{4BBDD142-E96A-418E-80CE-1293F8FA163F}"/>
                  </a:ext>
                </a:extLst>
              </p:cNvPr>
              <p:cNvGrpSpPr/>
              <p:nvPr/>
            </p:nvGrpSpPr>
            <p:grpSpPr>
              <a:xfrm>
                <a:off x="1982682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646" name="Straight Connector 645">
                  <a:extLst>
                    <a:ext uri="{FF2B5EF4-FFF2-40B4-BE49-F238E27FC236}">
                      <a16:creationId xmlns:a16="http://schemas.microsoft.com/office/drawing/2014/main" id="{77B7FC64-7A3C-420F-BE1D-38CC42E008CB}"/>
                    </a:ext>
                  </a:extLst>
                </p:cNvPr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>
                  <a:extLst>
                    <a:ext uri="{FF2B5EF4-FFF2-40B4-BE49-F238E27FC236}">
                      <a16:creationId xmlns:a16="http://schemas.microsoft.com/office/drawing/2014/main" id="{04B02FFB-4A0E-4497-81D0-0F07425D35B8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Straight Connector 647">
                  <a:extLst>
                    <a:ext uri="{FF2B5EF4-FFF2-40B4-BE49-F238E27FC236}">
                      <a16:creationId xmlns:a16="http://schemas.microsoft.com/office/drawing/2014/main" id="{100003B1-9DD7-4299-A5F5-26223E2758F8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Straight Connector 648">
                  <a:extLst>
                    <a:ext uri="{FF2B5EF4-FFF2-40B4-BE49-F238E27FC236}">
                      <a16:creationId xmlns:a16="http://schemas.microsoft.com/office/drawing/2014/main" id="{E9762315-982A-4C76-B4ED-22F1BDD2E715}"/>
                    </a:ext>
                  </a:extLst>
                </p:cNvPr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E40BA90D-9729-4359-BDD8-7C1E001ADE75}"/>
                    </a:ext>
                  </a:extLst>
                </p:cNvPr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8F9DA029-F087-47B9-81C2-C369299F3867}"/>
                      </a:ext>
                    </a:extLst>
                  </p:cNvPr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699" name="Straight Connector 698">
                      <a:extLst>
                        <a:ext uri="{FF2B5EF4-FFF2-40B4-BE49-F238E27FC236}">
                          <a16:creationId xmlns:a16="http://schemas.microsoft.com/office/drawing/2014/main" id="{18DA3622-0368-4DB2-BEF6-76F9AED54BB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0" name="Straight Connector 699">
                      <a:extLst>
                        <a:ext uri="{FF2B5EF4-FFF2-40B4-BE49-F238E27FC236}">
                          <a16:creationId xmlns:a16="http://schemas.microsoft.com/office/drawing/2014/main" id="{3B63B95B-ACC1-4641-BF13-04D830857A74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1" name="Straight Connector 700">
                      <a:extLst>
                        <a:ext uri="{FF2B5EF4-FFF2-40B4-BE49-F238E27FC236}">
                          <a16:creationId xmlns:a16="http://schemas.microsoft.com/office/drawing/2014/main" id="{7C0D0F83-3732-4487-A8D9-1625DC6F08A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2" name="Straight Connector 701">
                      <a:extLst>
                        <a:ext uri="{FF2B5EF4-FFF2-40B4-BE49-F238E27FC236}">
                          <a16:creationId xmlns:a16="http://schemas.microsoft.com/office/drawing/2014/main" id="{FECA862A-F8FC-4A64-A631-8A12195CC18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03" name="Group 702">
                      <a:extLst>
                        <a:ext uri="{FF2B5EF4-FFF2-40B4-BE49-F238E27FC236}">
                          <a16:creationId xmlns:a16="http://schemas.microsoft.com/office/drawing/2014/main" id="{61BBAD2D-9C22-489E-8052-46CC6AF9DC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704" name="Oval 703">
                        <a:extLst>
                          <a:ext uri="{FF2B5EF4-FFF2-40B4-BE49-F238E27FC236}">
                            <a16:creationId xmlns:a16="http://schemas.microsoft.com/office/drawing/2014/main" id="{43E1236C-49DC-4054-A7D3-07F28431DC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705" name="Group 704">
                        <a:extLst>
                          <a:ext uri="{FF2B5EF4-FFF2-40B4-BE49-F238E27FC236}">
                            <a16:creationId xmlns:a16="http://schemas.microsoft.com/office/drawing/2014/main" id="{8921E3C1-96DA-4631-9334-12A0DA87D4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706" name="Oval 705">
                          <a:extLst>
                            <a:ext uri="{FF2B5EF4-FFF2-40B4-BE49-F238E27FC236}">
                              <a16:creationId xmlns:a16="http://schemas.microsoft.com/office/drawing/2014/main" id="{97F010AC-BD1F-47F2-9D7B-A18B42A14F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07" name="Oval 706">
                          <a:extLst>
                            <a:ext uri="{FF2B5EF4-FFF2-40B4-BE49-F238E27FC236}">
                              <a16:creationId xmlns:a16="http://schemas.microsoft.com/office/drawing/2014/main" id="{818EC319-6493-4852-8608-EE8F806CF2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08" name="Oval 707">
                          <a:extLst>
                            <a:ext uri="{FF2B5EF4-FFF2-40B4-BE49-F238E27FC236}">
                              <a16:creationId xmlns:a16="http://schemas.microsoft.com/office/drawing/2014/main" id="{2C94ABAC-E3CD-4876-8D30-E965AA71BC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09" name="Oval 708">
                          <a:extLst>
                            <a:ext uri="{FF2B5EF4-FFF2-40B4-BE49-F238E27FC236}">
                              <a16:creationId xmlns:a16="http://schemas.microsoft.com/office/drawing/2014/main" id="{3C7CAEA0-FFF0-43D5-A55D-0A09247534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653" name="Group 652">
                    <a:extLst>
                      <a:ext uri="{FF2B5EF4-FFF2-40B4-BE49-F238E27FC236}">
                        <a16:creationId xmlns:a16="http://schemas.microsoft.com/office/drawing/2014/main" id="{3A9E7FA2-98EF-4C11-B46B-17E054C44492}"/>
                      </a:ext>
                    </a:extLst>
                  </p:cNvPr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688" name="Straight Connector 687">
                      <a:extLst>
                        <a:ext uri="{FF2B5EF4-FFF2-40B4-BE49-F238E27FC236}">
                          <a16:creationId xmlns:a16="http://schemas.microsoft.com/office/drawing/2014/main" id="{0C4FBC13-7D7A-4316-ADC5-929D8EFFCF2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9" name="Straight Connector 688">
                      <a:extLst>
                        <a:ext uri="{FF2B5EF4-FFF2-40B4-BE49-F238E27FC236}">
                          <a16:creationId xmlns:a16="http://schemas.microsoft.com/office/drawing/2014/main" id="{69D31395-9DD8-4F7E-A0C8-4A91511EE4D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0" name="Straight Connector 689">
                      <a:extLst>
                        <a:ext uri="{FF2B5EF4-FFF2-40B4-BE49-F238E27FC236}">
                          <a16:creationId xmlns:a16="http://schemas.microsoft.com/office/drawing/2014/main" id="{A2785262-DCDF-4B4D-AAA4-CC051EE65BA3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Straight Connector 690">
                      <a:extLst>
                        <a:ext uri="{FF2B5EF4-FFF2-40B4-BE49-F238E27FC236}">
                          <a16:creationId xmlns:a16="http://schemas.microsoft.com/office/drawing/2014/main" id="{98BCC9E0-C56B-4A89-850E-2362A209F89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92" name="Group 691">
                      <a:extLst>
                        <a:ext uri="{FF2B5EF4-FFF2-40B4-BE49-F238E27FC236}">
                          <a16:creationId xmlns:a16="http://schemas.microsoft.com/office/drawing/2014/main" id="{FBBD5B8F-0112-4280-87F0-7A24557D38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93" name="Oval 692">
                        <a:extLst>
                          <a:ext uri="{FF2B5EF4-FFF2-40B4-BE49-F238E27FC236}">
                            <a16:creationId xmlns:a16="http://schemas.microsoft.com/office/drawing/2014/main" id="{37B28798-2EE8-4841-BEE9-4DA174E641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694" name="Group 693">
                        <a:extLst>
                          <a:ext uri="{FF2B5EF4-FFF2-40B4-BE49-F238E27FC236}">
                            <a16:creationId xmlns:a16="http://schemas.microsoft.com/office/drawing/2014/main" id="{89CCD922-BE6D-4B70-875F-7E946443F5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95" name="Oval 694">
                          <a:extLst>
                            <a:ext uri="{FF2B5EF4-FFF2-40B4-BE49-F238E27FC236}">
                              <a16:creationId xmlns:a16="http://schemas.microsoft.com/office/drawing/2014/main" id="{3D41FF90-687E-424E-A2E8-D097EF9684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96" name="Oval 695">
                          <a:extLst>
                            <a:ext uri="{FF2B5EF4-FFF2-40B4-BE49-F238E27FC236}">
                              <a16:creationId xmlns:a16="http://schemas.microsoft.com/office/drawing/2014/main" id="{76A8F75C-3302-48B5-98F9-EAA75D8D8E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97" name="Oval 696">
                          <a:extLst>
                            <a:ext uri="{FF2B5EF4-FFF2-40B4-BE49-F238E27FC236}">
                              <a16:creationId xmlns:a16="http://schemas.microsoft.com/office/drawing/2014/main" id="{C492FCF3-99A3-4D22-A8BA-0F68402AE7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98" name="Oval 697">
                          <a:extLst>
                            <a:ext uri="{FF2B5EF4-FFF2-40B4-BE49-F238E27FC236}">
                              <a16:creationId xmlns:a16="http://schemas.microsoft.com/office/drawing/2014/main" id="{A15C4E16-B349-4B0B-B5AA-8A462D8324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654" name="Group 653">
                    <a:extLst>
                      <a:ext uri="{FF2B5EF4-FFF2-40B4-BE49-F238E27FC236}">
                        <a16:creationId xmlns:a16="http://schemas.microsoft.com/office/drawing/2014/main" id="{4424DF1A-2365-4535-B251-7ECEB3ED2DEE}"/>
                      </a:ext>
                    </a:extLst>
                  </p:cNvPr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677" name="Straight Connector 676">
                      <a:extLst>
                        <a:ext uri="{FF2B5EF4-FFF2-40B4-BE49-F238E27FC236}">
                          <a16:creationId xmlns:a16="http://schemas.microsoft.com/office/drawing/2014/main" id="{269946DA-CDFD-43F9-897E-D247AE02A49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8" name="Straight Connector 677">
                      <a:extLst>
                        <a:ext uri="{FF2B5EF4-FFF2-40B4-BE49-F238E27FC236}">
                          <a16:creationId xmlns:a16="http://schemas.microsoft.com/office/drawing/2014/main" id="{201B0F99-0360-4DA9-8B8A-7D50F9EC6670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9" name="Straight Connector 678">
                      <a:extLst>
                        <a:ext uri="{FF2B5EF4-FFF2-40B4-BE49-F238E27FC236}">
                          <a16:creationId xmlns:a16="http://schemas.microsoft.com/office/drawing/2014/main" id="{9FD2EC6A-E0E5-46DA-8DA5-F8A52B43666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0" name="Straight Connector 679">
                      <a:extLst>
                        <a:ext uri="{FF2B5EF4-FFF2-40B4-BE49-F238E27FC236}">
                          <a16:creationId xmlns:a16="http://schemas.microsoft.com/office/drawing/2014/main" id="{A0147A14-1975-42BC-8DD2-83F434D01D2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81" name="Group 680">
                      <a:extLst>
                        <a:ext uri="{FF2B5EF4-FFF2-40B4-BE49-F238E27FC236}">
                          <a16:creationId xmlns:a16="http://schemas.microsoft.com/office/drawing/2014/main" id="{769CA0AC-6224-4D16-8E13-938F8200F4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82" name="Oval 681">
                        <a:extLst>
                          <a:ext uri="{FF2B5EF4-FFF2-40B4-BE49-F238E27FC236}">
                            <a16:creationId xmlns:a16="http://schemas.microsoft.com/office/drawing/2014/main" id="{3AB2B09A-10F5-4F1A-A50D-6284894887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683" name="Group 682">
                        <a:extLst>
                          <a:ext uri="{FF2B5EF4-FFF2-40B4-BE49-F238E27FC236}">
                            <a16:creationId xmlns:a16="http://schemas.microsoft.com/office/drawing/2014/main" id="{29586687-05CE-4F31-BEAD-7A592A6C46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84" name="Oval 683">
                          <a:extLst>
                            <a:ext uri="{FF2B5EF4-FFF2-40B4-BE49-F238E27FC236}">
                              <a16:creationId xmlns:a16="http://schemas.microsoft.com/office/drawing/2014/main" id="{17977437-EE90-4A98-8026-E10A763DD6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85" name="Oval 684">
                          <a:extLst>
                            <a:ext uri="{FF2B5EF4-FFF2-40B4-BE49-F238E27FC236}">
                              <a16:creationId xmlns:a16="http://schemas.microsoft.com/office/drawing/2014/main" id="{99867918-EDA3-483A-B025-A4DABF7E92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86" name="Oval 685">
                          <a:extLst>
                            <a:ext uri="{FF2B5EF4-FFF2-40B4-BE49-F238E27FC236}">
                              <a16:creationId xmlns:a16="http://schemas.microsoft.com/office/drawing/2014/main" id="{2B32C3BC-CCDE-4D0C-B044-EAD1343A33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87" name="Oval 686">
                          <a:extLst>
                            <a:ext uri="{FF2B5EF4-FFF2-40B4-BE49-F238E27FC236}">
                              <a16:creationId xmlns:a16="http://schemas.microsoft.com/office/drawing/2014/main" id="{3EB0D238-2C7E-4239-908A-7B53B6335C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655" name="Group 654">
                    <a:extLst>
                      <a:ext uri="{FF2B5EF4-FFF2-40B4-BE49-F238E27FC236}">
                        <a16:creationId xmlns:a16="http://schemas.microsoft.com/office/drawing/2014/main" id="{F6476F63-2DDC-42B8-91E9-4FE5A2668172}"/>
                      </a:ext>
                    </a:extLst>
                  </p:cNvPr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656" name="Straight Connector 655">
                      <a:extLst>
                        <a:ext uri="{FF2B5EF4-FFF2-40B4-BE49-F238E27FC236}">
                          <a16:creationId xmlns:a16="http://schemas.microsoft.com/office/drawing/2014/main" id="{C837BFFB-546B-4E28-972B-634F21F1D33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7" name="Straight Connector 656">
                      <a:extLst>
                        <a:ext uri="{FF2B5EF4-FFF2-40B4-BE49-F238E27FC236}">
                          <a16:creationId xmlns:a16="http://schemas.microsoft.com/office/drawing/2014/main" id="{6A5CBA61-53DA-44B7-A8B7-9C43BE28DD50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8" name="Straight Connector 657">
                      <a:extLst>
                        <a:ext uri="{FF2B5EF4-FFF2-40B4-BE49-F238E27FC236}">
                          <a16:creationId xmlns:a16="http://schemas.microsoft.com/office/drawing/2014/main" id="{0198ABD3-B15C-454A-ACC0-C491AD4448B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9" name="Straight Connector 658">
                      <a:extLst>
                        <a:ext uri="{FF2B5EF4-FFF2-40B4-BE49-F238E27FC236}">
                          <a16:creationId xmlns:a16="http://schemas.microsoft.com/office/drawing/2014/main" id="{F4C0A909-550A-48C2-96EC-6DB7BB42548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60" name="Group 659">
                      <a:extLst>
                        <a:ext uri="{FF2B5EF4-FFF2-40B4-BE49-F238E27FC236}">
                          <a16:creationId xmlns:a16="http://schemas.microsoft.com/office/drawing/2014/main" id="{0A04F3BC-181D-4D13-B824-788C775856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61" name="Oval 660">
                        <a:extLst>
                          <a:ext uri="{FF2B5EF4-FFF2-40B4-BE49-F238E27FC236}">
                            <a16:creationId xmlns:a16="http://schemas.microsoft.com/office/drawing/2014/main" id="{35D1CA56-07C6-4908-AE21-113C02FBDB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666" name="Group 665">
                        <a:extLst>
                          <a:ext uri="{FF2B5EF4-FFF2-40B4-BE49-F238E27FC236}">
                            <a16:creationId xmlns:a16="http://schemas.microsoft.com/office/drawing/2014/main" id="{4DF2601D-E11D-43F0-8810-2FD15D5C58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69" name="Oval 668">
                          <a:extLst>
                            <a:ext uri="{FF2B5EF4-FFF2-40B4-BE49-F238E27FC236}">
                              <a16:creationId xmlns:a16="http://schemas.microsoft.com/office/drawing/2014/main" id="{A84C6CB1-4EB0-468E-9012-39B0883ACB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72" name="Oval 671">
                          <a:extLst>
                            <a:ext uri="{FF2B5EF4-FFF2-40B4-BE49-F238E27FC236}">
                              <a16:creationId xmlns:a16="http://schemas.microsoft.com/office/drawing/2014/main" id="{059A4494-42B2-4E42-BD62-31D980F767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75" name="Oval 674">
                          <a:extLst>
                            <a:ext uri="{FF2B5EF4-FFF2-40B4-BE49-F238E27FC236}">
                              <a16:creationId xmlns:a16="http://schemas.microsoft.com/office/drawing/2014/main" id="{F8115BDA-F887-4169-B2C9-212D1DF2B8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76" name="Oval 675">
                          <a:extLst>
                            <a:ext uri="{FF2B5EF4-FFF2-40B4-BE49-F238E27FC236}">
                              <a16:creationId xmlns:a16="http://schemas.microsoft.com/office/drawing/2014/main" id="{113034F5-DC65-4C75-9C78-CFA40EF3AC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651" name="Oval 650">
                  <a:extLst>
                    <a:ext uri="{FF2B5EF4-FFF2-40B4-BE49-F238E27FC236}">
                      <a16:creationId xmlns:a16="http://schemas.microsoft.com/office/drawing/2014/main" id="{80A336BC-A085-46CF-92EE-65A6C9D92EEE}"/>
                    </a:ext>
                  </a:extLst>
                </p:cNvPr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E833D39F-2626-465E-A763-0DC4AE5874D7}"/>
                  </a:ext>
                </a:extLst>
              </p:cNvPr>
              <p:cNvGrpSpPr/>
              <p:nvPr/>
            </p:nvGrpSpPr>
            <p:grpSpPr>
              <a:xfrm>
                <a:off x="3687305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5D00BD20-D893-453A-80AE-439BD9F7A10F}"/>
                    </a:ext>
                  </a:extLst>
                </p:cNvPr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58D43489-C878-485A-80E0-93F09A20099D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CD3D4E20-B846-4646-B6EE-85715F5C61F3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D3730658-A526-45AC-933B-9A2B3FFFD4BC}"/>
                    </a:ext>
                  </a:extLst>
                </p:cNvPr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3" name="Group 412">
                  <a:extLst>
                    <a:ext uri="{FF2B5EF4-FFF2-40B4-BE49-F238E27FC236}">
                      <a16:creationId xmlns:a16="http://schemas.microsoft.com/office/drawing/2014/main" id="{29087E30-B038-4A15-83EA-B715BBDD1B55}"/>
                    </a:ext>
                  </a:extLst>
                </p:cNvPr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384355BF-543D-41A8-B36A-C8EDE8E89A9B}"/>
                      </a:ext>
                    </a:extLst>
                  </p:cNvPr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52" name="Straight Connector 451">
                      <a:extLst>
                        <a:ext uri="{FF2B5EF4-FFF2-40B4-BE49-F238E27FC236}">
                          <a16:creationId xmlns:a16="http://schemas.microsoft.com/office/drawing/2014/main" id="{DA34FB6E-75B8-410F-8149-217265D58FC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3" name="Straight Connector 452">
                      <a:extLst>
                        <a:ext uri="{FF2B5EF4-FFF2-40B4-BE49-F238E27FC236}">
                          <a16:creationId xmlns:a16="http://schemas.microsoft.com/office/drawing/2014/main" id="{48D7E867-46D2-4429-AE29-E2D9F7DF5BFB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3" name="Straight Connector 602">
                      <a:extLst>
                        <a:ext uri="{FF2B5EF4-FFF2-40B4-BE49-F238E27FC236}">
                          <a16:creationId xmlns:a16="http://schemas.microsoft.com/office/drawing/2014/main" id="{FF3AEFA4-F206-45DF-AA1B-9C48C8060350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4" name="Straight Connector 633">
                      <a:extLst>
                        <a:ext uri="{FF2B5EF4-FFF2-40B4-BE49-F238E27FC236}">
                          <a16:creationId xmlns:a16="http://schemas.microsoft.com/office/drawing/2014/main" id="{0246A8FB-E7D3-4AC4-8D24-7CD79261117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39" name="Group 638">
                      <a:extLst>
                        <a:ext uri="{FF2B5EF4-FFF2-40B4-BE49-F238E27FC236}">
                          <a16:creationId xmlns:a16="http://schemas.microsoft.com/office/drawing/2014/main" id="{1B32CFDE-DF22-4D67-BC90-DD78B5721C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40" name="Oval 639">
                        <a:extLst>
                          <a:ext uri="{FF2B5EF4-FFF2-40B4-BE49-F238E27FC236}">
                            <a16:creationId xmlns:a16="http://schemas.microsoft.com/office/drawing/2014/main" id="{8D2E9556-CDB7-413E-8780-9A01A9B2EB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641" name="Group 640">
                        <a:extLst>
                          <a:ext uri="{FF2B5EF4-FFF2-40B4-BE49-F238E27FC236}">
                            <a16:creationId xmlns:a16="http://schemas.microsoft.com/office/drawing/2014/main" id="{E4962790-0B3A-4E34-8EDC-E3A19C488E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42" name="Oval 641">
                          <a:extLst>
                            <a:ext uri="{FF2B5EF4-FFF2-40B4-BE49-F238E27FC236}">
                              <a16:creationId xmlns:a16="http://schemas.microsoft.com/office/drawing/2014/main" id="{34F03C0B-966A-4B13-97B5-38BEADA8D3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43" name="Oval 642">
                          <a:extLst>
                            <a:ext uri="{FF2B5EF4-FFF2-40B4-BE49-F238E27FC236}">
                              <a16:creationId xmlns:a16="http://schemas.microsoft.com/office/drawing/2014/main" id="{0562B8ED-DB0B-47DD-9855-88C4A46E84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44" name="Oval 643">
                          <a:extLst>
                            <a:ext uri="{FF2B5EF4-FFF2-40B4-BE49-F238E27FC236}">
                              <a16:creationId xmlns:a16="http://schemas.microsoft.com/office/drawing/2014/main" id="{C6080CE5-B5F4-4054-8ACB-F44419CEFB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45" name="Oval 644">
                          <a:extLst>
                            <a:ext uri="{FF2B5EF4-FFF2-40B4-BE49-F238E27FC236}">
                              <a16:creationId xmlns:a16="http://schemas.microsoft.com/office/drawing/2014/main" id="{4FEF30C1-4C1D-4938-87BB-C58C9E7FDD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16" name="Group 415">
                    <a:extLst>
                      <a:ext uri="{FF2B5EF4-FFF2-40B4-BE49-F238E27FC236}">
                        <a16:creationId xmlns:a16="http://schemas.microsoft.com/office/drawing/2014/main" id="{378BB32D-81CD-4EBD-B226-B7FBBB7938D0}"/>
                      </a:ext>
                    </a:extLst>
                  </p:cNvPr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E8EB2AD8-4A56-4263-9A9C-EAF4C4F3339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2" name="Straight Connector 441">
                      <a:extLst>
                        <a:ext uri="{FF2B5EF4-FFF2-40B4-BE49-F238E27FC236}">
                          <a16:creationId xmlns:a16="http://schemas.microsoft.com/office/drawing/2014/main" id="{ECA88606-58E8-42CB-9954-20C6F90FF287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3" name="Straight Connector 442">
                      <a:extLst>
                        <a:ext uri="{FF2B5EF4-FFF2-40B4-BE49-F238E27FC236}">
                          <a16:creationId xmlns:a16="http://schemas.microsoft.com/office/drawing/2014/main" id="{962C0CC5-9831-4676-8E2B-5D81DAD2A1F2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441123E4-8806-47D6-8E36-9B721854561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45" name="Group 444">
                      <a:extLst>
                        <a:ext uri="{FF2B5EF4-FFF2-40B4-BE49-F238E27FC236}">
                          <a16:creationId xmlns:a16="http://schemas.microsoft.com/office/drawing/2014/main" id="{68DF6043-E443-4745-80EA-2650847E10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46" name="Oval 445">
                        <a:extLst>
                          <a:ext uri="{FF2B5EF4-FFF2-40B4-BE49-F238E27FC236}">
                            <a16:creationId xmlns:a16="http://schemas.microsoft.com/office/drawing/2014/main" id="{890A4C7E-CA9B-47B8-A7E1-C69CBF552F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47" name="Group 446">
                        <a:extLst>
                          <a:ext uri="{FF2B5EF4-FFF2-40B4-BE49-F238E27FC236}">
                            <a16:creationId xmlns:a16="http://schemas.microsoft.com/office/drawing/2014/main" id="{C3CE8CD3-E0BC-4226-9377-53111EF7CF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48" name="Oval 447">
                          <a:extLst>
                            <a:ext uri="{FF2B5EF4-FFF2-40B4-BE49-F238E27FC236}">
                              <a16:creationId xmlns:a16="http://schemas.microsoft.com/office/drawing/2014/main" id="{CDF28433-BA80-4907-BC86-6F9EE29885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9" name="Oval 448">
                          <a:extLst>
                            <a:ext uri="{FF2B5EF4-FFF2-40B4-BE49-F238E27FC236}">
                              <a16:creationId xmlns:a16="http://schemas.microsoft.com/office/drawing/2014/main" id="{B3BEDBE0-078A-49F8-99E7-956E46B5B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0" name="Oval 449">
                          <a:extLst>
                            <a:ext uri="{FF2B5EF4-FFF2-40B4-BE49-F238E27FC236}">
                              <a16:creationId xmlns:a16="http://schemas.microsoft.com/office/drawing/2014/main" id="{613F8907-709C-47DA-AAAE-78B1B554DE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1" name="Oval 450">
                          <a:extLst>
                            <a:ext uri="{FF2B5EF4-FFF2-40B4-BE49-F238E27FC236}">
                              <a16:creationId xmlns:a16="http://schemas.microsoft.com/office/drawing/2014/main" id="{5F636614-A1B3-4108-A3BF-2D9FC9C207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17" name="Group 416">
                    <a:extLst>
                      <a:ext uri="{FF2B5EF4-FFF2-40B4-BE49-F238E27FC236}">
                        <a16:creationId xmlns:a16="http://schemas.microsoft.com/office/drawing/2014/main" id="{FF283664-2071-4F97-AFE2-981634CAB680}"/>
                      </a:ext>
                    </a:extLst>
                  </p:cNvPr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30" name="Straight Connector 429">
                      <a:extLst>
                        <a:ext uri="{FF2B5EF4-FFF2-40B4-BE49-F238E27FC236}">
                          <a16:creationId xmlns:a16="http://schemas.microsoft.com/office/drawing/2014/main" id="{2B2C3850-DD75-4BD2-BF52-4ADFF93605D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1" name="Straight Connector 430">
                      <a:extLst>
                        <a:ext uri="{FF2B5EF4-FFF2-40B4-BE49-F238E27FC236}">
                          <a16:creationId xmlns:a16="http://schemas.microsoft.com/office/drawing/2014/main" id="{845A555C-D52C-478C-9725-BEFDDD1A3EB2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8CD52A4-97D3-4F62-89D4-DAEFFC60B15A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3" name="Straight Connector 432">
                      <a:extLst>
                        <a:ext uri="{FF2B5EF4-FFF2-40B4-BE49-F238E27FC236}">
                          <a16:creationId xmlns:a16="http://schemas.microsoft.com/office/drawing/2014/main" id="{0E971CB7-1497-4A1C-B5E1-455A0F12A72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34" name="Group 433">
                      <a:extLst>
                        <a:ext uri="{FF2B5EF4-FFF2-40B4-BE49-F238E27FC236}">
                          <a16:creationId xmlns:a16="http://schemas.microsoft.com/office/drawing/2014/main" id="{5FAD83AA-DE76-4A43-A83B-927D4B6CDB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35" name="Oval 434">
                        <a:extLst>
                          <a:ext uri="{FF2B5EF4-FFF2-40B4-BE49-F238E27FC236}">
                            <a16:creationId xmlns:a16="http://schemas.microsoft.com/office/drawing/2014/main" id="{47A23719-D779-414F-99BE-F391862CF8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36" name="Group 435">
                        <a:extLst>
                          <a:ext uri="{FF2B5EF4-FFF2-40B4-BE49-F238E27FC236}">
                            <a16:creationId xmlns:a16="http://schemas.microsoft.com/office/drawing/2014/main" id="{1D1B418F-E7E6-4DB0-BBB4-0866F01625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37" name="Oval 436">
                          <a:extLst>
                            <a:ext uri="{FF2B5EF4-FFF2-40B4-BE49-F238E27FC236}">
                              <a16:creationId xmlns:a16="http://schemas.microsoft.com/office/drawing/2014/main" id="{8DBB7C0B-78E3-4B24-8766-61D43EB64D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8" name="Oval 437">
                          <a:extLst>
                            <a:ext uri="{FF2B5EF4-FFF2-40B4-BE49-F238E27FC236}">
                              <a16:creationId xmlns:a16="http://schemas.microsoft.com/office/drawing/2014/main" id="{9C4975DB-C169-4CC3-8BB8-DADC7F093E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9" name="Oval 438">
                          <a:extLst>
                            <a:ext uri="{FF2B5EF4-FFF2-40B4-BE49-F238E27FC236}">
                              <a16:creationId xmlns:a16="http://schemas.microsoft.com/office/drawing/2014/main" id="{08A9C260-D726-4FF9-B495-3D16210339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0" name="Oval 439">
                          <a:extLst>
                            <a:ext uri="{FF2B5EF4-FFF2-40B4-BE49-F238E27FC236}">
                              <a16:creationId xmlns:a16="http://schemas.microsoft.com/office/drawing/2014/main" id="{A0CD6089-CF46-4148-BD8B-0832FA8728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014A3C58-775B-46E2-AE8A-2D64429F86B4}"/>
                      </a:ext>
                    </a:extLst>
                  </p:cNvPr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19" name="Straight Connector 418">
                      <a:extLst>
                        <a:ext uri="{FF2B5EF4-FFF2-40B4-BE49-F238E27FC236}">
                          <a16:creationId xmlns:a16="http://schemas.microsoft.com/office/drawing/2014/main" id="{86C653D3-FFD5-4DAC-9CA6-DC8E260CAB7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C21C3EF4-055F-40EB-A305-4BD56057B29B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1" name="Straight Connector 420">
                      <a:extLst>
                        <a:ext uri="{FF2B5EF4-FFF2-40B4-BE49-F238E27FC236}">
                          <a16:creationId xmlns:a16="http://schemas.microsoft.com/office/drawing/2014/main" id="{9C13E020-1EDC-4DE5-BCEC-A4B2B95320C3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2" name="Straight Connector 421">
                      <a:extLst>
                        <a:ext uri="{FF2B5EF4-FFF2-40B4-BE49-F238E27FC236}">
                          <a16:creationId xmlns:a16="http://schemas.microsoft.com/office/drawing/2014/main" id="{4CCFA535-FE5A-490F-80F7-87F7F7F02D1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23" name="Group 422">
                      <a:extLst>
                        <a:ext uri="{FF2B5EF4-FFF2-40B4-BE49-F238E27FC236}">
                          <a16:creationId xmlns:a16="http://schemas.microsoft.com/office/drawing/2014/main" id="{6D60D891-3A3B-4130-97CC-4EC3FBFA2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24" name="Oval 423">
                        <a:extLst>
                          <a:ext uri="{FF2B5EF4-FFF2-40B4-BE49-F238E27FC236}">
                            <a16:creationId xmlns:a16="http://schemas.microsoft.com/office/drawing/2014/main" id="{4D1CE359-F709-4DD5-8D1D-2C605C8BE9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25" name="Group 424">
                        <a:extLst>
                          <a:ext uri="{FF2B5EF4-FFF2-40B4-BE49-F238E27FC236}">
                            <a16:creationId xmlns:a16="http://schemas.microsoft.com/office/drawing/2014/main" id="{9286B62E-58D6-4A27-A8AF-FD0766E6B1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26" name="Oval 425">
                          <a:extLst>
                            <a:ext uri="{FF2B5EF4-FFF2-40B4-BE49-F238E27FC236}">
                              <a16:creationId xmlns:a16="http://schemas.microsoft.com/office/drawing/2014/main" id="{06021D55-5F61-4E5F-B3C5-1E6272F450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7" name="Oval 426">
                          <a:extLst>
                            <a:ext uri="{FF2B5EF4-FFF2-40B4-BE49-F238E27FC236}">
                              <a16:creationId xmlns:a16="http://schemas.microsoft.com/office/drawing/2014/main" id="{7DD6A438-E8AF-4C7F-B702-0B563BBB1B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8" name="Oval 427">
                          <a:extLst>
                            <a:ext uri="{FF2B5EF4-FFF2-40B4-BE49-F238E27FC236}">
                              <a16:creationId xmlns:a16="http://schemas.microsoft.com/office/drawing/2014/main" id="{B6EFDFFE-AA77-49CE-8868-3493F0A46A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9" name="Oval 428">
                          <a:extLst>
                            <a:ext uri="{FF2B5EF4-FFF2-40B4-BE49-F238E27FC236}">
                              <a16:creationId xmlns:a16="http://schemas.microsoft.com/office/drawing/2014/main" id="{8403647B-DBD7-40C9-9901-2252DAA4CF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E8BE4007-F621-4609-B14A-F555FD0F2EAA}"/>
                    </a:ext>
                  </a:extLst>
                </p:cNvPr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5912CC13-800D-4DE6-87E3-BC35BB30028F}"/>
                  </a:ext>
                </a:extLst>
              </p:cNvPr>
              <p:cNvGrpSpPr/>
              <p:nvPr/>
            </p:nvGrpSpPr>
            <p:grpSpPr>
              <a:xfrm>
                <a:off x="5396450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D8D8325F-2A6C-46C2-9B4C-46834D6AC16B}"/>
                    </a:ext>
                  </a:extLst>
                </p:cNvPr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3F778E24-E2DD-4B0F-8D37-69579BF6DFA2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8A42F94C-2BC5-4C60-B696-EB88459B1553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6BD553AD-E01A-432F-AD74-8662A497597A}"/>
                    </a:ext>
                  </a:extLst>
                </p:cNvPr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9" name="Group 358">
                  <a:extLst>
                    <a:ext uri="{FF2B5EF4-FFF2-40B4-BE49-F238E27FC236}">
                      <a16:creationId xmlns:a16="http://schemas.microsoft.com/office/drawing/2014/main" id="{BBD1D5CF-54E0-4D69-9827-695EA205A317}"/>
                    </a:ext>
                  </a:extLst>
                </p:cNvPr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361" name="Group 360">
                    <a:extLst>
                      <a:ext uri="{FF2B5EF4-FFF2-40B4-BE49-F238E27FC236}">
                        <a16:creationId xmlns:a16="http://schemas.microsoft.com/office/drawing/2014/main" id="{915B9EFC-E433-46E7-834A-214A04E20ECC}"/>
                      </a:ext>
                    </a:extLst>
                  </p:cNvPr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98" name="Straight Connector 397">
                      <a:extLst>
                        <a:ext uri="{FF2B5EF4-FFF2-40B4-BE49-F238E27FC236}">
                          <a16:creationId xmlns:a16="http://schemas.microsoft.com/office/drawing/2014/main" id="{BD2DC0B0-899D-4065-A5C5-58F06F4B468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9" name="Straight Connector 398">
                      <a:extLst>
                        <a:ext uri="{FF2B5EF4-FFF2-40B4-BE49-F238E27FC236}">
                          <a16:creationId xmlns:a16="http://schemas.microsoft.com/office/drawing/2014/main" id="{6716FD93-D5FB-4B77-84DC-BAECD43D1DD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0" name="Straight Connector 399">
                      <a:extLst>
                        <a:ext uri="{FF2B5EF4-FFF2-40B4-BE49-F238E27FC236}">
                          <a16:creationId xmlns:a16="http://schemas.microsoft.com/office/drawing/2014/main" id="{D9DF4CAC-A942-4CC0-B812-431AA00C9C53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1" name="Straight Connector 400">
                      <a:extLst>
                        <a:ext uri="{FF2B5EF4-FFF2-40B4-BE49-F238E27FC236}">
                          <a16:creationId xmlns:a16="http://schemas.microsoft.com/office/drawing/2014/main" id="{EF2AB94E-EFC0-4AA4-87ED-7A7DA7DE007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2" name="Group 401">
                      <a:extLst>
                        <a:ext uri="{FF2B5EF4-FFF2-40B4-BE49-F238E27FC236}">
                          <a16:creationId xmlns:a16="http://schemas.microsoft.com/office/drawing/2014/main" id="{5C2DFE1A-770D-4CFF-87EF-95DE129B72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03" name="Oval 402">
                        <a:extLst>
                          <a:ext uri="{FF2B5EF4-FFF2-40B4-BE49-F238E27FC236}">
                            <a16:creationId xmlns:a16="http://schemas.microsoft.com/office/drawing/2014/main" id="{CDC77991-30F2-47F5-9B4F-450C95A1D3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04" name="Group 403">
                        <a:extLst>
                          <a:ext uri="{FF2B5EF4-FFF2-40B4-BE49-F238E27FC236}">
                            <a16:creationId xmlns:a16="http://schemas.microsoft.com/office/drawing/2014/main" id="{F7FE66BD-6DFD-403B-982B-7BC4B3A6BE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05" name="Oval 404">
                          <a:extLst>
                            <a:ext uri="{FF2B5EF4-FFF2-40B4-BE49-F238E27FC236}">
                              <a16:creationId xmlns:a16="http://schemas.microsoft.com/office/drawing/2014/main" id="{74C5A23A-B2FC-41D1-A444-1BA51C7241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6" name="Oval 405">
                          <a:extLst>
                            <a:ext uri="{FF2B5EF4-FFF2-40B4-BE49-F238E27FC236}">
                              <a16:creationId xmlns:a16="http://schemas.microsoft.com/office/drawing/2014/main" id="{181E230F-934B-4B26-B718-9C1DA92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7" name="Oval 406">
                          <a:extLst>
                            <a:ext uri="{FF2B5EF4-FFF2-40B4-BE49-F238E27FC236}">
                              <a16:creationId xmlns:a16="http://schemas.microsoft.com/office/drawing/2014/main" id="{DF347A4A-F7E0-4F95-B71B-9179FCBDD2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8" name="Oval 407">
                          <a:extLst>
                            <a:ext uri="{FF2B5EF4-FFF2-40B4-BE49-F238E27FC236}">
                              <a16:creationId xmlns:a16="http://schemas.microsoft.com/office/drawing/2014/main" id="{EC222061-59DB-429A-8B9F-086D7ECAE0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62" name="Group 361">
                    <a:extLst>
                      <a:ext uri="{FF2B5EF4-FFF2-40B4-BE49-F238E27FC236}">
                        <a16:creationId xmlns:a16="http://schemas.microsoft.com/office/drawing/2014/main" id="{E434C9BA-508B-4BF4-A8C9-EC27A55AEB91}"/>
                      </a:ext>
                    </a:extLst>
                  </p:cNvPr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87" name="Straight Connector 386">
                      <a:extLst>
                        <a:ext uri="{FF2B5EF4-FFF2-40B4-BE49-F238E27FC236}">
                          <a16:creationId xmlns:a16="http://schemas.microsoft.com/office/drawing/2014/main" id="{2587AE30-605A-475E-971F-C3846ACA007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8" name="Straight Connector 387">
                      <a:extLst>
                        <a:ext uri="{FF2B5EF4-FFF2-40B4-BE49-F238E27FC236}">
                          <a16:creationId xmlns:a16="http://schemas.microsoft.com/office/drawing/2014/main" id="{C5347AA9-0DC3-417D-9799-A7A63E2AE18F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Straight Connector 388">
                      <a:extLst>
                        <a:ext uri="{FF2B5EF4-FFF2-40B4-BE49-F238E27FC236}">
                          <a16:creationId xmlns:a16="http://schemas.microsoft.com/office/drawing/2014/main" id="{F321726E-848B-46F4-A495-C85E942CB2A8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Straight Connector 389">
                      <a:extLst>
                        <a:ext uri="{FF2B5EF4-FFF2-40B4-BE49-F238E27FC236}">
                          <a16:creationId xmlns:a16="http://schemas.microsoft.com/office/drawing/2014/main" id="{5650B432-221E-48DF-ACE7-9CB8B693D72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91" name="Group 390">
                      <a:extLst>
                        <a:ext uri="{FF2B5EF4-FFF2-40B4-BE49-F238E27FC236}">
                          <a16:creationId xmlns:a16="http://schemas.microsoft.com/office/drawing/2014/main" id="{8FCEBC06-0851-47D7-BA7C-05BD8928E5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392" name="Oval 391">
                        <a:extLst>
                          <a:ext uri="{FF2B5EF4-FFF2-40B4-BE49-F238E27FC236}">
                            <a16:creationId xmlns:a16="http://schemas.microsoft.com/office/drawing/2014/main" id="{C2FC125D-ADB8-4AEB-953E-F578FE3FC7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93" name="Group 392">
                        <a:extLst>
                          <a:ext uri="{FF2B5EF4-FFF2-40B4-BE49-F238E27FC236}">
                            <a16:creationId xmlns:a16="http://schemas.microsoft.com/office/drawing/2014/main" id="{5A103B84-2588-4AD8-9DC4-D374491C1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394" name="Oval 393">
                          <a:extLst>
                            <a:ext uri="{FF2B5EF4-FFF2-40B4-BE49-F238E27FC236}">
                              <a16:creationId xmlns:a16="http://schemas.microsoft.com/office/drawing/2014/main" id="{1F7DEF45-88BC-4EC4-8C1A-047EE27222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95" name="Oval 394">
                          <a:extLst>
                            <a:ext uri="{FF2B5EF4-FFF2-40B4-BE49-F238E27FC236}">
                              <a16:creationId xmlns:a16="http://schemas.microsoft.com/office/drawing/2014/main" id="{B853D6CB-03DB-4600-97ED-839645EB93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96" name="Oval 395">
                          <a:extLst>
                            <a:ext uri="{FF2B5EF4-FFF2-40B4-BE49-F238E27FC236}">
                              <a16:creationId xmlns:a16="http://schemas.microsoft.com/office/drawing/2014/main" id="{948526CD-2455-42BB-905A-F341E19716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97" name="Oval 396">
                          <a:extLst>
                            <a:ext uri="{FF2B5EF4-FFF2-40B4-BE49-F238E27FC236}">
                              <a16:creationId xmlns:a16="http://schemas.microsoft.com/office/drawing/2014/main" id="{E44CAE1F-7A92-4572-9620-997AACC6A1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8E2CD7AC-C587-4269-98DB-29C915902733}"/>
                      </a:ext>
                    </a:extLst>
                  </p:cNvPr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76" name="Straight Connector 375">
                      <a:extLst>
                        <a:ext uri="{FF2B5EF4-FFF2-40B4-BE49-F238E27FC236}">
                          <a16:creationId xmlns:a16="http://schemas.microsoft.com/office/drawing/2014/main" id="{B63B0B24-9F0B-4F41-B5B0-F13A2C8DA7A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7" name="Straight Connector 376">
                      <a:extLst>
                        <a:ext uri="{FF2B5EF4-FFF2-40B4-BE49-F238E27FC236}">
                          <a16:creationId xmlns:a16="http://schemas.microsoft.com/office/drawing/2014/main" id="{65D29276-8EC0-4AF3-9A37-D6358B5D9DFE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8" name="Straight Connector 377">
                      <a:extLst>
                        <a:ext uri="{FF2B5EF4-FFF2-40B4-BE49-F238E27FC236}">
                          <a16:creationId xmlns:a16="http://schemas.microsoft.com/office/drawing/2014/main" id="{C4C931D1-AD56-440E-966C-5383D0F32FD3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9" name="Straight Connector 378">
                      <a:extLst>
                        <a:ext uri="{FF2B5EF4-FFF2-40B4-BE49-F238E27FC236}">
                          <a16:creationId xmlns:a16="http://schemas.microsoft.com/office/drawing/2014/main" id="{BC74E6E2-9072-493B-93FB-8D33A148942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80" name="Group 379">
                      <a:extLst>
                        <a:ext uri="{FF2B5EF4-FFF2-40B4-BE49-F238E27FC236}">
                          <a16:creationId xmlns:a16="http://schemas.microsoft.com/office/drawing/2014/main" id="{19B46200-C748-4CBE-AE2F-CE19DDD352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381" name="Oval 380">
                        <a:extLst>
                          <a:ext uri="{FF2B5EF4-FFF2-40B4-BE49-F238E27FC236}">
                            <a16:creationId xmlns:a16="http://schemas.microsoft.com/office/drawing/2014/main" id="{03369291-2AB0-477D-9E1C-C52DEBAB62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82" name="Group 381">
                        <a:extLst>
                          <a:ext uri="{FF2B5EF4-FFF2-40B4-BE49-F238E27FC236}">
                            <a16:creationId xmlns:a16="http://schemas.microsoft.com/office/drawing/2014/main" id="{EE8A4873-1B0F-4574-98E2-C47966943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383" name="Oval 382">
                          <a:extLst>
                            <a:ext uri="{FF2B5EF4-FFF2-40B4-BE49-F238E27FC236}">
                              <a16:creationId xmlns:a16="http://schemas.microsoft.com/office/drawing/2014/main" id="{5FF0D767-DC03-4380-A3EC-D4201A1339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" name="Oval 383">
                          <a:extLst>
                            <a:ext uri="{FF2B5EF4-FFF2-40B4-BE49-F238E27FC236}">
                              <a16:creationId xmlns:a16="http://schemas.microsoft.com/office/drawing/2014/main" id="{C6174A3E-419B-4632-8DB0-8B9551D310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" name="Oval 384">
                          <a:extLst>
                            <a:ext uri="{FF2B5EF4-FFF2-40B4-BE49-F238E27FC236}">
                              <a16:creationId xmlns:a16="http://schemas.microsoft.com/office/drawing/2014/main" id="{C58E6AEE-2E56-4528-ADE8-288362AFD7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" name="Oval 385">
                          <a:extLst>
                            <a:ext uri="{FF2B5EF4-FFF2-40B4-BE49-F238E27FC236}">
                              <a16:creationId xmlns:a16="http://schemas.microsoft.com/office/drawing/2014/main" id="{08B0E70D-1BB2-49AD-8E34-1F1D904B6E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64" name="Group 363">
                    <a:extLst>
                      <a:ext uri="{FF2B5EF4-FFF2-40B4-BE49-F238E27FC236}">
                        <a16:creationId xmlns:a16="http://schemas.microsoft.com/office/drawing/2014/main" id="{666BAFD5-A7D9-490C-B431-E96436986FAC}"/>
                      </a:ext>
                    </a:extLst>
                  </p:cNvPr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65" name="Straight Connector 364">
                      <a:extLst>
                        <a:ext uri="{FF2B5EF4-FFF2-40B4-BE49-F238E27FC236}">
                          <a16:creationId xmlns:a16="http://schemas.microsoft.com/office/drawing/2014/main" id="{5AAC64B7-EB12-44B3-9C0E-E507ED2DCE5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6" name="Straight Connector 365">
                      <a:extLst>
                        <a:ext uri="{FF2B5EF4-FFF2-40B4-BE49-F238E27FC236}">
                          <a16:creationId xmlns:a16="http://schemas.microsoft.com/office/drawing/2014/main" id="{45BAD62D-077D-429E-9753-C132F86C8E3A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7" name="Straight Connector 366">
                      <a:extLst>
                        <a:ext uri="{FF2B5EF4-FFF2-40B4-BE49-F238E27FC236}">
                          <a16:creationId xmlns:a16="http://schemas.microsoft.com/office/drawing/2014/main" id="{19CD9B5A-90E5-45E4-8476-9BAF6B37D61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8" name="Straight Connector 367">
                      <a:extLst>
                        <a:ext uri="{FF2B5EF4-FFF2-40B4-BE49-F238E27FC236}">
                          <a16:creationId xmlns:a16="http://schemas.microsoft.com/office/drawing/2014/main" id="{72D8AB57-9BF7-4A61-820B-EBE5284C7A7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69" name="Group 368">
                      <a:extLst>
                        <a:ext uri="{FF2B5EF4-FFF2-40B4-BE49-F238E27FC236}">
                          <a16:creationId xmlns:a16="http://schemas.microsoft.com/office/drawing/2014/main" id="{2F88EEAC-721B-4FA9-AE59-B860C7AEB9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370" name="Oval 369">
                        <a:extLst>
                          <a:ext uri="{FF2B5EF4-FFF2-40B4-BE49-F238E27FC236}">
                            <a16:creationId xmlns:a16="http://schemas.microsoft.com/office/drawing/2014/main" id="{FF24D07C-CD28-4D28-A2C2-B9B0218D77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71" name="Group 370">
                        <a:extLst>
                          <a:ext uri="{FF2B5EF4-FFF2-40B4-BE49-F238E27FC236}">
                            <a16:creationId xmlns:a16="http://schemas.microsoft.com/office/drawing/2014/main" id="{177DF117-B521-4E68-BD9E-BAB5421C40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372" name="Oval 371">
                          <a:extLst>
                            <a:ext uri="{FF2B5EF4-FFF2-40B4-BE49-F238E27FC236}">
                              <a16:creationId xmlns:a16="http://schemas.microsoft.com/office/drawing/2014/main" id="{4DF33051-1244-41F8-BFDF-FF4B76BCA0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" name="Oval 372">
                          <a:extLst>
                            <a:ext uri="{FF2B5EF4-FFF2-40B4-BE49-F238E27FC236}">
                              <a16:creationId xmlns:a16="http://schemas.microsoft.com/office/drawing/2014/main" id="{58DB3B00-36A2-496B-BF15-DF262C8E5E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" name="Oval 373">
                          <a:extLst>
                            <a:ext uri="{FF2B5EF4-FFF2-40B4-BE49-F238E27FC236}">
                              <a16:creationId xmlns:a16="http://schemas.microsoft.com/office/drawing/2014/main" id="{B940CA47-87D6-464D-991B-9B02242C4E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" name="Oval 374">
                          <a:extLst>
                            <a:ext uri="{FF2B5EF4-FFF2-40B4-BE49-F238E27FC236}">
                              <a16:creationId xmlns:a16="http://schemas.microsoft.com/office/drawing/2014/main" id="{7BC1944A-6131-4E2B-B543-F8A69F7020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54C54FC6-75C0-45E4-995E-AB63A6C73DAB}"/>
                    </a:ext>
                  </a:extLst>
                </p:cNvPr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5C3834AC-B18D-4928-A37F-25B57956ED64}"/>
                </a:ext>
              </a:extLst>
            </p:cNvPr>
            <p:cNvSpPr/>
            <p:nvPr/>
          </p:nvSpPr>
          <p:spPr>
            <a:xfrm>
              <a:off x="4199091" y="2561486"/>
              <a:ext cx="446170" cy="446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32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07860" y="2119809"/>
            <a:ext cx="6797890" cy="3178983"/>
            <a:chOff x="1005057" y="2578376"/>
            <a:chExt cx="6797890" cy="3178983"/>
          </a:xfrm>
        </p:grpSpPr>
        <p:cxnSp>
          <p:nvCxnSpPr>
            <p:cNvPr id="4" name="Straight Connector 3"/>
            <p:cNvCxnSpPr>
              <a:cxnSpLocks/>
            </p:cNvCxnSpPr>
            <p:nvPr/>
          </p:nvCxnSpPr>
          <p:spPr>
            <a:xfrm flipV="1">
              <a:off x="1836308" y="2795367"/>
              <a:ext cx="2588439" cy="1390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/>
            </p:cNvCxnSpPr>
            <p:nvPr/>
          </p:nvCxnSpPr>
          <p:spPr>
            <a:xfrm flipH="1" flipV="1">
              <a:off x="4412047" y="2782667"/>
              <a:ext cx="2556701" cy="13891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 flipV="1">
              <a:off x="3550024" y="2801717"/>
              <a:ext cx="862023" cy="13776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 flipH="1" flipV="1">
              <a:off x="4437447" y="2789017"/>
              <a:ext cx="817664" cy="1379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005057" y="4073676"/>
              <a:ext cx="6797890" cy="1683683"/>
              <a:chOff x="273537" y="3196928"/>
              <a:chExt cx="6797890" cy="168368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73537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0" name="Group 179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Straight Connector 220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Straight Connector 221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24" name="Oval 223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225" name="Group 224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26" name="Oval 225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27" name="Oval 226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28" name="Oval 227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29" name="Oval 228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3" name="Group 182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08" name="Straight Connector 207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Connector 208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Connector 209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210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2" name="Group 211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13" name="Oval 212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214" name="Group 213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15" name="Oval 214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16" name="Oval 215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17" name="Oval 216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18" name="Oval 217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97" name="Straight Connector 196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1" name="Group 200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02" name="Oval 201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203" name="Group 202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04" name="Oval 203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05" name="Oval 204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06" name="Oval 205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86" name="Straight Connector 185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Straight Connector 186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Connector 188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0" name="Group 189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91" name="Oval 190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92" name="Group 191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93" name="Oval 192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94" name="Oval 193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95" name="Oval 194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96" name="Oval 195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81" name="Oval 180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982683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Group 125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65" name="Straight Connector 164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Straight Connector 165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9" name="Group 168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70" name="Oval 169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71" name="Group 170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72" name="Oval 171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73" name="Oval 172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74" name="Oval 173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75" name="Oval 174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54" name="Straight Connector 153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Connector 155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58" name="Group 157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59" name="Oval 158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60" name="Group 159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61" name="Oval 160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62" name="Oval 161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63" name="Oval 162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64" name="Oval 163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43" name="Straight Connector 142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Connector 143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7" name="Group 146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48" name="Oval 147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49" name="Group 148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51" name="Oval 150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52" name="Oval 151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53" name="Oval 152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32" name="Straight Connector 131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Straight Connector 132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Connector 133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37" name="Oval 136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38" name="Group 137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39" name="Oval 138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40" name="Oval 139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41" name="Oval 140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42" name="Oval 141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27" name="Oval 126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687304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71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11" name="Straight Connector 110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111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5" name="Group 114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16" name="Oval 115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17" name="Group 116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18" name="Oval 117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19" name="Oval 118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20" name="Oval 119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21" name="Oval 120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101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4" name="Group 103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05" name="Oval 104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06" name="Group 105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07" name="Oval 106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08" name="Oval 107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09" name="Oval 108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10" name="Oval 109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3" name="Group 92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94" name="Oval 93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95" name="Group 94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96" name="Oval 95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97" name="Oval 96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98" name="Oval 97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2" name="Group 81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83" name="Oval 82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84" name="Group 83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85" name="Oval 84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86" name="Oval 85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87" name="Oval 86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88" name="Oval 87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73" name="Oval 72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396450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2" name="Oval 61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4" name="Oval 63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65" name="Oval 64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67" name="Oval 66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51" name="Oval 50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53" name="Oval 52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54" name="Oval 53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55" name="Oval 54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56" name="Oval 55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41" name="Group 40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2" name="Oval 41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43" name="Oval 42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44" name="Oval 43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45" name="Oval 44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9" name="Oval 28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31" name="Oval 30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2" name="Oval 31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3" name="Oval 32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4" name="Oval 33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9" name="Oval 18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sp>
          <p:nvSpPr>
            <p:cNvPr id="9" name="Oval 8"/>
            <p:cNvSpPr/>
            <p:nvPr/>
          </p:nvSpPr>
          <p:spPr>
            <a:xfrm>
              <a:off x="4187358" y="2578376"/>
              <a:ext cx="446170" cy="446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6506DC-371B-47FB-897C-DFAC0A6947B9}"/>
              </a:ext>
            </a:extLst>
          </p:cNvPr>
          <p:cNvSpPr txBox="1"/>
          <p:nvPr/>
        </p:nvSpPr>
        <p:spPr>
          <a:xfrm>
            <a:off x="1876851" y="358911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E667993-DEB7-43E1-886C-A57415358FFD}"/>
              </a:ext>
            </a:extLst>
          </p:cNvPr>
          <p:cNvSpPr txBox="1"/>
          <p:nvPr/>
        </p:nvSpPr>
        <p:spPr>
          <a:xfrm>
            <a:off x="3590126" y="358911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3613F62-CA85-421E-8057-6ABB3F86156B}"/>
              </a:ext>
            </a:extLst>
          </p:cNvPr>
          <p:cNvSpPr txBox="1"/>
          <p:nvPr/>
        </p:nvSpPr>
        <p:spPr>
          <a:xfrm>
            <a:off x="5305110" y="358911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348554E-544D-4B97-9185-736649668AFA}"/>
              </a:ext>
            </a:extLst>
          </p:cNvPr>
          <p:cNvSpPr txBox="1"/>
          <p:nvPr/>
        </p:nvSpPr>
        <p:spPr>
          <a:xfrm>
            <a:off x="7012968" y="358911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A0F97DA-E38B-4C7A-909E-8892430CB83E}"/>
              </a:ext>
            </a:extLst>
          </p:cNvPr>
          <p:cNvSpPr txBox="1"/>
          <p:nvPr/>
        </p:nvSpPr>
        <p:spPr>
          <a:xfrm>
            <a:off x="119969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6352BC1-F412-4491-A483-89906C2C3B5F}"/>
              </a:ext>
            </a:extLst>
          </p:cNvPr>
          <p:cNvSpPr txBox="1"/>
          <p:nvPr/>
        </p:nvSpPr>
        <p:spPr>
          <a:xfrm>
            <a:off x="1635900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CF48896-7E7D-457D-A53C-61CCAA1BB3D7}"/>
              </a:ext>
            </a:extLst>
          </p:cNvPr>
          <p:cNvSpPr txBox="1"/>
          <p:nvPr/>
        </p:nvSpPr>
        <p:spPr>
          <a:xfrm>
            <a:off x="2056082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24B231B-1E20-405D-AB3E-25BE31BCFE08}"/>
              </a:ext>
            </a:extLst>
          </p:cNvPr>
          <p:cNvSpPr txBox="1"/>
          <p:nvPr/>
        </p:nvSpPr>
        <p:spPr>
          <a:xfrm>
            <a:off x="2469124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FFF0CED-82E7-4F4D-8224-415790C49BEE}"/>
              </a:ext>
            </a:extLst>
          </p:cNvPr>
          <p:cNvSpPr txBox="1"/>
          <p:nvPr/>
        </p:nvSpPr>
        <p:spPr>
          <a:xfrm>
            <a:off x="2898413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65682A9-C7F1-4E48-B5B7-9F3D24C85387}"/>
              </a:ext>
            </a:extLst>
          </p:cNvPr>
          <p:cNvSpPr txBox="1"/>
          <p:nvPr/>
        </p:nvSpPr>
        <p:spPr>
          <a:xfrm>
            <a:off x="335530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914FBB6-6CCD-4AC4-8F96-B27571E40FF1}"/>
              </a:ext>
            </a:extLst>
          </p:cNvPr>
          <p:cNvSpPr txBox="1"/>
          <p:nvPr/>
        </p:nvSpPr>
        <p:spPr>
          <a:xfrm>
            <a:off x="376948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F4AD8D43-A260-4ED0-BC35-F889C2209011}"/>
              </a:ext>
            </a:extLst>
          </p:cNvPr>
          <p:cNvSpPr txBox="1"/>
          <p:nvPr/>
        </p:nvSpPr>
        <p:spPr>
          <a:xfrm>
            <a:off x="4204662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F33E871-0FD9-4471-ADED-05DD4F6293EC}"/>
              </a:ext>
            </a:extLst>
          </p:cNvPr>
          <p:cNvSpPr txBox="1"/>
          <p:nvPr/>
        </p:nvSpPr>
        <p:spPr>
          <a:xfrm>
            <a:off x="4639415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C04F395-66DF-40A4-9000-9A0D9FF4B32C}"/>
              </a:ext>
            </a:extLst>
          </p:cNvPr>
          <p:cNvSpPr txBox="1"/>
          <p:nvPr/>
        </p:nvSpPr>
        <p:spPr>
          <a:xfrm>
            <a:off x="5059665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AD1B2DD-D657-49E4-9286-113AFEF4726F}"/>
              </a:ext>
            </a:extLst>
          </p:cNvPr>
          <p:cNvSpPr txBox="1"/>
          <p:nvPr/>
        </p:nvSpPr>
        <p:spPr>
          <a:xfrm>
            <a:off x="5480340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1D1A529-676A-4A7B-A55F-81C78CE37661}"/>
              </a:ext>
            </a:extLst>
          </p:cNvPr>
          <p:cNvSpPr txBox="1"/>
          <p:nvPr/>
        </p:nvSpPr>
        <p:spPr>
          <a:xfrm>
            <a:off x="5923708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A1CD6BA-CCA9-4B82-9831-38C2A1E0B828}"/>
              </a:ext>
            </a:extLst>
          </p:cNvPr>
          <p:cNvSpPr txBox="1"/>
          <p:nvPr/>
        </p:nvSpPr>
        <p:spPr>
          <a:xfrm>
            <a:off x="6352029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17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4BB715E-A2F0-4EB2-BCB1-E1FC785F55FF}"/>
              </a:ext>
            </a:extLst>
          </p:cNvPr>
          <p:cNvSpPr txBox="1"/>
          <p:nvPr/>
        </p:nvSpPr>
        <p:spPr>
          <a:xfrm>
            <a:off x="6787167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18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3ABCE74-8C7E-4380-BC21-FB3914909BAB}"/>
              </a:ext>
            </a:extLst>
          </p:cNvPr>
          <p:cNvSpPr txBox="1"/>
          <p:nvPr/>
        </p:nvSpPr>
        <p:spPr>
          <a:xfrm>
            <a:off x="7183313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19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54FF76C-1BD2-4D8D-825D-431B9C5E1656}"/>
              </a:ext>
            </a:extLst>
          </p:cNvPr>
          <p:cNvSpPr txBox="1"/>
          <p:nvPr/>
        </p:nvSpPr>
        <p:spPr>
          <a:xfrm>
            <a:off x="7625358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CF7FD7D-79BE-4C27-B5E0-DE96874FC20A}"/>
              </a:ext>
            </a:extLst>
          </p:cNvPr>
          <p:cNvSpPr txBox="1"/>
          <p:nvPr/>
        </p:nvSpPr>
        <p:spPr>
          <a:xfrm>
            <a:off x="4584525" y="213562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4FFCF798-E683-4B9F-8C8A-E624E6E74DD1}"/>
              </a:ext>
            </a:extLst>
          </p:cNvPr>
          <p:cNvSpPr txBox="1"/>
          <p:nvPr/>
        </p:nvSpPr>
        <p:spPr>
          <a:xfrm rot="16200000">
            <a:off x="875436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21-24</a:t>
            </a:r>
          </a:p>
        </p:txBody>
      </p:sp>
      <p:sp>
        <p:nvSpPr>
          <p:cNvPr id="253" name="Right Brace 252">
            <a:extLst>
              <a:ext uri="{FF2B5EF4-FFF2-40B4-BE49-F238E27FC236}">
                <a16:creationId xmlns:a16="http://schemas.microsoft.com/office/drawing/2014/main" id="{CE2F8660-D717-405E-ABC0-3229E8A87394}"/>
              </a:ext>
            </a:extLst>
          </p:cNvPr>
          <p:cNvSpPr/>
          <p:nvPr/>
        </p:nvSpPr>
        <p:spPr>
          <a:xfrm rot="5400000">
            <a:off x="1245887" y="5233391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4" name="Right Brace 253">
            <a:extLst>
              <a:ext uri="{FF2B5EF4-FFF2-40B4-BE49-F238E27FC236}">
                <a16:creationId xmlns:a16="http://schemas.microsoft.com/office/drawing/2014/main" id="{44D8469D-81E8-4D56-8B8E-C85682D0B52E}"/>
              </a:ext>
            </a:extLst>
          </p:cNvPr>
          <p:cNvSpPr/>
          <p:nvPr/>
        </p:nvSpPr>
        <p:spPr>
          <a:xfrm rot="5400000">
            <a:off x="1672357" y="5231274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5" name="Right Brace 254">
            <a:extLst>
              <a:ext uri="{FF2B5EF4-FFF2-40B4-BE49-F238E27FC236}">
                <a16:creationId xmlns:a16="http://schemas.microsoft.com/office/drawing/2014/main" id="{6753992C-DE81-43B2-A8C7-8A88A3FA7D5A}"/>
              </a:ext>
            </a:extLst>
          </p:cNvPr>
          <p:cNvSpPr/>
          <p:nvPr/>
        </p:nvSpPr>
        <p:spPr>
          <a:xfrm rot="5400000">
            <a:off x="2095096" y="5226916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6" name="Right Brace 255">
            <a:extLst>
              <a:ext uri="{FF2B5EF4-FFF2-40B4-BE49-F238E27FC236}">
                <a16:creationId xmlns:a16="http://schemas.microsoft.com/office/drawing/2014/main" id="{C176B435-BC22-474D-B47D-CF66D64FAD6D}"/>
              </a:ext>
            </a:extLst>
          </p:cNvPr>
          <p:cNvSpPr/>
          <p:nvPr/>
        </p:nvSpPr>
        <p:spPr>
          <a:xfrm rot="5400000">
            <a:off x="2524899" y="5233391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7" name="Right Brace 256">
            <a:extLst>
              <a:ext uri="{FF2B5EF4-FFF2-40B4-BE49-F238E27FC236}">
                <a16:creationId xmlns:a16="http://schemas.microsoft.com/office/drawing/2014/main" id="{D66B4812-4773-4EF9-81D1-B71CD3F10713}"/>
              </a:ext>
            </a:extLst>
          </p:cNvPr>
          <p:cNvSpPr/>
          <p:nvPr/>
        </p:nvSpPr>
        <p:spPr>
          <a:xfrm rot="5400000">
            <a:off x="2954555" y="5230937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8" name="Right Brace 257">
            <a:extLst>
              <a:ext uri="{FF2B5EF4-FFF2-40B4-BE49-F238E27FC236}">
                <a16:creationId xmlns:a16="http://schemas.microsoft.com/office/drawing/2014/main" id="{F235AF7A-1F5B-4BB1-9A34-F51635FF7447}"/>
              </a:ext>
            </a:extLst>
          </p:cNvPr>
          <p:cNvSpPr/>
          <p:nvPr/>
        </p:nvSpPr>
        <p:spPr>
          <a:xfrm rot="5400000">
            <a:off x="3384211" y="5233554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9" name="Right Brace 258">
            <a:extLst>
              <a:ext uri="{FF2B5EF4-FFF2-40B4-BE49-F238E27FC236}">
                <a16:creationId xmlns:a16="http://schemas.microsoft.com/office/drawing/2014/main" id="{28CC6519-63BE-4E97-87D7-5B1D2B8638EB}"/>
              </a:ext>
            </a:extLst>
          </p:cNvPr>
          <p:cNvSpPr/>
          <p:nvPr/>
        </p:nvSpPr>
        <p:spPr>
          <a:xfrm rot="5400000">
            <a:off x="3805894" y="5233391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0" name="Right Brace 259">
            <a:extLst>
              <a:ext uri="{FF2B5EF4-FFF2-40B4-BE49-F238E27FC236}">
                <a16:creationId xmlns:a16="http://schemas.microsoft.com/office/drawing/2014/main" id="{7EF6A1CB-912C-491B-9C8C-A247B56F4273}"/>
              </a:ext>
            </a:extLst>
          </p:cNvPr>
          <p:cNvSpPr/>
          <p:nvPr/>
        </p:nvSpPr>
        <p:spPr>
          <a:xfrm rot="5400000">
            <a:off x="4235535" y="5233391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1" name="Right Brace 260">
            <a:extLst>
              <a:ext uri="{FF2B5EF4-FFF2-40B4-BE49-F238E27FC236}">
                <a16:creationId xmlns:a16="http://schemas.microsoft.com/office/drawing/2014/main" id="{06ED60AB-03B3-423B-93DF-744B617E4D08}"/>
              </a:ext>
            </a:extLst>
          </p:cNvPr>
          <p:cNvSpPr/>
          <p:nvPr/>
        </p:nvSpPr>
        <p:spPr>
          <a:xfrm rot="5400000">
            <a:off x="4662737" y="5250169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2" name="Right Brace 261">
            <a:extLst>
              <a:ext uri="{FF2B5EF4-FFF2-40B4-BE49-F238E27FC236}">
                <a16:creationId xmlns:a16="http://schemas.microsoft.com/office/drawing/2014/main" id="{BA94EA8B-AD8A-4ED3-B916-AFD633AB101A}"/>
              </a:ext>
            </a:extLst>
          </p:cNvPr>
          <p:cNvSpPr/>
          <p:nvPr/>
        </p:nvSpPr>
        <p:spPr>
          <a:xfrm rot="5400000">
            <a:off x="5089207" y="5248052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3" name="Right Brace 262">
            <a:extLst>
              <a:ext uri="{FF2B5EF4-FFF2-40B4-BE49-F238E27FC236}">
                <a16:creationId xmlns:a16="http://schemas.microsoft.com/office/drawing/2014/main" id="{9A6FA2B0-9102-4AF0-B45C-87B3F5EB8245}"/>
              </a:ext>
            </a:extLst>
          </p:cNvPr>
          <p:cNvSpPr/>
          <p:nvPr/>
        </p:nvSpPr>
        <p:spPr>
          <a:xfrm rot="5400000">
            <a:off x="5511946" y="5243694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4" name="Right Brace 263">
            <a:extLst>
              <a:ext uri="{FF2B5EF4-FFF2-40B4-BE49-F238E27FC236}">
                <a16:creationId xmlns:a16="http://schemas.microsoft.com/office/drawing/2014/main" id="{9ABB02BF-A2B4-4D13-8137-B92CC8388F87}"/>
              </a:ext>
            </a:extLst>
          </p:cNvPr>
          <p:cNvSpPr/>
          <p:nvPr/>
        </p:nvSpPr>
        <p:spPr>
          <a:xfrm rot="5400000">
            <a:off x="5941749" y="5250169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5" name="Right Brace 264">
            <a:extLst>
              <a:ext uri="{FF2B5EF4-FFF2-40B4-BE49-F238E27FC236}">
                <a16:creationId xmlns:a16="http://schemas.microsoft.com/office/drawing/2014/main" id="{0866475C-3AA0-49A6-B393-C05D01C4B744}"/>
              </a:ext>
            </a:extLst>
          </p:cNvPr>
          <p:cNvSpPr/>
          <p:nvPr/>
        </p:nvSpPr>
        <p:spPr>
          <a:xfrm rot="5400000">
            <a:off x="6371405" y="5247715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6" name="Right Brace 265">
            <a:extLst>
              <a:ext uri="{FF2B5EF4-FFF2-40B4-BE49-F238E27FC236}">
                <a16:creationId xmlns:a16="http://schemas.microsoft.com/office/drawing/2014/main" id="{DFD9D9F6-F0A5-4E32-AB39-D88CCE214CEB}"/>
              </a:ext>
            </a:extLst>
          </p:cNvPr>
          <p:cNvSpPr/>
          <p:nvPr/>
        </p:nvSpPr>
        <p:spPr>
          <a:xfrm rot="5400000">
            <a:off x="6801061" y="5250332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7" name="Right Brace 266">
            <a:extLst>
              <a:ext uri="{FF2B5EF4-FFF2-40B4-BE49-F238E27FC236}">
                <a16:creationId xmlns:a16="http://schemas.microsoft.com/office/drawing/2014/main" id="{3830F35D-9BC7-47D0-A4FD-D15A8F981BEF}"/>
              </a:ext>
            </a:extLst>
          </p:cNvPr>
          <p:cNvSpPr/>
          <p:nvPr/>
        </p:nvSpPr>
        <p:spPr>
          <a:xfrm rot="5400000">
            <a:off x="7222744" y="5250169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AC67B9B3-5A15-4406-BF58-49F386873EBA}"/>
              </a:ext>
            </a:extLst>
          </p:cNvPr>
          <p:cNvSpPr/>
          <p:nvPr/>
        </p:nvSpPr>
        <p:spPr>
          <a:xfrm rot="5400000">
            <a:off x="7652385" y="5250169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5D53CD8-C3BE-4AFA-806F-15E31EB7A7AF}"/>
              </a:ext>
            </a:extLst>
          </p:cNvPr>
          <p:cNvSpPr txBox="1"/>
          <p:nvPr/>
        </p:nvSpPr>
        <p:spPr>
          <a:xfrm rot="16200000">
            <a:off x="1320971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25-28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2E2A722A-C819-41F6-A615-CDDAE97E2EC6}"/>
              </a:ext>
            </a:extLst>
          </p:cNvPr>
          <p:cNvSpPr txBox="1"/>
          <p:nvPr/>
        </p:nvSpPr>
        <p:spPr>
          <a:xfrm rot="16200000">
            <a:off x="1735602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29-32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06420E4-CC45-498B-9BDA-15215D964BEB}"/>
              </a:ext>
            </a:extLst>
          </p:cNvPr>
          <p:cNvSpPr txBox="1"/>
          <p:nvPr/>
        </p:nvSpPr>
        <p:spPr>
          <a:xfrm rot="16200000">
            <a:off x="2142782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33-36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DF38251-3DBB-405F-ABF8-7D5AB810FBA7}"/>
              </a:ext>
            </a:extLst>
          </p:cNvPr>
          <p:cNvSpPr txBox="1"/>
          <p:nvPr/>
        </p:nvSpPr>
        <p:spPr>
          <a:xfrm rot="16200000">
            <a:off x="2601024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37-40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A7DF450-7CC0-417D-9870-3CC9AC98172D}"/>
              </a:ext>
            </a:extLst>
          </p:cNvPr>
          <p:cNvSpPr txBox="1"/>
          <p:nvPr/>
        </p:nvSpPr>
        <p:spPr>
          <a:xfrm rot="16200000">
            <a:off x="3037052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41-44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B64FF59-F074-4F65-8876-2934989B3CDC}"/>
              </a:ext>
            </a:extLst>
          </p:cNvPr>
          <p:cNvSpPr txBox="1"/>
          <p:nvPr/>
        </p:nvSpPr>
        <p:spPr>
          <a:xfrm rot="16200000">
            <a:off x="3453613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45-48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C9B05BB-ECC6-40F0-B257-AAFD34B02303}"/>
              </a:ext>
            </a:extLst>
          </p:cNvPr>
          <p:cNvSpPr txBox="1"/>
          <p:nvPr/>
        </p:nvSpPr>
        <p:spPr>
          <a:xfrm rot="16200000">
            <a:off x="3885293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49-52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2E437BE-AFA1-4F35-A82F-51BCF8FD5E67}"/>
              </a:ext>
            </a:extLst>
          </p:cNvPr>
          <p:cNvSpPr txBox="1"/>
          <p:nvPr/>
        </p:nvSpPr>
        <p:spPr>
          <a:xfrm rot="16200000">
            <a:off x="4305646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53-56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8148C9A-7BCC-4409-B0E6-54E5404E1A48}"/>
              </a:ext>
            </a:extLst>
          </p:cNvPr>
          <p:cNvSpPr txBox="1"/>
          <p:nvPr/>
        </p:nvSpPr>
        <p:spPr>
          <a:xfrm rot="16200000">
            <a:off x="4745514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57-60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BF9A989-8F17-4F5C-8922-D127ABE8A744}"/>
              </a:ext>
            </a:extLst>
          </p:cNvPr>
          <p:cNvSpPr txBox="1"/>
          <p:nvPr/>
        </p:nvSpPr>
        <p:spPr>
          <a:xfrm rot="16200000">
            <a:off x="5151045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61-64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80B7F617-7A2C-41C4-9363-55841D775A1C}"/>
              </a:ext>
            </a:extLst>
          </p:cNvPr>
          <p:cNvSpPr txBox="1"/>
          <p:nvPr/>
        </p:nvSpPr>
        <p:spPr>
          <a:xfrm rot="16200000">
            <a:off x="5599926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65-68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75A4DA6-EA98-45BF-9855-F6593514BD8D}"/>
              </a:ext>
            </a:extLst>
          </p:cNvPr>
          <p:cNvSpPr txBox="1"/>
          <p:nvPr/>
        </p:nvSpPr>
        <p:spPr>
          <a:xfrm rot="16200000">
            <a:off x="6007172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69-72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B18216D-1F6A-4179-AC4E-5D60DFDAD774}"/>
              </a:ext>
            </a:extLst>
          </p:cNvPr>
          <p:cNvSpPr txBox="1"/>
          <p:nvPr/>
        </p:nvSpPr>
        <p:spPr>
          <a:xfrm rot="16200000">
            <a:off x="6458823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73-76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B159D25-6FC9-460C-8512-55C19FEDDB54}"/>
              </a:ext>
            </a:extLst>
          </p:cNvPr>
          <p:cNvSpPr txBox="1"/>
          <p:nvPr/>
        </p:nvSpPr>
        <p:spPr>
          <a:xfrm rot="16200000">
            <a:off x="6882381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77-80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79C388D4-4379-4B45-9E88-203BF90CDE25}"/>
              </a:ext>
            </a:extLst>
          </p:cNvPr>
          <p:cNvSpPr txBox="1"/>
          <p:nvPr/>
        </p:nvSpPr>
        <p:spPr>
          <a:xfrm rot="16200000">
            <a:off x="7298855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82-84</a:t>
            </a:r>
          </a:p>
        </p:txBody>
      </p:sp>
    </p:spTree>
    <p:extLst>
      <p:ext uri="{BB962C8B-B14F-4D97-AF65-F5344CB8AC3E}">
        <p14:creationId xmlns:p14="http://schemas.microsoft.com/office/powerpoint/2010/main" val="248561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743712" y="593680"/>
            <a:ext cx="7656576" cy="5670641"/>
            <a:chOff x="699250" y="275681"/>
            <a:chExt cx="7656576" cy="5670641"/>
          </a:xfrm>
        </p:grpSpPr>
        <p:grpSp>
          <p:nvGrpSpPr>
            <p:cNvPr id="3" name="Group 2"/>
            <p:cNvGrpSpPr/>
            <p:nvPr/>
          </p:nvGrpSpPr>
          <p:grpSpPr>
            <a:xfrm>
              <a:off x="4698226" y="3264082"/>
              <a:ext cx="3657600" cy="2682240"/>
              <a:chOff x="2009890" y="1391249"/>
              <a:chExt cx="3657600" cy="2682240"/>
            </a:xfrm>
          </p:grpSpPr>
          <p:sp>
            <p:nvSpPr>
              <p:cNvPr id="2" name="Rectangle 1"/>
              <p:cNvSpPr>
                <a:spLocks noChangeAspect="1"/>
              </p:cNvSpPr>
              <p:nvPr/>
            </p:nvSpPr>
            <p:spPr>
              <a:xfrm>
                <a:off x="20098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21</a:t>
                </a:r>
              </a:p>
            </p:txBody>
          </p:sp>
          <p:sp>
            <p:nvSpPr>
              <p:cNvPr id="84" name="Rectangle 83"/>
              <p:cNvSpPr>
                <a:spLocks noChangeAspect="1"/>
              </p:cNvSpPr>
              <p:nvPr/>
            </p:nvSpPr>
            <p:spPr>
              <a:xfrm>
                <a:off x="24670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22</a:t>
                </a:r>
              </a:p>
            </p:txBody>
          </p:sp>
          <p:sp>
            <p:nvSpPr>
              <p:cNvPr id="101" name="Rectangle 100"/>
              <p:cNvSpPr>
                <a:spLocks noChangeAspect="1"/>
              </p:cNvSpPr>
              <p:nvPr/>
            </p:nvSpPr>
            <p:spPr>
              <a:xfrm>
                <a:off x="20098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23</a:t>
                </a:r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24670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24</a:t>
                </a:r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29242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25</a:t>
                </a:r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>
              <a:xfrm>
                <a:off x="33814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26</a:t>
                </a:r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>
              <a:xfrm>
                <a:off x="29242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27</a:t>
                </a:r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33814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28</a:t>
                </a:r>
              </a:p>
            </p:txBody>
          </p:sp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20098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29</a:t>
                </a:r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24670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30</a:t>
                </a:r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20098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31</a:t>
                </a:r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24670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32</a:t>
                </a:r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>
              <a:xfrm>
                <a:off x="29242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33</a:t>
                </a:r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>
              <a:xfrm>
                <a:off x="33814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34</a:t>
                </a:r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>
              <a:xfrm>
                <a:off x="29242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35</a:t>
                </a:r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>
              <a:xfrm>
                <a:off x="33814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36</a:t>
                </a:r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>
              <a:xfrm>
                <a:off x="38386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37</a:t>
                </a:r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>
              <a:xfrm>
                <a:off x="42958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38</a:t>
                </a:r>
              </a:p>
            </p:txBody>
          </p:sp>
          <p:sp>
            <p:nvSpPr>
              <p:cNvPr id="117" name="Rectangle 116"/>
              <p:cNvSpPr>
                <a:spLocks noChangeAspect="1"/>
              </p:cNvSpPr>
              <p:nvPr/>
            </p:nvSpPr>
            <p:spPr>
              <a:xfrm>
                <a:off x="38386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39</a:t>
                </a:r>
              </a:p>
            </p:txBody>
          </p:sp>
          <p:sp>
            <p:nvSpPr>
              <p:cNvPr id="118" name="Rectangle 117"/>
              <p:cNvSpPr>
                <a:spLocks noChangeAspect="1"/>
              </p:cNvSpPr>
              <p:nvPr/>
            </p:nvSpPr>
            <p:spPr>
              <a:xfrm>
                <a:off x="42958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40</a:t>
                </a:r>
              </a:p>
            </p:txBody>
          </p:sp>
          <p:sp>
            <p:nvSpPr>
              <p:cNvPr id="119" name="Rectangle 118"/>
              <p:cNvSpPr>
                <a:spLocks noChangeAspect="1"/>
              </p:cNvSpPr>
              <p:nvPr/>
            </p:nvSpPr>
            <p:spPr>
              <a:xfrm>
                <a:off x="47530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41</a:t>
                </a:r>
              </a:p>
            </p:txBody>
          </p:sp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52102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42</a:t>
                </a:r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47530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43</a:t>
                </a: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52102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44</a:t>
                </a:r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>
              <a:xfrm>
                <a:off x="38386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45</a:t>
                </a:r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42958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46</a:t>
                </a:r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38386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47</a:t>
                </a: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42958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48</a:t>
                </a:r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>
              <a:xfrm>
                <a:off x="47530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49</a:t>
                </a:r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>
              <a:xfrm>
                <a:off x="52102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>
              <a:xfrm>
                <a:off x="47530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>
              <a:xfrm>
                <a:off x="52102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52</a:t>
                </a:r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>
              <a:xfrm>
                <a:off x="20098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53</a:t>
                </a:r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>
              <a:xfrm>
                <a:off x="24670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54</a:t>
                </a:r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>
              <a:xfrm>
                <a:off x="20098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55</a:t>
                </a:r>
              </a:p>
            </p:txBody>
          </p:sp>
          <p:sp>
            <p:nvSpPr>
              <p:cNvPr id="134" name="Rectangle 133"/>
              <p:cNvSpPr>
                <a:spLocks noChangeAspect="1"/>
              </p:cNvSpPr>
              <p:nvPr/>
            </p:nvSpPr>
            <p:spPr>
              <a:xfrm>
                <a:off x="24670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56</a:t>
                </a:r>
              </a:p>
            </p:txBody>
          </p:sp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29242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57</a:t>
                </a:r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>
              <a:xfrm>
                <a:off x="33814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58</a:t>
                </a:r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>
              <a:xfrm>
                <a:off x="29242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59</a:t>
                </a:r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>
                <a:off x="33814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60</a:t>
                </a:r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>
                <a:off x="20098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61</a:t>
                </a:r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24670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62</a:t>
                </a:r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20098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63</a:t>
                </a:r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>
                <a:off x="24670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64</a:t>
                </a:r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>
              <a:xfrm>
                <a:off x="29242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65</a:t>
                </a:r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>
                <a:off x="33814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66</a:t>
                </a:r>
              </a:p>
            </p:txBody>
          </p:sp>
          <p:sp>
            <p:nvSpPr>
              <p:cNvPr id="145" name="Rectangle 144"/>
              <p:cNvSpPr>
                <a:spLocks noChangeAspect="1"/>
              </p:cNvSpPr>
              <p:nvPr/>
            </p:nvSpPr>
            <p:spPr>
              <a:xfrm>
                <a:off x="29242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67</a:t>
                </a:r>
              </a:p>
            </p:txBody>
          </p:sp>
          <p:sp>
            <p:nvSpPr>
              <p:cNvPr id="146" name="Rectangle 145"/>
              <p:cNvSpPr>
                <a:spLocks noChangeAspect="1"/>
              </p:cNvSpPr>
              <p:nvPr/>
            </p:nvSpPr>
            <p:spPr>
              <a:xfrm>
                <a:off x="33814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68</a:t>
                </a:r>
              </a:p>
            </p:txBody>
          </p:sp>
          <p:sp>
            <p:nvSpPr>
              <p:cNvPr id="147" name="Rectangle 146"/>
              <p:cNvSpPr>
                <a:spLocks noChangeAspect="1"/>
              </p:cNvSpPr>
              <p:nvPr/>
            </p:nvSpPr>
            <p:spPr>
              <a:xfrm>
                <a:off x="38386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69</a:t>
                </a:r>
              </a:p>
            </p:txBody>
          </p:sp>
          <p:sp>
            <p:nvSpPr>
              <p:cNvPr id="148" name="Rectangle 147"/>
              <p:cNvSpPr>
                <a:spLocks noChangeAspect="1"/>
              </p:cNvSpPr>
              <p:nvPr/>
            </p:nvSpPr>
            <p:spPr>
              <a:xfrm>
                <a:off x="42958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70</a:t>
                </a:r>
              </a:p>
            </p:txBody>
          </p:sp>
          <p:sp>
            <p:nvSpPr>
              <p:cNvPr id="149" name="Rectangle 148"/>
              <p:cNvSpPr>
                <a:spLocks noChangeAspect="1"/>
              </p:cNvSpPr>
              <p:nvPr/>
            </p:nvSpPr>
            <p:spPr>
              <a:xfrm>
                <a:off x="38386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71</a:t>
                </a:r>
              </a:p>
            </p:txBody>
          </p:sp>
          <p:sp>
            <p:nvSpPr>
              <p:cNvPr id="150" name="Rectangle 149"/>
              <p:cNvSpPr>
                <a:spLocks noChangeAspect="1"/>
              </p:cNvSpPr>
              <p:nvPr/>
            </p:nvSpPr>
            <p:spPr>
              <a:xfrm>
                <a:off x="42958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72</a:t>
                </a:r>
              </a:p>
            </p:txBody>
          </p:sp>
          <p:sp>
            <p:nvSpPr>
              <p:cNvPr id="151" name="Rectangle 150"/>
              <p:cNvSpPr>
                <a:spLocks noChangeAspect="1"/>
              </p:cNvSpPr>
              <p:nvPr/>
            </p:nvSpPr>
            <p:spPr>
              <a:xfrm>
                <a:off x="47530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73</a:t>
                </a:r>
              </a:p>
            </p:txBody>
          </p:sp>
          <p:sp>
            <p:nvSpPr>
              <p:cNvPr id="152" name="Rectangle 151"/>
              <p:cNvSpPr>
                <a:spLocks noChangeAspect="1"/>
              </p:cNvSpPr>
              <p:nvPr/>
            </p:nvSpPr>
            <p:spPr>
              <a:xfrm>
                <a:off x="52102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74</a:t>
                </a:r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>
              <a:xfrm>
                <a:off x="47530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75</a:t>
                </a:r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>
              <a:xfrm>
                <a:off x="52102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76</a:t>
                </a:r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38386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77</a:t>
                </a:r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>
              <a:xfrm>
                <a:off x="42958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78</a:t>
                </a:r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>
                <a:off x="38386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79</a:t>
                </a:r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>
                <a:off x="42958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80</a:t>
                </a:r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>
              <a:xfrm>
                <a:off x="47530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81</a:t>
                </a:r>
              </a:p>
            </p:txBody>
          </p:sp>
          <p:sp>
            <p:nvSpPr>
              <p:cNvPr id="160" name="Rectangle 159"/>
              <p:cNvSpPr>
                <a:spLocks noChangeAspect="1"/>
              </p:cNvSpPr>
              <p:nvPr/>
            </p:nvSpPr>
            <p:spPr>
              <a:xfrm>
                <a:off x="52102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82</a:t>
                </a:r>
              </a:p>
            </p:txBody>
          </p:sp>
          <p:sp>
            <p:nvSpPr>
              <p:cNvPr id="161" name="Rectangle 160"/>
              <p:cNvSpPr>
                <a:spLocks noChangeAspect="1"/>
              </p:cNvSpPr>
              <p:nvPr/>
            </p:nvSpPr>
            <p:spPr>
              <a:xfrm>
                <a:off x="47530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83</a:t>
                </a:r>
              </a:p>
            </p:txBody>
          </p:sp>
          <p:sp>
            <p:nvSpPr>
              <p:cNvPr id="162" name="Rectangle 161"/>
              <p:cNvSpPr>
                <a:spLocks noChangeAspect="1"/>
              </p:cNvSpPr>
              <p:nvPr/>
            </p:nvSpPr>
            <p:spPr>
              <a:xfrm>
                <a:off x="52102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84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99250" y="3264082"/>
              <a:ext cx="3657600" cy="2682240"/>
              <a:chOff x="680962" y="1372961"/>
              <a:chExt cx="3657600" cy="2682240"/>
            </a:xfrm>
          </p:grpSpPr>
          <p:sp>
            <p:nvSpPr>
              <p:cNvPr id="163" name="Rectangle 162"/>
              <p:cNvSpPr>
                <a:spLocks noChangeAspect="1"/>
              </p:cNvSpPr>
              <p:nvPr/>
            </p:nvSpPr>
            <p:spPr>
              <a:xfrm>
                <a:off x="6809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>
              <a:xfrm>
                <a:off x="15953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6809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</a:t>
                </a:r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>
              <a:xfrm>
                <a:off x="15953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8</a:t>
                </a:r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>
                <a:off x="25097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9</a:t>
                </a:r>
              </a:p>
            </p:txBody>
          </p:sp>
          <p:sp>
            <p:nvSpPr>
              <p:cNvPr id="168" name="Rectangle 167"/>
              <p:cNvSpPr>
                <a:spLocks noChangeAspect="1"/>
              </p:cNvSpPr>
              <p:nvPr/>
            </p:nvSpPr>
            <p:spPr>
              <a:xfrm>
                <a:off x="34241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10</a:t>
                </a:r>
              </a:p>
            </p:txBody>
          </p:sp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>
                <a:off x="25097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11</a:t>
                </a:r>
              </a:p>
            </p:txBody>
          </p:sp>
          <p:sp>
            <p:nvSpPr>
              <p:cNvPr id="170" name="Rectangle 169"/>
              <p:cNvSpPr>
                <a:spLocks noChangeAspect="1"/>
              </p:cNvSpPr>
              <p:nvPr/>
            </p:nvSpPr>
            <p:spPr>
              <a:xfrm>
                <a:off x="34241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12</a:t>
                </a:r>
              </a:p>
            </p:txBody>
          </p:sp>
          <p:sp>
            <p:nvSpPr>
              <p:cNvPr id="171" name="Rectangle 170"/>
              <p:cNvSpPr>
                <a:spLocks noChangeAspect="1"/>
              </p:cNvSpPr>
              <p:nvPr/>
            </p:nvSpPr>
            <p:spPr>
              <a:xfrm>
                <a:off x="6809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13</a:t>
                </a:r>
              </a:p>
            </p:txBody>
          </p:sp>
          <p:sp>
            <p:nvSpPr>
              <p:cNvPr id="172" name="Rectangle 171"/>
              <p:cNvSpPr>
                <a:spLocks noChangeAspect="1"/>
              </p:cNvSpPr>
              <p:nvPr/>
            </p:nvSpPr>
            <p:spPr>
              <a:xfrm>
                <a:off x="15953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14</a:t>
                </a:r>
              </a:p>
            </p:txBody>
          </p:sp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>
                <a:off x="6809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15</a:t>
                </a:r>
              </a:p>
            </p:txBody>
          </p:sp>
          <p:sp>
            <p:nvSpPr>
              <p:cNvPr id="174" name="Rectangle 173"/>
              <p:cNvSpPr>
                <a:spLocks noChangeAspect="1"/>
              </p:cNvSpPr>
              <p:nvPr/>
            </p:nvSpPr>
            <p:spPr>
              <a:xfrm>
                <a:off x="15953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16</a:t>
                </a:r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>
                <a:off x="25097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17</a:t>
                </a:r>
              </a:p>
            </p:txBody>
          </p:sp>
          <p:sp>
            <p:nvSpPr>
              <p:cNvPr id="176" name="Rectangle 175"/>
              <p:cNvSpPr>
                <a:spLocks noChangeAspect="1"/>
              </p:cNvSpPr>
              <p:nvPr/>
            </p:nvSpPr>
            <p:spPr>
              <a:xfrm>
                <a:off x="34241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18</a:t>
                </a:r>
              </a:p>
            </p:txBody>
          </p:sp>
          <p:sp>
            <p:nvSpPr>
              <p:cNvPr id="177" name="Rectangle 176"/>
              <p:cNvSpPr>
                <a:spLocks noChangeAspect="1"/>
              </p:cNvSpPr>
              <p:nvPr/>
            </p:nvSpPr>
            <p:spPr>
              <a:xfrm>
                <a:off x="25097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19</a:t>
                </a:r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34241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20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698226" y="275681"/>
              <a:ext cx="3657600" cy="2682240"/>
              <a:chOff x="4881106" y="3616289"/>
              <a:chExt cx="3657600" cy="2682240"/>
            </a:xfrm>
          </p:grpSpPr>
          <p:sp>
            <p:nvSpPr>
              <p:cNvPr id="179" name="Rectangle 178"/>
              <p:cNvSpPr>
                <a:spLocks noChangeAspect="1"/>
              </p:cNvSpPr>
              <p:nvPr/>
            </p:nvSpPr>
            <p:spPr>
              <a:xfrm>
                <a:off x="6709906" y="3616289"/>
                <a:ext cx="1828800" cy="1341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4881106" y="3616289"/>
                <a:ext cx="1828800" cy="1341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>
              <a:xfrm>
                <a:off x="6709906" y="4957409"/>
                <a:ext cx="1828800" cy="1341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4881106" y="4957409"/>
                <a:ext cx="1828800" cy="1341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</a:p>
            </p:txBody>
          </p:sp>
        </p:grpSp>
        <p:sp>
          <p:nvSpPr>
            <p:cNvPr id="183" name="Rectangle 182"/>
            <p:cNvSpPr>
              <a:spLocks noChangeAspect="1"/>
            </p:cNvSpPr>
            <p:nvPr/>
          </p:nvSpPr>
          <p:spPr>
            <a:xfrm>
              <a:off x="699250" y="275681"/>
              <a:ext cx="3657600" cy="268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315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AC748A-593D-4C4A-91E6-82AFCF1E7B03}"/>
              </a:ext>
            </a:extLst>
          </p:cNvPr>
          <p:cNvGrpSpPr/>
          <p:nvPr/>
        </p:nvGrpSpPr>
        <p:grpSpPr>
          <a:xfrm>
            <a:off x="1085275" y="2196424"/>
            <a:ext cx="7049650" cy="2465151"/>
            <a:chOff x="926592" y="3850305"/>
            <a:chExt cx="7049650" cy="246515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16C29B2-351E-4CA6-81BE-AF54DE621D94}"/>
                </a:ext>
              </a:extLst>
            </p:cNvPr>
            <p:cNvGrpSpPr/>
            <p:nvPr/>
          </p:nvGrpSpPr>
          <p:grpSpPr>
            <a:xfrm>
              <a:off x="4614672" y="3850305"/>
              <a:ext cx="3361570" cy="2465151"/>
              <a:chOff x="2009890" y="1391249"/>
              <a:chExt cx="3657600" cy="268224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27FEC04-84D6-4F0E-B99B-A47666B150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F9953B8-1B26-41C8-86BF-7286F2DEC9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22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ECE28A5-00C9-4A6F-86E1-214EDB2C86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23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D55C4F-F182-4D4C-BA10-991A6FC903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9F5907E-38E4-4F23-949B-34CE45BA37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25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5116591-53EE-473A-A05C-39773E4EEF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26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AB0BB38-E306-48E8-B2FF-3D7A8075F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27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C552A7C-FB4D-479C-9D16-747F313BDE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28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B982B1B-8988-468A-A0F3-1FDF77FB4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29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330109-9E98-4AF9-B82F-953A43D005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266383D-3637-4E08-8547-CF8331C625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31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D9A8642-0A94-4373-8516-C6CBAF6A63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32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8A40834-C688-43EB-AA38-14A642C2EB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33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7C374DD-7A08-49D0-AED3-227DA0634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34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CA4E7F8-0B4B-401E-AA46-EC2B5149E0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35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5F1306F-6BED-49A0-A579-6A73FF0CCB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36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A8CE7E5-0CF4-4B5B-8F10-F1938EC008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E752416-3419-438E-9539-00EE3AC430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38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CCB8FFB-EFBC-4F78-8FDF-23097C6090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39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FDB58F8-C580-41A4-A577-EDBDCD98FF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E421425-28D4-4567-864D-9516ECCCD1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3BD5C3B-52F9-4BBF-9FA8-6AE2EF9736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42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0984506-340E-48FA-8FC4-FF7C49654D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43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7D4F2D1-5043-4ADC-BA24-7E0DAFCD32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B3B5E58-37D3-4467-BA4F-0CE8C800DD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45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0C0B93A-47FC-4780-924A-B3717A10CE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46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FA91BB9-102D-49CA-BEB3-B302D78005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47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6121C5-5365-4455-8060-0C23D958EA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48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F50D312-5762-4D8B-A845-F08AA29429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49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4D5E58D-5B32-489F-A3C0-EE2A2FF4E5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17AAD8F-E930-4C1E-AF6F-A7483713F3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A1F730D-DF0B-4777-98EB-E70141D793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52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DB5AAD2-40C5-456F-ACDF-E059154AA7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53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BB0D7D2-5E52-4A0A-AFA5-8F873A056E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54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47F14A8-F91C-426F-BF83-65FA9B227D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55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B1FC946-017E-479F-82E2-3AF3EEB0BC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56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93E432-6956-42C5-82D9-32F2898944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57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F7656B7-A4C3-486A-AC28-71E50888B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58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D70767B-9A55-4A64-B846-0955CBEF1D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59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7EA2864-8893-49CF-837C-2285A6403C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60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C276BF7-33A1-46B0-907B-8FEF9A9C6A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5A7D1BA-14E2-4676-9F41-6C1A9D69F7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62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6448EB1-1A2F-4A6F-83D5-6235085215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63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C20F86A-91D6-45F8-BA1D-7FAC331D98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64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E55ED9-0E12-4110-9DD7-2FBC6F0E25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65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7F1BF74-57A4-4FD5-82F9-CDF7F28F62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66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D4BBEFA-A009-406C-B719-D31067145C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67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B08FE39-D6CB-46A0-99A5-5F59B913B6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68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29FBB2F-F6A0-4BFA-A0B8-6C30517217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69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7E64B6C-185E-45AC-B702-21DA2C7ED0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70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E8CCE19-C501-47E8-8C2E-4675A427EB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71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DB7A9D1-7012-499D-8559-1209E9CDDE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72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CE199C8-2F02-4809-B612-F03CAD8313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2732369"/>
                <a:ext cx="457200" cy="3352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73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5B1EEE1-1717-4342-8527-F55A245274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2732369"/>
                <a:ext cx="457200" cy="3352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74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9322885-8424-4D3D-8DA6-3391D99798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3067649"/>
                <a:ext cx="457200" cy="3352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75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1EB733E-693F-444E-BBAD-4216F0F937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3067649"/>
                <a:ext cx="457200" cy="3352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76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738E517-2BEF-42C0-A98F-94F589302F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77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34B293F-EAEC-487F-AE33-FE2AB24FF9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78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526880F-BD1B-4646-8DB2-47895FA99E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79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A0072D7-DA81-4DB1-9BCF-54BD22A414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80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C7B23DB-24CC-43B9-AEF6-10851DB3BD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81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B84C112-0B7B-4601-82D8-41201B14A1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82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FB068DD-7B1A-4CDA-A3A2-6DC33DB264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83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3BA1345-30EC-4971-9197-32ACC2C033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BC95519-08A0-4C0F-B28F-53F895990EE9}"/>
                </a:ext>
              </a:extLst>
            </p:cNvPr>
            <p:cNvGrpSpPr/>
            <p:nvPr/>
          </p:nvGrpSpPr>
          <p:grpSpPr>
            <a:xfrm>
              <a:off x="926592" y="3850305"/>
              <a:ext cx="3361570" cy="2465151"/>
              <a:chOff x="680962" y="1372961"/>
              <a:chExt cx="3657600" cy="268224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D6C7E8C-A26A-46A1-9133-624DF9E18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66FE3F2-A078-4B48-A5B5-87CAEC63A5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53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6CF7243-D4C2-47C2-BAED-3910227E7F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CBFEC5-C4B0-42BD-B4D6-CA45FE765E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53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C6BCF5-C577-4982-BD59-C165C11C53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97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1881F2C-BD86-4973-BDD1-D15B9FA34F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41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E89E480-B98A-4B97-A833-94D7EFD752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97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11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FAFD3AF-DCEB-4802-B4CD-0D7E65A2A9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41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12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38D45D3-5F52-493F-9390-08A4401223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13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B9070DF-53F7-4D12-91FA-F9F9E5DE59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53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14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B63BE3-B0E8-4216-A9AE-F2F971E21B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15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94205B3-89C3-4BE6-A8E1-4A06EE4F02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53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16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56427F9-31FA-4B0C-B49B-0952C95D98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97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17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E7A8EE0-D7C3-4119-A37C-7FBA1A936E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4162" y="2714081"/>
                <a:ext cx="914400" cy="670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18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F640FA6-7CF9-45AA-A392-FF17D73AF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97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19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D84E598-1E2A-40BD-AD32-332640B83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41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78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47426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21</a:t>
            </a:r>
          </a:p>
        </p:txBody>
      </p:sp>
      <p:sp>
        <p:nvSpPr>
          <p:cNvPr id="84" name="Rectangle 83"/>
          <p:cNvSpPr>
            <a:spLocks noChangeAspect="1"/>
          </p:cNvSpPr>
          <p:nvPr/>
        </p:nvSpPr>
        <p:spPr>
          <a:xfrm>
            <a:off x="51998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22</a:t>
            </a:r>
          </a:p>
        </p:txBody>
      </p:sp>
      <p:sp>
        <p:nvSpPr>
          <p:cNvPr id="101" name="Rectangle 100"/>
          <p:cNvSpPr>
            <a:spLocks noChangeAspect="1"/>
          </p:cNvSpPr>
          <p:nvPr/>
        </p:nvSpPr>
        <p:spPr>
          <a:xfrm>
            <a:off x="47426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23</a:t>
            </a:r>
          </a:p>
        </p:txBody>
      </p:sp>
      <p:sp>
        <p:nvSpPr>
          <p:cNvPr id="102" name="Rectangle 101"/>
          <p:cNvSpPr>
            <a:spLocks noChangeAspect="1"/>
          </p:cNvSpPr>
          <p:nvPr/>
        </p:nvSpPr>
        <p:spPr>
          <a:xfrm>
            <a:off x="51998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24</a:t>
            </a:r>
          </a:p>
        </p:txBody>
      </p:sp>
      <p:sp>
        <p:nvSpPr>
          <p:cNvPr id="103" name="Rectangle 102"/>
          <p:cNvSpPr>
            <a:spLocks noChangeAspect="1"/>
          </p:cNvSpPr>
          <p:nvPr/>
        </p:nvSpPr>
        <p:spPr>
          <a:xfrm>
            <a:off x="56570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25</a:t>
            </a:r>
          </a:p>
        </p:txBody>
      </p:sp>
      <p:sp>
        <p:nvSpPr>
          <p:cNvPr id="104" name="Rectangle 103"/>
          <p:cNvSpPr>
            <a:spLocks noChangeAspect="1"/>
          </p:cNvSpPr>
          <p:nvPr/>
        </p:nvSpPr>
        <p:spPr>
          <a:xfrm>
            <a:off x="61142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26</a:t>
            </a:r>
          </a:p>
        </p:txBody>
      </p:sp>
      <p:sp>
        <p:nvSpPr>
          <p:cNvPr id="105" name="Rectangle 104"/>
          <p:cNvSpPr>
            <a:spLocks noChangeAspect="1"/>
          </p:cNvSpPr>
          <p:nvPr/>
        </p:nvSpPr>
        <p:spPr>
          <a:xfrm>
            <a:off x="56570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27</a:t>
            </a:r>
          </a:p>
        </p:txBody>
      </p:sp>
      <p:sp>
        <p:nvSpPr>
          <p:cNvPr id="106" name="Rectangle 105"/>
          <p:cNvSpPr>
            <a:spLocks noChangeAspect="1"/>
          </p:cNvSpPr>
          <p:nvPr/>
        </p:nvSpPr>
        <p:spPr>
          <a:xfrm>
            <a:off x="61142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28</a:t>
            </a:r>
          </a:p>
        </p:txBody>
      </p:sp>
      <p:sp>
        <p:nvSpPr>
          <p:cNvPr id="107" name="Rectangle 106"/>
          <p:cNvSpPr>
            <a:spLocks noChangeAspect="1"/>
          </p:cNvSpPr>
          <p:nvPr/>
        </p:nvSpPr>
        <p:spPr>
          <a:xfrm>
            <a:off x="47426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29</a:t>
            </a:r>
          </a:p>
        </p:txBody>
      </p:sp>
      <p:sp>
        <p:nvSpPr>
          <p:cNvPr id="108" name="Rectangle 107"/>
          <p:cNvSpPr>
            <a:spLocks noChangeAspect="1"/>
          </p:cNvSpPr>
          <p:nvPr/>
        </p:nvSpPr>
        <p:spPr>
          <a:xfrm>
            <a:off x="51998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30</a:t>
            </a:r>
          </a:p>
        </p:txBody>
      </p:sp>
      <p:sp>
        <p:nvSpPr>
          <p:cNvPr id="109" name="Rectangle 108"/>
          <p:cNvSpPr>
            <a:spLocks noChangeAspect="1"/>
          </p:cNvSpPr>
          <p:nvPr/>
        </p:nvSpPr>
        <p:spPr>
          <a:xfrm>
            <a:off x="47426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31</a:t>
            </a:r>
          </a:p>
        </p:txBody>
      </p:sp>
      <p:sp>
        <p:nvSpPr>
          <p:cNvPr id="110" name="Rectangle 109"/>
          <p:cNvSpPr>
            <a:spLocks noChangeAspect="1"/>
          </p:cNvSpPr>
          <p:nvPr/>
        </p:nvSpPr>
        <p:spPr>
          <a:xfrm>
            <a:off x="51998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32</a:t>
            </a:r>
          </a:p>
        </p:txBody>
      </p:sp>
      <p:sp>
        <p:nvSpPr>
          <p:cNvPr id="111" name="Rectangle 110"/>
          <p:cNvSpPr>
            <a:spLocks noChangeAspect="1"/>
          </p:cNvSpPr>
          <p:nvPr/>
        </p:nvSpPr>
        <p:spPr>
          <a:xfrm>
            <a:off x="56570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33</a:t>
            </a:r>
          </a:p>
        </p:txBody>
      </p:sp>
      <p:sp>
        <p:nvSpPr>
          <p:cNvPr id="112" name="Rectangle 111"/>
          <p:cNvSpPr>
            <a:spLocks noChangeAspect="1"/>
          </p:cNvSpPr>
          <p:nvPr/>
        </p:nvSpPr>
        <p:spPr>
          <a:xfrm>
            <a:off x="61142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34</a:t>
            </a:r>
          </a:p>
        </p:txBody>
      </p:sp>
      <p:sp>
        <p:nvSpPr>
          <p:cNvPr id="113" name="Rectangle 112"/>
          <p:cNvSpPr>
            <a:spLocks noChangeAspect="1"/>
          </p:cNvSpPr>
          <p:nvPr/>
        </p:nvSpPr>
        <p:spPr>
          <a:xfrm>
            <a:off x="56570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35</a:t>
            </a:r>
          </a:p>
        </p:txBody>
      </p:sp>
      <p:sp>
        <p:nvSpPr>
          <p:cNvPr id="114" name="Rectangle 113"/>
          <p:cNvSpPr>
            <a:spLocks noChangeAspect="1"/>
          </p:cNvSpPr>
          <p:nvPr/>
        </p:nvSpPr>
        <p:spPr>
          <a:xfrm>
            <a:off x="61142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36</a:t>
            </a:r>
          </a:p>
        </p:txBody>
      </p:sp>
      <p:sp>
        <p:nvSpPr>
          <p:cNvPr id="115" name="Rectangle 114"/>
          <p:cNvSpPr>
            <a:spLocks noChangeAspect="1"/>
          </p:cNvSpPr>
          <p:nvPr/>
        </p:nvSpPr>
        <p:spPr>
          <a:xfrm>
            <a:off x="65714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37</a:t>
            </a:r>
          </a:p>
        </p:txBody>
      </p:sp>
      <p:sp>
        <p:nvSpPr>
          <p:cNvPr id="116" name="Rectangle 115"/>
          <p:cNvSpPr>
            <a:spLocks noChangeAspect="1"/>
          </p:cNvSpPr>
          <p:nvPr/>
        </p:nvSpPr>
        <p:spPr>
          <a:xfrm>
            <a:off x="70286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38</a:t>
            </a:r>
          </a:p>
        </p:txBody>
      </p:sp>
      <p:sp>
        <p:nvSpPr>
          <p:cNvPr id="117" name="Rectangle 116"/>
          <p:cNvSpPr>
            <a:spLocks noChangeAspect="1"/>
          </p:cNvSpPr>
          <p:nvPr/>
        </p:nvSpPr>
        <p:spPr>
          <a:xfrm>
            <a:off x="65714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39</a:t>
            </a:r>
          </a:p>
        </p:txBody>
      </p:sp>
      <p:sp>
        <p:nvSpPr>
          <p:cNvPr id="118" name="Rectangle 117"/>
          <p:cNvSpPr>
            <a:spLocks noChangeAspect="1"/>
          </p:cNvSpPr>
          <p:nvPr/>
        </p:nvSpPr>
        <p:spPr>
          <a:xfrm>
            <a:off x="70286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40</a:t>
            </a:r>
          </a:p>
        </p:txBody>
      </p:sp>
      <p:sp>
        <p:nvSpPr>
          <p:cNvPr id="119" name="Rectangle 118"/>
          <p:cNvSpPr>
            <a:spLocks noChangeAspect="1"/>
          </p:cNvSpPr>
          <p:nvPr/>
        </p:nvSpPr>
        <p:spPr>
          <a:xfrm>
            <a:off x="74858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41</a:t>
            </a:r>
          </a:p>
        </p:txBody>
      </p:sp>
      <p:sp>
        <p:nvSpPr>
          <p:cNvPr id="120" name="Rectangle 119"/>
          <p:cNvSpPr>
            <a:spLocks noChangeAspect="1"/>
          </p:cNvSpPr>
          <p:nvPr/>
        </p:nvSpPr>
        <p:spPr>
          <a:xfrm>
            <a:off x="79430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42</a:t>
            </a:r>
          </a:p>
        </p:txBody>
      </p:sp>
      <p:sp>
        <p:nvSpPr>
          <p:cNvPr id="121" name="Rectangle 120"/>
          <p:cNvSpPr>
            <a:spLocks noChangeAspect="1"/>
          </p:cNvSpPr>
          <p:nvPr/>
        </p:nvSpPr>
        <p:spPr>
          <a:xfrm>
            <a:off x="74858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43</a:t>
            </a:r>
          </a:p>
        </p:txBody>
      </p:sp>
      <p:sp>
        <p:nvSpPr>
          <p:cNvPr id="122" name="Rectangle 121"/>
          <p:cNvSpPr>
            <a:spLocks noChangeAspect="1"/>
          </p:cNvSpPr>
          <p:nvPr/>
        </p:nvSpPr>
        <p:spPr>
          <a:xfrm>
            <a:off x="79430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44</a:t>
            </a:r>
          </a:p>
        </p:txBody>
      </p:sp>
      <p:sp>
        <p:nvSpPr>
          <p:cNvPr id="123" name="Rectangle 122"/>
          <p:cNvSpPr>
            <a:spLocks noChangeAspect="1"/>
          </p:cNvSpPr>
          <p:nvPr/>
        </p:nvSpPr>
        <p:spPr>
          <a:xfrm>
            <a:off x="65714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45</a:t>
            </a:r>
          </a:p>
        </p:txBody>
      </p:sp>
      <p:sp>
        <p:nvSpPr>
          <p:cNvPr id="124" name="Rectangle 123"/>
          <p:cNvSpPr>
            <a:spLocks noChangeAspect="1"/>
          </p:cNvSpPr>
          <p:nvPr/>
        </p:nvSpPr>
        <p:spPr>
          <a:xfrm>
            <a:off x="70286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46</a:t>
            </a:r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65714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47</a:t>
            </a:r>
          </a:p>
        </p:txBody>
      </p:sp>
      <p:sp>
        <p:nvSpPr>
          <p:cNvPr id="126" name="Rectangle 125"/>
          <p:cNvSpPr>
            <a:spLocks noChangeAspect="1"/>
          </p:cNvSpPr>
          <p:nvPr/>
        </p:nvSpPr>
        <p:spPr>
          <a:xfrm>
            <a:off x="70286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48</a:t>
            </a:r>
          </a:p>
        </p:txBody>
      </p:sp>
      <p:sp>
        <p:nvSpPr>
          <p:cNvPr id="127" name="Rectangle 126"/>
          <p:cNvSpPr>
            <a:spLocks noChangeAspect="1"/>
          </p:cNvSpPr>
          <p:nvPr/>
        </p:nvSpPr>
        <p:spPr>
          <a:xfrm>
            <a:off x="74858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49</a:t>
            </a:r>
          </a:p>
        </p:txBody>
      </p:sp>
      <p:sp>
        <p:nvSpPr>
          <p:cNvPr id="128" name="Rectangle 127"/>
          <p:cNvSpPr>
            <a:spLocks noChangeAspect="1"/>
          </p:cNvSpPr>
          <p:nvPr/>
        </p:nvSpPr>
        <p:spPr>
          <a:xfrm>
            <a:off x="79430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50</a:t>
            </a:r>
          </a:p>
        </p:txBody>
      </p:sp>
      <p:sp>
        <p:nvSpPr>
          <p:cNvPr id="129" name="Rectangle 128"/>
          <p:cNvSpPr>
            <a:spLocks noChangeAspect="1"/>
          </p:cNvSpPr>
          <p:nvPr/>
        </p:nvSpPr>
        <p:spPr>
          <a:xfrm>
            <a:off x="74858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50</a:t>
            </a:r>
          </a:p>
        </p:txBody>
      </p:sp>
      <p:sp>
        <p:nvSpPr>
          <p:cNvPr id="130" name="Rectangle 129"/>
          <p:cNvSpPr>
            <a:spLocks noChangeAspect="1"/>
          </p:cNvSpPr>
          <p:nvPr/>
        </p:nvSpPr>
        <p:spPr>
          <a:xfrm>
            <a:off x="79430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52</a:t>
            </a:r>
          </a:p>
        </p:txBody>
      </p:sp>
      <p:sp>
        <p:nvSpPr>
          <p:cNvPr id="131" name="Rectangle 130"/>
          <p:cNvSpPr>
            <a:spLocks noChangeAspect="1"/>
          </p:cNvSpPr>
          <p:nvPr/>
        </p:nvSpPr>
        <p:spPr>
          <a:xfrm>
            <a:off x="47426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53</a:t>
            </a:r>
          </a:p>
        </p:txBody>
      </p:sp>
      <p:sp>
        <p:nvSpPr>
          <p:cNvPr id="132" name="Rectangle 131"/>
          <p:cNvSpPr>
            <a:spLocks noChangeAspect="1"/>
          </p:cNvSpPr>
          <p:nvPr/>
        </p:nvSpPr>
        <p:spPr>
          <a:xfrm>
            <a:off x="51998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54</a:t>
            </a:r>
          </a:p>
        </p:txBody>
      </p:sp>
      <p:sp>
        <p:nvSpPr>
          <p:cNvPr id="133" name="Rectangle 132"/>
          <p:cNvSpPr>
            <a:spLocks noChangeAspect="1"/>
          </p:cNvSpPr>
          <p:nvPr/>
        </p:nvSpPr>
        <p:spPr>
          <a:xfrm>
            <a:off x="47426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55</a:t>
            </a:r>
          </a:p>
        </p:txBody>
      </p:sp>
      <p:sp>
        <p:nvSpPr>
          <p:cNvPr id="134" name="Rectangle 133"/>
          <p:cNvSpPr>
            <a:spLocks noChangeAspect="1"/>
          </p:cNvSpPr>
          <p:nvPr/>
        </p:nvSpPr>
        <p:spPr>
          <a:xfrm>
            <a:off x="51998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56</a:t>
            </a:r>
          </a:p>
        </p:txBody>
      </p:sp>
      <p:sp>
        <p:nvSpPr>
          <p:cNvPr id="135" name="Rectangle 134"/>
          <p:cNvSpPr>
            <a:spLocks noChangeAspect="1"/>
          </p:cNvSpPr>
          <p:nvPr/>
        </p:nvSpPr>
        <p:spPr>
          <a:xfrm>
            <a:off x="56570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57</a:t>
            </a:r>
          </a:p>
        </p:txBody>
      </p:sp>
      <p:sp>
        <p:nvSpPr>
          <p:cNvPr id="136" name="Rectangle 135"/>
          <p:cNvSpPr>
            <a:spLocks noChangeAspect="1"/>
          </p:cNvSpPr>
          <p:nvPr/>
        </p:nvSpPr>
        <p:spPr>
          <a:xfrm>
            <a:off x="61142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58</a:t>
            </a:r>
          </a:p>
        </p:txBody>
      </p:sp>
      <p:sp>
        <p:nvSpPr>
          <p:cNvPr id="137" name="Rectangle 136"/>
          <p:cNvSpPr>
            <a:spLocks noChangeAspect="1"/>
          </p:cNvSpPr>
          <p:nvPr/>
        </p:nvSpPr>
        <p:spPr>
          <a:xfrm>
            <a:off x="56570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59</a:t>
            </a:r>
          </a:p>
        </p:txBody>
      </p:sp>
      <p:sp>
        <p:nvSpPr>
          <p:cNvPr id="138" name="Rectangle 137"/>
          <p:cNvSpPr>
            <a:spLocks noChangeAspect="1"/>
          </p:cNvSpPr>
          <p:nvPr/>
        </p:nvSpPr>
        <p:spPr>
          <a:xfrm>
            <a:off x="61142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60</a:t>
            </a:r>
          </a:p>
        </p:txBody>
      </p:sp>
      <p:sp>
        <p:nvSpPr>
          <p:cNvPr id="139" name="Rectangle 138"/>
          <p:cNvSpPr>
            <a:spLocks noChangeAspect="1"/>
          </p:cNvSpPr>
          <p:nvPr/>
        </p:nvSpPr>
        <p:spPr>
          <a:xfrm>
            <a:off x="47426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61</a:t>
            </a:r>
          </a:p>
        </p:txBody>
      </p:sp>
      <p:sp>
        <p:nvSpPr>
          <p:cNvPr id="140" name="Rectangle 139"/>
          <p:cNvSpPr>
            <a:spLocks noChangeAspect="1"/>
          </p:cNvSpPr>
          <p:nvPr/>
        </p:nvSpPr>
        <p:spPr>
          <a:xfrm>
            <a:off x="51998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62</a:t>
            </a:r>
          </a:p>
        </p:txBody>
      </p:sp>
      <p:sp>
        <p:nvSpPr>
          <p:cNvPr id="141" name="Rectangle 140"/>
          <p:cNvSpPr>
            <a:spLocks noChangeAspect="1"/>
          </p:cNvSpPr>
          <p:nvPr/>
        </p:nvSpPr>
        <p:spPr>
          <a:xfrm>
            <a:off x="47426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63</a:t>
            </a:r>
          </a:p>
        </p:txBody>
      </p:sp>
      <p:sp>
        <p:nvSpPr>
          <p:cNvPr id="142" name="Rectangle 141"/>
          <p:cNvSpPr>
            <a:spLocks noChangeAspect="1"/>
          </p:cNvSpPr>
          <p:nvPr/>
        </p:nvSpPr>
        <p:spPr>
          <a:xfrm>
            <a:off x="51998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64</a:t>
            </a:r>
          </a:p>
        </p:txBody>
      </p:sp>
      <p:sp>
        <p:nvSpPr>
          <p:cNvPr id="143" name="Rectangle 142"/>
          <p:cNvSpPr>
            <a:spLocks noChangeAspect="1"/>
          </p:cNvSpPr>
          <p:nvPr/>
        </p:nvSpPr>
        <p:spPr>
          <a:xfrm>
            <a:off x="56570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65</a:t>
            </a:r>
          </a:p>
        </p:txBody>
      </p:sp>
      <p:sp>
        <p:nvSpPr>
          <p:cNvPr id="144" name="Rectangle 143"/>
          <p:cNvSpPr>
            <a:spLocks noChangeAspect="1"/>
          </p:cNvSpPr>
          <p:nvPr/>
        </p:nvSpPr>
        <p:spPr>
          <a:xfrm>
            <a:off x="61142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66</a:t>
            </a:r>
          </a:p>
        </p:txBody>
      </p:sp>
      <p:sp>
        <p:nvSpPr>
          <p:cNvPr id="145" name="Rectangle 144"/>
          <p:cNvSpPr>
            <a:spLocks noChangeAspect="1"/>
          </p:cNvSpPr>
          <p:nvPr/>
        </p:nvSpPr>
        <p:spPr>
          <a:xfrm>
            <a:off x="56570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67</a:t>
            </a:r>
          </a:p>
        </p:txBody>
      </p:sp>
      <p:sp>
        <p:nvSpPr>
          <p:cNvPr id="146" name="Rectangle 145"/>
          <p:cNvSpPr>
            <a:spLocks noChangeAspect="1"/>
          </p:cNvSpPr>
          <p:nvPr/>
        </p:nvSpPr>
        <p:spPr>
          <a:xfrm>
            <a:off x="61142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68</a:t>
            </a:r>
          </a:p>
        </p:txBody>
      </p:sp>
      <p:sp>
        <p:nvSpPr>
          <p:cNvPr id="147" name="Rectangle 146"/>
          <p:cNvSpPr>
            <a:spLocks noChangeAspect="1"/>
          </p:cNvSpPr>
          <p:nvPr/>
        </p:nvSpPr>
        <p:spPr>
          <a:xfrm>
            <a:off x="65714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69</a:t>
            </a:r>
          </a:p>
        </p:txBody>
      </p:sp>
      <p:sp>
        <p:nvSpPr>
          <p:cNvPr id="148" name="Rectangle 147"/>
          <p:cNvSpPr>
            <a:spLocks noChangeAspect="1"/>
          </p:cNvSpPr>
          <p:nvPr/>
        </p:nvSpPr>
        <p:spPr>
          <a:xfrm>
            <a:off x="70286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70</a:t>
            </a:r>
          </a:p>
        </p:txBody>
      </p:sp>
      <p:sp>
        <p:nvSpPr>
          <p:cNvPr id="149" name="Rectangle 148"/>
          <p:cNvSpPr>
            <a:spLocks noChangeAspect="1"/>
          </p:cNvSpPr>
          <p:nvPr/>
        </p:nvSpPr>
        <p:spPr>
          <a:xfrm>
            <a:off x="65714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71</a:t>
            </a:r>
          </a:p>
        </p:txBody>
      </p:sp>
      <p:sp>
        <p:nvSpPr>
          <p:cNvPr id="150" name="Rectangle 149"/>
          <p:cNvSpPr>
            <a:spLocks noChangeAspect="1"/>
          </p:cNvSpPr>
          <p:nvPr/>
        </p:nvSpPr>
        <p:spPr>
          <a:xfrm>
            <a:off x="70286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72</a:t>
            </a:r>
          </a:p>
        </p:txBody>
      </p:sp>
      <p:sp>
        <p:nvSpPr>
          <p:cNvPr id="151" name="Rectangle 150"/>
          <p:cNvSpPr>
            <a:spLocks noChangeAspect="1"/>
          </p:cNvSpPr>
          <p:nvPr/>
        </p:nvSpPr>
        <p:spPr>
          <a:xfrm>
            <a:off x="74858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73</a:t>
            </a:r>
          </a:p>
        </p:txBody>
      </p:sp>
      <p:sp>
        <p:nvSpPr>
          <p:cNvPr id="152" name="Rectangle 151"/>
          <p:cNvSpPr>
            <a:spLocks noChangeAspect="1"/>
          </p:cNvSpPr>
          <p:nvPr/>
        </p:nvSpPr>
        <p:spPr>
          <a:xfrm>
            <a:off x="79430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74</a:t>
            </a:r>
          </a:p>
        </p:txBody>
      </p:sp>
      <p:sp>
        <p:nvSpPr>
          <p:cNvPr id="153" name="Rectangle 152"/>
          <p:cNvSpPr>
            <a:spLocks noChangeAspect="1"/>
          </p:cNvSpPr>
          <p:nvPr/>
        </p:nvSpPr>
        <p:spPr>
          <a:xfrm>
            <a:off x="74858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75</a:t>
            </a:r>
          </a:p>
        </p:txBody>
      </p:sp>
      <p:sp>
        <p:nvSpPr>
          <p:cNvPr id="154" name="Rectangle 153"/>
          <p:cNvSpPr>
            <a:spLocks noChangeAspect="1"/>
          </p:cNvSpPr>
          <p:nvPr/>
        </p:nvSpPr>
        <p:spPr>
          <a:xfrm>
            <a:off x="79430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76</a:t>
            </a:r>
          </a:p>
        </p:txBody>
      </p:sp>
      <p:sp>
        <p:nvSpPr>
          <p:cNvPr id="155" name="Rectangle 154"/>
          <p:cNvSpPr>
            <a:spLocks noChangeAspect="1"/>
          </p:cNvSpPr>
          <p:nvPr/>
        </p:nvSpPr>
        <p:spPr>
          <a:xfrm>
            <a:off x="65714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77</a:t>
            </a:r>
          </a:p>
        </p:txBody>
      </p:sp>
      <p:sp>
        <p:nvSpPr>
          <p:cNvPr id="156" name="Rectangle 155"/>
          <p:cNvSpPr>
            <a:spLocks noChangeAspect="1"/>
          </p:cNvSpPr>
          <p:nvPr/>
        </p:nvSpPr>
        <p:spPr>
          <a:xfrm>
            <a:off x="70286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78</a:t>
            </a:r>
          </a:p>
        </p:txBody>
      </p:sp>
      <p:sp>
        <p:nvSpPr>
          <p:cNvPr id="157" name="Rectangle 156"/>
          <p:cNvSpPr>
            <a:spLocks noChangeAspect="1"/>
          </p:cNvSpPr>
          <p:nvPr/>
        </p:nvSpPr>
        <p:spPr>
          <a:xfrm>
            <a:off x="65714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79</a:t>
            </a:r>
          </a:p>
        </p:txBody>
      </p:sp>
      <p:sp>
        <p:nvSpPr>
          <p:cNvPr id="158" name="Rectangle 157"/>
          <p:cNvSpPr>
            <a:spLocks noChangeAspect="1"/>
          </p:cNvSpPr>
          <p:nvPr/>
        </p:nvSpPr>
        <p:spPr>
          <a:xfrm>
            <a:off x="70286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80</a:t>
            </a:r>
          </a:p>
        </p:txBody>
      </p:sp>
      <p:sp>
        <p:nvSpPr>
          <p:cNvPr id="159" name="Rectangle 158"/>
          <p:cNvSpPr>
            <a:spLocks noChangeAspect="1"/>
          </p:cNvSpPr>
          <p:nvPr/>
        </p:nvSpPr>
        <p:spPr>
          <a:xfrm>
            <a:off x="74858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81</a:t>
            </a:r>
          </a:p>
        </p:txBody>
      </p:sp>
      <p:sp>
        <p:nvSpPr>
          <p:cNvPr id="160" name="Rectangle 159"/>
          <p:cNvSpPr>
            <a:spLocks noChangeAspect="1"/>
          </p:cNvSpPr>
          <p:nvPr/>
        </p:nvSpPr>
        <p:spPr>
          <a:xfrm>
            <a:off x="79430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82</a:t>
            </a:r>
          </a:p>
        </p:txBody>
      </p:sp>
      <p:sp>
        <p:nvSpPr>
          <p:cNvPr id="161" name="Rectangle 160"/>
          <p:cNvSpPr>
            <a:spLocks noChangeAspect="1"/>
          </p:cNvSpPr>
          <p:nvPr/>
        </p:nvSpPr>
        <p:spPr>
          <a:xfrm>
            <a:off x="74858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83</a:t>
            </a:r>
          </a:p>
        </p:txBody>
      </p:sp>
      <p:sp>
        <p:nvSpPr>
          <p:cNvPr id="162" name="Rectangle 161"/>
          <p:cNvSpPr>
            <a:spLocks noChangeAspect="1"/>
          </p:cNvSpPr>
          <p:nvPr/>
        </p:nvSpPr>
        <p:spPr>
          <a:xfrm>
            <a:off x="79430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84</a:t>
            </a:r>
          </a:p>
        </p:txBody>
      </p:sp>
      <p:sp>
        <p:nvSpPr>
          <p:cNvPr id="163" name="Rectangle 162"/>
          <p:cNvSpPr>
            <a:spLocks noChangeAspect="1"/>
          </p:cNvSpPr>
          <p:nvPr/>
        </p:nvSpPr>
        <p:spPr>
          <a:xfrm>
            <a:off x="743712" y="358208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64" name="Rectangle 163"/>
          <p:cNvSpPr>
            <a:spLocks noChangeAspect="1"/>
          </p:cNvSpPr>
          <p:nvPr/>
        </p:nvSpPr>
        <p:spPr>
          <a:xfrm>
            <a:off x="1658112" y="358208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165" name="Rectangle 164"/>
          <p:cNvSpPr>
            <a:spLocks noChangeAspect="1"/>
          </p:cNvSpPr>
          <p:nvPr/>
        </p:nvSpPr>
        <p:spPr>
          <a:xfrm>
            <a:off x="743712" y="425264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166" name="Rectangle 165"/>
          <p:cNvSpPr>
            <a:spLocks noChangeAspect="1"/>
          </p:cNvSpPr>
          <p:nvPr/>
        </p:nvSpPr>
        <p:spPr>
          <a:xfrm>
            <a:off x="1658112" y="425264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167" name="Rectangle 166"/>
          <p:cNvSpPr>
            <a:spLocks noChangeAspect="1"/>
          </p:cNvSpPr>
          <p:nvPr/>
        </p:nvSpPr>
        <p:spPr>
          <a:xfrm>
            <a:off x="2572512" y="358208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168" name="Rectangle 167"/>
          <p:cNvSpPr>
            <a:spLocks noChangeAspect="1"/>
          </p:cNvSpPr>
          <p:nvPr/>
        </p:nvSpPr>
        <p:spPr>
          <a:xfrm>
            <a:off x="3486912" y="358208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169" name="Rectangle 168"/>
          <p:cNvSpPr>
            <a:spLocks noChangeAspect="1"/>
          </p:cNvSpPr>
          <p:nvPr/>
        </p:nvSpPr>
        <p:spPr>
          <a:xfrm>
            <a:off x="2572512" y="425264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</p:txBody>
      </p:sp>
      <p:sp>
        <p:nvSpPr>
          <p:cNvPr id="170" name="Rectangle 169"/>
          <p:cNvSpPr>
            <a:spLocks noChangeAspect="1"/>
          </p:cNvSpPr>
          <p:nvPr/>
        </p:nvSpPr>
        <p:spPr>
          <a:xfrm>
            <a:off x="3486912" y="425264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p:sp>
        <p:nvSpPr>
          <p:cNvPr id="171" name="Rectangle 170"/>
          <p:cNvSpPr>
            <a:spLocks noChangeAspect="1"/>
          </p:cNvSpPr>
          <p:nvPr/>
        </p:nvSpPr>
        <p:spPr>
          <a:xfrm>
            <a:off x="743712" y="492320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</a:p>
        </p:txBody>
      </p:sp>
      <p:sp>
        <p:nvSpPr>
          <p:cNvPr id="172" name="Rectangle 171"/>
          <p:cNvSpPr>
            <a:spLocks noChangeAspect="1"/>
          </p:cNvSpPr>
          <p:nvPr/>
        </p:nvSpPr>
        <p:spPr>
          <a:xfrm>
            <a:off x="1658112" y="492320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</a:p>
        </p:txBody>
      </p:sp>
      <p:sp>
        <p:nvSpPr>
          <p:cNvPr id="173" name="Rectangle 172"/>
          <p:cNvSpPr>
            <a:spLocks noChangeAspect="1"/>
          </p:cNvSpPr>
          <p:nvPr/>
        </p:nvSpPr>
        <p:spPr>
          <a:xfrm>
            <a:off x="743712" y="559376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</a:p>
        </p:txBody>
      </p:sp>
      <p:sp>
        <p:nvSpPr>
          <p:cNvPr id="174" name="Rectangle 173"/>
          <p:cNvSpPr>
            <a:spLocks noChangeAspect="1"/>
          </p:cNvSpPr>
          <p:nvPr/>
        </p:nvSpPr>
        <p:spPr>
          <a:xfrm>
            <a:off x="1658112" y="559376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</a:p>
        </p:txBody>
      </p:sp>
      <p:sp>
        <p:nvSpPr>
          <p:cNvPr id="175" name="Rectangle 174"/>
          <p:cNvSpPr>
            <a:spLocks noChangeAspect="1"/>
          </p:cNvSpPr>
          <p:nvPr/>
        </p:nvSpPr>
        <p:spPr>
          <a:xfrm>
            <a:off x="2572512" y="492320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17</a:t>
            </a:r>
          </a:p>
        </p:txBody>
      </p:sp>
      <p:sp>
        <p:nvSpPr>
          <p:cNvPr id="176" name="Rectangle 175"/>
          <p:cNvSpPr>
            <a:spLocks noChangeAspect="1"/>
          </p:cNvSpPr>
          <p:nvPr/>
        </p:nvSpPr>
        <p:spPr>
          <a:xfrm>
            <a:off x="3486912" y="492320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18</a:t>
            </a:r>
          </a:p>
        </p:txBody>
      </p:sp>
      <p:sp>
        <p:nvSpPr>
          <p:cNvPr id="177" name="Rectangle 176"/>
          <p:cNvSpPr>
            <a:spLocks noChangeAspect="1"/>
          </p:cNvSpPr>
          <p:nvPr/>
        </p:nvSpPr>
        <p:spPr>
          <a:xfrm>
            <a:off x="2572512" y="559376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19</a:t>
            </a:r>
          </a:p>
        </p:txBody>
      </p:sp>
      <p:sp>
        <p:nvSpPr>
          <p:cNvPr id="178" name="Rectangle 177"/>
          <p:cNvSpPr>
            <a:spLocks noChangeAspect="1"/>
          </p:cNvSpPr>
          <p:nvPr/>
        </p:nvSpPr>
        <p:spPr>
          <a:xfrm>
            <a:off x="3486912" y="559376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</a:p>
        </p:txBody>
      </p:sp>
      <p:sp>
        <p:nvSpPr>
          <p:cNvPr id="179" name="Rectangle 178"/>
          <p:cNvSpPr>
            <a:spLocks noChangeAspect="1"/>
          </p:cNvSpPr>
          <p:nvPr/>
        </p:nvSpPr>
        <p:spPr>
          <a:xfrm>
            <a:off x="6571488" y="593680"/>
            <a:ext cx="1828800" cy="1341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80" name="Rectangle 179"/>
          <p:cNvSpPr>
            <a:spLocks noChangeAspect="1"/>
          </p:cNvSpPr>
          <p:nvPr/>
        </p:nvSpPr>
        <p:spPr>
          <a:xfrm>
            <a:off x="4742688" y="593680"/>
            <a:ext cx="1828800" cy="1341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81" name="Rectangle 180"/>
          <p:cNvSpPr>
            <a:spLocks noChangeAspect="1"/>
          </p:cNvSpPr>
          <p:nvPr/>
        </p:nvSpPr>
        <p:spPr>
          <a:xfrm>
            <a:off x="6571488" y="1934800"/>
            <a:ext cx="1828800" cy="1341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182" name="Rectangle 181"/>
          <p:cNvSpPr>
            <a:spLocks noChangeAspect="1"/>
          </p:cNvSpPr>
          <p:nvPr/>
        </p:nvSpPr>
        <p:spPr>
          <a:xfrm>
            <a:off x="4742688" y="1934800"/>
            <a:ext cx="1828800" cy="1341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183" name="Rectangle 182"/>
          <p:cNvSpPr>
            <a:spLocks noChangeAspect="1"/>
          </p:cNvSpPr>
          <p:nvPr/>
        </p:nvSpPr>
        <p:spPr>
          <a:xfrm>
            <a:off x="743712" y="593680"/>
            <a:ext cx="3657600" cy="2682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0AACA-0ACE-4944-BB03-916F7D91C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4315193"/>
            <a:ext cx="255887" cy="245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F5098-2DC2-4C5F-8533-812F9AB78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972" y="3611200"/>
            <a:ext cx="228632" cy="219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D2585D-4C44-4EA5-81CF-7459CBF3B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116" y="5316568"/>
            <a:ext cx="228632" cy="219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1DFF18-CAA2-4AC2-91B8-2E2475ABBA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764" y="4476056"/>
            <a:ext cx="253745" cy="246888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8411CFB8-961E-46F7-AD27-5384DF703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24" y="4315193"/>
            <a:ext cx="255887" cy="245225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44166F76-0665-438C-9A02-AB3531BBC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96" y="3611200"/>
            <a:ext cx="228632" cy="219106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6584CA49-09C3-4D9D-ABC0-85C89E58A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140" y="5316568"/>
            <a:ext cx="228632" cy="219106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E1D2D1CD-54AC-4517-9730-36D28164F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1788" y="4476056"/>
            <a:ext cx="253745" cy="246888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24F7061F-6731-4A3D-9C1B-BD9D1ABE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1328872"/>
            <a:ext cx="255887" cy="245225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2B2FD8C1-E10E-4303-BA63-18D3B22D9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972" y="624879"/>
            <a:ext cx="228632" cy="219106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E7369CF2-70E9-4177-B951-A51460476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116" y="2330247"/>
            <a:ext cx="228632" cy="219106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536AA791-E5DD-4D03-ADD2-DF48F4225D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764" y="1489735"/>
            <a:ext cx="253745" cy="246888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CE5DA8DB-C034-4FF7-B568-25CDA8084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24" y="1326791"/>
            <a:ext cx="255887" cy="245225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ADAAF61D-D32A-4568-8328-D4ABC6069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96" y="622798"/>
            <a:ext cx="228632" cy="219106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D9CB53CA-4884-4922-ADCA-23D9E1BD5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140" y="2328166"/>
            <a:ext cx="228632" cy="219106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A1538C0A-6A00-4CDB-A563-BDE489241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1788" y="1487654"/>
            <a:ext cx="253745" cy="2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5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296">
            <a:extLst>
              <a:ext uri="{FF2B5EF4-FFF2-40B4-BE49-F238E27FC236}">
                <a16:creationId xmlns:a16="http://schemas.microsoft.com/office/drawing/2014/main" id="{B7A1749C-A355-47F2-BE2B-AC50A84AF295}"/>
              </a:ext>
            </a:extLst>
          </p:cNvPr>
          <p:cNvSpPr txBox="1"/>
          <p:nvPr/>
        </p:nvSpPr>
        <p:spPr>
          <a:xfrm>
            <a:off x="3731437" y="5211328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47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6893BC6F-0FA2-4ABF-B736-DFE636F08A29}"/>
              </a:ext>
            </a:extLst>
          </p:cNvPr>
          <p:cNvSpPr txBox="1"/>
          <p:nvPr/>
        </p:nvSpPr>
        <p:spPr>
          <a:xfrm>
            <a:off x="3418814" y="5211328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45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E9040F6-7059-4A66-AEE3-CAD04199C855}"/>
              </a:ext>
            </a:extLst>
          </p:cNvPr>
          <p:cNvSpPr txBox="1"/>
          <p:nvPr/>
        </p:nvSpPr>
        <p:spPr>
          <a:xfrm>
            <a:off x="2541941" y="5219080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36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40C222EF-86C5-45A3-B63F-C36FE3E31287}"/>
              </a:ext>
            </a:extLst>
          </p:cNvPr>
          <p:cNvSpPr txBox="1"/>
          <p:nvPr/>
        </p:nvSpPr>
        <p:spPr>
          <a:xfrm>
            <a:off x="1784592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1556EAFD-B559-438E-9C59-D6898E753E5C}"/>
              </a:ext>
            </a:extLst>
          </p:cNvPr>
          <p:cNvSpPr txBox="1"/>
          <p:nvPr/>
        </p:nvSpPr>
        <p:spPr>
          <a:xfrm>
            <a:off x="2183937" y="5227543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34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F324D49-4747-48F1-947B-55B1AC5AA094}"/>
              </a:ext>
            </a:extLst>
          </p:cNvPr>
          <p:cNvSpPr txBox="1"/>
          <p:nvPr/>
        </p:nvSpPr>
        <p:spPr>
          <a:xfrm>
            <a:off x="753834" y="5220731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6506DC-371B-47FB-897C-DFAC0A6947B9}"/>
              </a:ext>
            </a:extLst>
          </p:cNvPr>
          <p:cNvSpPr txBox="1"/>
          <p:nvPr/>
        </p:nvSpPr>
        <p:spPr>
          <a:xfrm>
            <a:off x="1876851" y="3587031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CF48896-7E7D-457D-A53C-61CCAA1BB3D7}"/>
              </a:ext>
            </a:extLst>
          </p:cNvPr>
          <p:cNvSpPr txBox="1"/>
          <p:nvPr/>
        </p:nvSpPr>
        <p:spPr>
          <a:xfrm>
            <a:off x="2056082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24B231B-1E20-405D-AB3E-25BE31BCFE08}"/>
              </a:ext>
            </a:extLst>
          </p:cNvPr>
          <p:cNvSpPr txBox="1"/>
          <p:nvPr/>
        </p:nvSpPr>
        <p:spPr>
          <a:xfrm>
            <a:off x="2469124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1939111" y="2336800"/>
            <a:ext cx="2588439" cy="1390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 flipH="1" flipV="1">
            <a:off x="4514850" y="2324100"/>
            <a:ext cx="2556701" cy="1389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3652827" y="2343150"/>
            <a:ext cx="862023" cy="13776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 flipH="1" flipV="1">
            <a:off x="4540250" y="2330450"/>
            <a:ext cx="817664" cy="1379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1735388" y="3721451"/>
            <a:ext cx="207645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1943033" y="3721451"/>
            <a:ext cx="213360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 flipV="1">
            <a:off x="1943033" y="3727167"/>
            <a:ext cx="643890" cy="1226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1297238" y="3717641"/>
            <a:ext cx="647859" cy="1249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1107860" y="4890939"/>
            <a:ext cx="1674977" cy="407853"/>
            <a:chOff x="273537" y="4472758"/>
            <a:chExt cx="1674977" cy="407853"/>
          </a:xfrm>
        </p:grpSpPr>
        <p:grpSp>
          <p:nvGrpSpPr>
            <p:cNvPr id="182" name="Group 181"/>
            <p:cNvGrpSpPr/>
            <p:nvPr/>
          </p:nvGrpSpPr>
          <p:grpSpPr>
            <a:xfrm>
              <a:off x="273537" y="4472758"/>
              <a:ext cx="395010" cy="407853"/>
              <a:chOff x="273537" y="4472758"/>
              <a:chExt cx="395010" cy="407853"/>
            </a:xfrm>
          </p:grpSpPr>
          <p:cxnSp>
            <p:nvCxnSpPr>
              <p:cNvPr id="219" name="Straight Connector 218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3" name="Group 222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224" name="Oval 223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25" name="Group 224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226" name="Oval 225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7" name="Oval 226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" name="Oval 228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83" name="Group 182"/>
            <p:cNvGrpSpPr/>
            <p:nvPr/>
          </p:nvGrpSpPr>
          <p:grpSpPr>
            <a:xfrm>
              <a:off x="704295" y="4472758"/>
              <a:ext cx="395010" cy="407853"/>
              <a:chOff x="273537" y="4472758"/>
              <a:chExt cx="395010" cy="407853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2" name="Group 211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213" name="Oval 212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" name="Group 213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215" name="Oval 214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6" name="Oval 215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" name="Oval 216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84" name="Group 183"/>
            <p:cNvGrpSpPr/>
            <p:nvPr/>
          </p:nvGrpSpPr>
          <p:grpSpPr>
            <a:xfrm>
              <a:off x="1122746" y="4472758"/>
              <a:ext cx="395010" cy="407853"/>
              <a:chOff x="273537" y="4472758"/>
              <a:chExt cx="395010" cy="407853"/>
            </a:xfrm>
          </p:grpSpPr>
          <p:cxnSp>
            <p:nvCxnSpPr>
              <p:cNvPr id="197" name="Straight Connector 196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202" name="Oval 201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03" name="Group 202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204" name="Oval 203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Oval 205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7" name="Oval 206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85" name="Group 184"/>
            <p:cNvGrpSpPr/>
            <p:nvPr/>
          </p:nvGrpSpPr>
          <p:grpSpPr>
            <a:xfrm>
              <a:off x="1553504" y="4472758"/>
              <a:ext cx="395010" cy="407853"/>
              <a:chOff x="273537" y="4472758"/>
              <a:chExt cx="395010" cy="407853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oup 189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191" name="Oval 190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92" name="Group 191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193" name="Oval 192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" name="Oval 193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rgbClr val="E1E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181" name="Oval 180"/>
          <p:cNvSpPr/>
          <p:nvPr/>
        </p:nvSpPr>
        <p:spPr>
          <a:xfrm>
            <a:off x="1847184" y="3615109"/>
            <a:ext cx="196329" cy="196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3444534" y="3721451"/>
            <a:ext cx="207645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3652179" y="3721451"/>
            <a:ext cx="213360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3652179" y="3727167"/>
            <a:ext cx="643890" cy="1226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3006384" y="3717641"/>
            <a:ext cx="647859" cy="1249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2817006" y="4890939"/>
            <a:ext cx="395010" cy="407853"/>
            <a:chOff x="273537" y="4472758"/>
            <a:chExt cx="395010" cy="407853"/>
          </a:xfrm>
        </p:grpSpPr>
        <p:cxnSp>
          <p:nvCxnSpPr>
            <p:cNvPr id="165" name="Straight Connector 164"/>
            <p:cNvCxnSpPr/>
            <p:nvPr/>
          </p:nvCxnSpPr>
          <p:spPr>
            <a:xfrm flipV="1">
              <a:off x="417195" y="4533900"/>
              <a:ext cx="49530" cy="3105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 flipV="1">
              <a:off x="466725" y="4541520"/>
              <a:ext cx="59055" cy="3028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466725" y="4539616"/>
              <a:ext cx="165735" cy="3047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V="1">
              <a:off x="308610" y="4531996"/>
              <a:ext cx="161925" cy="3124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273537" y="4472758"/>
              <a:ext cx="395010" cy="407853"/>
              <a:chOff x="683112" y="4472758"/>
              <a:chExt cx="395010" cy="407853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818761" y="4472758"/>
                <a:ext cx="123713" cy="1237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683112" y="4808669"/>
                <a:ext cx="395010" cy="71942"/>
                <a:chOff x="683112" y="4808669"/>
                <a:chExt cx="395010" cy="71942"/>
              </a:xfrm>
            </p:grpSpPr>
            <p:sp>
              <p:nvSpPr>
                <p:cNvPr id="172" name="Oval 171"/>
                <p:cNvSpPr/>
                <p:nvPr/>
              </p:nvSpPr>
              <p:spPr>
                <a:xfrm>
                  <a:off x="683112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790801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898490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1006180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29" name="Group 128"/>
          <p:cNvGrpSpPr/>
          <p:nvPr/>
        </p:nvGrpSpPr>
        <p:grpSpPr>
          <a:xfrm>
            <a:off x="3247764" y="4890939"/>
            <a:ext cx="395010" cy="407853"/>
            <a:chOff x="273537" y="4472758"/>
            <a:chExt cx="395010" cy="407853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417195" y="4533900"/>
              <a:ext cx="49530" cy="3105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 flipV="1">
              <a:off x="466725" y="4541520"/>
              <a:ext cx="59055" cy="3028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 flipV="1">
              <a:off x="466725" y="4539616"/>
              <a:ext cx="165735" cy="3047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308610" y="4531996"/>
              <a:ext cx="161925" cy="3124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/>
            <p:cNvGrpSpPr/>
            <p:nvPr/>
          </p:nvGrpSpPr>
          <p:grpSpPr>
            <a:xfrm>
              <a:off x="273537" y="4472758"/>
              <a:ext cx="395010" cy="407853"/>
              <a:chOff x="683112" y="4472758"/>
              <a:chExt cx="395010" cy="407853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818761" y="4472758"/>
                <a:ext cx="123713" cy="1237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683112" y="4808669"/>
                <a:ext cx="395010" cy="71942"/>
                <a:chOff x="683112" y="4808669"/>
                <a:chExt cx="395010" cy="71942"/>
              </a:xfrm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683112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790801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898490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1006180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cxnSp>
        <p:nvCxnSpPr>
          <p:cNvPr id="143" name="Straight Connector 142"/>
          <p:cNvCxnSpPr/>
          <p:nvPr/>
        </p:nvCxnSpPr>
        <p:spPr>
          <a:xfrm flipV="1">
            <a:off x="3809873" y="4952081"/>
            <a:ext cx="49530" cy="3105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3859403" y="4959701"/>
            <a:ext cx="59055" cy="3028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 flipV="1">
            <a:off x="3859403" y="4957797"/>
            <a:ext cx="165735" cy="3047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3701288" y="4950177"/>
            <a:ext cx="161925" cy="3124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3666215" y="4890939"/>
            <a:ext cx="395010" cy="407853"/>
            <a:chOff x="683112" y="4472758"/>
            <a:chExt cx="395010" cy="407853"/>
          </a:xfrm>
        </p:grpSpPr>
        <p:sp>
          <p:nvSpPr>
            <p:cNvPr id="148" name="Oval 147"/>
            <p:cNvSpPr/>
            <p:nvPr/>
          </p:nvSpPr>
          <p:spPr>
            <a:xfrm>
              <a:off x="818761" y="4472758"/>
              <a:ext cx="123713" cy="1237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683112" y="4808669"/>
              <a:ext cx="395010" cy="71942"/>
              <a:chOff x="683112" y="4808669"/>
              <a:chExt cx="395010" cy="71942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683112" y="4808669"/>
                <a:ext cx="71942" cy="71942"/>
              </a:xfrm>
              <a:prstGeom prst="ellipse">
                <a:avLst/>
              </a:prstGeom>
              <a:solidFill>
                <a:srgbClr val="E1E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90801" y="4808669"/>
                <a:ext cx="71942" cy="719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898490" y="4808669"/>
                <a:ext cx="71942" cy="71942"/>
              </a:xfrm>
              <a:prstGeom prst="ellipse">
                <a:avLst/>
              </a:prstGeom>
              <a:solidFill>
                <a:srgbClr val="E1E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006180" y="4808669"/>
                <a:ext cx="71942" cy="719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4096973" y="4890939"/>
            <a:ext cx="395010" cy="407853"/>
            <a:chOff x="273537" y="4472758"/>
            <a:chExt cx="395010" cy="407853"/>
          </a:xfrm>
        </p:grpSpPr>
        <p:cxnSp>
          <p:nvCxnSpPr>
            <p:cNvPr id="132" name="Straight Connector 131"/>
            <p:cNvCxnSpPr/>
            <p:nvPr/>
          </p:nvCxnSpPr>
          <p:spPr>
            <a:xfrm flipV="1">
              <a:off x="417195" y="4533900"/>
              <a:ext cx="49530" cy="3105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 flipV="1">
              <a:off x="466725" y="4541520"/>
              <a:ext cx="59055" cy="3028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 flipV="1">
              <a:off x="466725" y="4539616"/>
              <a:ext cx="165735" cy="3047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308610" y="4531996"/>
              <a:ext cx="161925" cy="3124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73537" y="4472758"/>
              <a:ext cx="395010" cy="407853"/>
              <a:chOff x="683112" y="4472758"/>
              <a:chExt cx="395010" cy="407853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818761" y="4472758"/>
                <a:ext cx="123713" cy="1237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683112" y="4808669"/>
                <a:ext cx="395010" cy="71942"/>
                <a:chOff x="683112" y="4808669"/>
                <a:chExt cx="395010" cy="71942"/>
              </a:xfrm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683112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790801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898490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1006180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27" name="Oval 126"/>
          <p:cNvSpPr/>
          <p:nvPr/>
        </p:nvSpPr>
        <p:spPr>
          <a:xfrm>
            <a:off x="3556330" y="3615109"/>
            <a:ext cx="196329" cy="196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5149155" y="3721451"/>
            <a:ext cx="207645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356800" y="3721451"/>
            <a:ext cx="213360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5356800" y="3727167"/>
            <a:ext cx="643890" cy="1226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711005" y="3717641"/>
            <a:ext cx="647859" cy="1249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4521627" y="4890939"/>
            <a:ext cx="1674977" cy="407853"/>
            <a:chOff x="273537" y="4472758"/>
            <a:chExt cx="1674977" cy="407853"/>
          </a:xfrm>
        </p:grpSpPr>
        <p:grpSp>
          <p:nvGrpSpPr>
            <p:cNvPr id="74" name="Group 73"/>
            <p:cNvGrpSpPr/>
            <p:nvPr/>
          </p:nvGrpSpPr>
          <p:grpSpPr>
            <a:xfrm>
              <a:off x="273537" y="4472758"/>
              <a:ext cx="395010" cy="407853"/>
              <a:chOff x="273537" y="4472758"/>
              <a:chExt cx="395010" cy="407853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" name="Group 114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7" name="Group 116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118" name="Oval 117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" name="Oval 118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0" name="Oval 119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5" name="Group 74"/>
            <p:cNvGrpSpPr/>
            <p:nvPr/>
          </p:nvGrpSpPr>
          <p:grpSpPr>
            <a:xfrm>
              <a:off x="704295" y="4472758"/>
              <a:ext cx="395010" cy="407853"/>
              <a:chOff x="273537" y="4472758"/>
              <a:chExt cx="395010" cy="407853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oup 103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6" name="Group 105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6" name="Group 75"/>
            <p:cNvGrpSpPr/>
            <p:nvPr/>
          </p:nvGrpSpPr>
          <p:grpSpPr>
            <a:xfrm>
              <a:off x="1122746" y="4472758"/>
              <a:ext cx="395010" cy="407853"/>
              <a:chOff x="273537" y="4472758"/>
              <a:chExt cx="395010" cy="407853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Group 92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95" name="Group 94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96" name="Oval 95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" name="Oval 97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7" name="Group 76"/>
            <p:cNvGrpSpPr/>
            <p:nvPr/>
          </p:nvGrpSpPr>
          <p:grpSpPr>
            <a:xfrm>
              <a:off x="1553504" y="4472758"/>
              <a:ext cx="395010" cy="407853"/>
              <a:chOff x="273537" y="4472758"/>
              <a:chExt cx="395010" cy="407853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84" name="Group 83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85" name="Oval 84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73" name="Oval 72"/>
          <p:cNvSpPr/>
          <p:nvPr/>
        </p:nvSpPr>
        <p:spPr>
          <a:xfrm>
            <a:off x="5260951" y="3615109"/>
            <a:ext cx="196329" cy="196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858301" y="3721451"/>
            <a:ext cx="207645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7065946" y="3721451"/>
            <a:ext cx="213360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7065946" y="3727167"/>
            <a:ext cx="643890" cy="1226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420151" y="3717641"/>
            <a:ext cx="647859" cy="1249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230773" y="4890939"/>
            <a:ext cx="1674977" cy="407853"/>
            <a:chOff x="273537" y="4472758"/>
            <a:chExt cx="1674977" cy="407853"/>
          </a:xfrm>
        </p:grpSpPr>
        <p:grpSp>
          <p:nvGrpSpPr>
            <p:cNvPr id="20" name="Group 19"/>
            <p:cNvGrpSpPr/>
            <p:nvPr/>
          </p:nvGrpSpPr>
          <p:grpSpPr>
            <a:xfrm>
              <a:off x="273537" y="4472758"/>
              <a:ext cx="395010" cy="407853"/>
              <a:chOff x="273537" y="4472758"/>
              <a:chExt cx="395010" cy="407853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63" name="Group 62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Oval 64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1" name="Group 20"/>
            <p:cNvGrpSpPr/>
            <p:nvPr/>
          </p:nvGrpSpPr>
          <p:grpSpPr>
            <a:xfrm>
              <a:off x="704295" y="4472758"/>
              <a:ext cx="395010" cy="407853"/>
              <a:chOff x="273537" y="4472758"/>
              <a:chExt cx="395010" cy="407853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53" name="Oval 52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" name="Oval 55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2" name="Group 21"/>
            <p:cNvGrpSpPr/>
            <p:nvPr/>
          </p:nvGrpSpPr>
          <p:grpSpPr>
            <a:xfrm>
              <a:off x="1122746" y="4472758"/>
              <a:ext cx="395010" cy="407853"/>
              <a:chOff x="273537" y="4472758"/>
              <a:chExt cx="395010" cy="407853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3" name="Group 22"/>
            <p:cNvGrpSpPr/>
            <p:nvPr/>
          </p:nvGrpSpPr>
          <p:grpSpPr>
            <a:xfrm>
              <a:off x="1553504" y="4472758"/>
              <a:ext cx="395010" cy="407853"/>
              <a:chOff x="273537" y="4472758"/>
              <a:chExt cx="395010" cy="40785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19" name="Oval 18"/>
          <p:cNvSpPr/>
          <p:nvPr/>
        </p:nvSpPr>
        <p:spPr>
          <a:xfrm>
            <a:off x="6970097" y="3615109"/>
            <a:ext cx="196329" cy="196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0161" y="2119809"/>
            <a:ext cx="446170" cy="4461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E667993-DEB7-43E1-886C-A57415358FFD}"/>
              </a:ext>
            </a:extLst>
          </p:cNvPr>
          <p:cNvSpPr txBox="1"/>
          <p:nvPr/>
        </p:nvSpPr>
        <p:spPr>
          <a:xfrm>
            <a:off x="3590126" y="3592573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3613F62-CA85-421E-8057-6ABB3F86156B}"/>
              </a:ext>
            </a:extLst>
          </p:cNvPr>
          <p:cNvSpPr txBox="1"/>
          <p:nvPr/>
        </p:nvSpPr>
        <p:spPr>
          <a:xfrm>
            <a:off x="5305110" y="3585660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348554E-544D-4B97-9185-736649668AFA}"/>
              </a:ext>
            </a:extLst>
          </p:cNvPr>
          <p:cNvSpPr txBox="1"/>
          <p:nvPr/>
        </p:nvSpPr>
        <p:spPr>
          <a:xfrm>
            <a:off x="7012968" y="3585660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A0F97DA-E38B-4C7A-909E-8892430CB83E}"/>
              </a:ext>
            </a:extLst>
          </p:cNvPr>
          <p:cNvSpPr txBox="1"/>
          <p:nvPr/>
        </p:nvSpPr>
        <p:spPr>
          <a:xfrm>
            <a:off x="119969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6352BC1-F412-4491-A483-89906C2C3B5F}"/>
              </a:ext>
            </a:extLst>
          </p:cNvPr>
          <p:cNvSpPr txBox="1"/>
          <p:nvPr/>
        </p:nvSpPr>
        <p:spPr>
          <a:xfrm>
            <a:off x="1635900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FFF0CED-82E7-4F4D-8224-415790C49BEE}"/>
              </a:ext>
            </a:extLst>
          </p:cNvPr>
          <p:cNvSpPr txBox="1"/>
          <p:nvPr/>
        </p:nvSpPr>
        <p:spPr>
          <a:xfrm>
            <a:off x="2898413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65682A9-C7F1-4E48-B5B7-9F3D24C85387}"/>
              </a:ext>
            </a:extLst>
          </p:cNvPr>
          <p:cNvSpPr txBox="1"/>
          <p:nvPr/>
        </p:nvSpPr>
        <p:spPr>
          <a:xfrm>
            <a:off x="335530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914FBB6-6CCD-4AC4-8F96-B27571E40FF1}"/>
              </a:ext>
            </a:extLst>
          </p:cNvPr>
          <p:cNvSpPr txBox="1"/>
          <p:nvPr/>
        </p:nvSpPr>
        <p:spPr>
          <a:xfrm>
            <a:off x="376948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F4AD8D43-A260-4ED0-BC35-F889C2209011}"/>
              </a:ext>
            </a:extLst>
          </p:cNvPr>
          <p:cNvSpPr txBox="1"/>
          <p:nvPr/>
        </p:nvSpPr>
        <p:spPr>
          <a:xfrm>
            <a:off x="4204662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F33E871-0FD9-4471-ADED-05DD4F6293EC}"/>
              </a:ext>
            </a:extLst>
          </p:cNvPr>
          <p:cNvSpPr txBox="1"/>
          <p:nvPr/>
        </p:nvSpPr>
        <p:spPr>
          <a:xfrm>
            <a:off x="4639415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C04F395-66DF-40A4-9000-9A0D9FF4B32C}"/>
              </a:ext>
            </a:extLst>
          </p:cNvPr>
          <p:cNvSpPr txBox="1"/>
          <p:nvPr/>
        </p:nvSpPr>
        <p:spPr>
          <a:xfrm>
            <a:off x="5059665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AD1B2DD-D657-49E4-9286-113AFEF4726F}"/>
              </a:ext>
            </a:extLst>
          </p:cNvPr>
          <p:cNvSpPr txBox="1"/>
          <p:nvPr/>
        </p:nvSpPr>
        <p:spPr>
          <a:xfrm>
            <a:off x="5480340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1D1A529-676A-4A7B-A55F-81C78CE37661}"/>
              </a:ext>
            </a:extLst>
          </p:cNvPr>
          <p:cNvSpPr txBox="1"/>
          <p:nvPr/>
        </p:nvSpPr>
        <p:spPr>
          <a:xfrm>
            <a:off x="5923708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A1CD6BA-CCA9-4B82-9831-38C2A1E0B828}"/>
              </a:ext>
            </a:extLst>
          </p:cNvPr>
          <p:cNvSpPr txBox="1"/>
          <p:nvPr/>
        </p:nvSpPr>
        <p:spPr>
          <a:xfrm>
            <a:off x="6352029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17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4BB715E-A2F0-4EB2-BCB1-E1FC785F55FF}"/>
              </a:ext>
            </a:extLst>
          </p:cNvPr>
          <p:cNvSpPr txBox="1"/>
          <p:nvPr/>
        </p:nvSpPr>
        <p:spPr>
          <a:xfrm>
            <a:off x="6787167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18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3ABCE74-8C7E-4380-BC21-FB3914909BAB}"/>
              </a:ext>
            </a:extLst>
          </p:cNvPr>
          <p:cNvSpPr txBox="1"/>
          <p:nvPr/>
        </p:nvSpPr>
        <p:spPr>
          <a:xfrm>
            <a:off x="7207639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19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54FF76C-1BD2-4D8D-825D-431B9C5E1656}"/>
              </a:ext>
            </a:extLst>
          </p:cNvPr>
          <p:cNvSpPr txBox="1"/>
          <p:nvPr/>
        </p:nvSpPr>
        <p:spPr>
          <a:xfrm>
            <a:off x="7648257" y="476633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CF7FD7D-79BE-4C27-B5E0-DE96874FC20A}"/>
              </a:ext>
            </a:extLst>
          </p:cNvPr>
          <p:cNvSpPr txBox="1"/>
          <p:nvPr/>
        </p:nvSpPr>
        <p:spPr>
          <a:xfrm>
            <a:off x="4584525" y="213562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011AEC3F-380E-4380-A591-B18E67889319}"/>
              </a:ext>
            </a:extLst>
          </p:cNvPr>
          <p:cNvGrpSpPr/>
          <p:nvPr/>
        </p:nvGrpSpPr>
        <p:grpSpPr>
          <a:xfrm>
            <a:off x="769966" y="5532522"/>
            <a:ext cx="481552" cy="288925"/>
            <a:chOff x="769966" y="5512816"/>
            <a:chExt cx="481552" cy="288925"/>
          </a:xfrm>
        </p:grpSpPr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00FDF17-D587-4994-83B9-33E4939A7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484" y="5547725"/>
              <a:ext cx="228632" cy="219106"/>
            </a:xfrm>
            <a:prstGeom prst="rect">
              <a:avLst/>
            </a:prstGeom>
          </p:spPr>
        </p:pic>
        <p:sp>
          <p:nvSpPr>
            <p:cNvPr id="250" name="Left Brace 249">
              <a:extLst>
                <a:ext uri="{FF2B5EF4-FFF2-40B4-BE49-F238E27FC236}">
                  <a16:creationId xmlns:a16="http://schemas.microsoft.com/office/drawing/2014/main" id="{5317CCDA-CEF7-47C4-96F1-B4041B766FD7}"/>
                </a:ext>
              </a:extLst>
            </p:cNvPr>
            <p:cNvSpPr/>
            <p:nvPr/>
          </p:nvSpPr>
          <p:spPr>
            <a:xfrm>
              <a:off x="769966" y="5512816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Left Brace 252">
              <a:extLst>
                <a:ext uri="{FF2B5EF4-FFF2-40B4-BE49-F238E27FC236}">
                  <a16:creationId xmlns:a16="http://schemas.microsoft.com/office/drawing/2014/main" id="{71C3F630-870B-42A2-BEDD-D311528C127E}"/>
                </a:ext>
              </a:extLst>
            </p:cNvPr>
            <p:cNvSpPr/>
            <p:nvPr/>
          </p:nvSpPr>
          <p:spPr>
            <a:xfrm rot="10800000">
              <a:off x="1117574" y="5512816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CD8A61CC-4B98-4CF6-B1D3-8F961515984B}"/>
              </a:ext>
            </a:extLst>
          </p:cNvPr>
          <p:cNvSpPr txBox="1"/>
          <p:nvPr/>
        </p:nvSpPr>
        <p:spPr>
          <a:xfrm>
            <a:off x="957758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BFCBF780-0089-47D7-BFA6-5BB2A516585D}"/>
              </a:ext>
            </a:extLst>
          </p:cNvPr>
          <p:cNvSpPr txBox="1"/>
          <p:nvPr/>
        </p:nvSpPr>
        <p:spPr>
          <a:xfrm>
            <a:off x="1445573" y="353268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3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F9C0EA39-2483-469F-B673-BFD7FBEF1B90}"/>
              </a:ext>
            </a:extLst>
          </p:cNvPr>
          <p:cNvSpPr txBox="1"/>
          <p:nvPr/>
        </p:nvSpPr>
        <p:spPr>
          <a:xfrm>
            <a:off x="3897859" y="2148229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4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7971EB60-C782-44AF-8A95-FD17038A98FD}"/>
              </a:ext>
            </a:extLst>
          </p:cNvPr>
          <p:cNvSpPr txBox="1"/>
          <p:nvPr/>
        </p:nvSpPr>
        <p:spPr>
          <a:xfrm>
            <a:off x="2342137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2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F707E942-E799-437E-A8C5-74DCDB65DB8C}"/>
              </a:ext>
            </a:extLst>
          </p:cNvPr>
          <p:cNvSpPr txBox="1"/>
          <p:nvPr/>
        </p:nvSpPr>
        <p:spPr>
          <a:xfrm>
            <a:off x="6318298" y="5220731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72</a:t>
            </a: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F1595B06-2575-4FEB-B690-C8D9E93B0E1C}"/>
              </a:ext>
            </a:extLst>
          </p:cNvPr>
          <p:cNvGrpSpPr/>
          <p:nvPr/>
        </p:nvGrpSpPr>
        <p:grpSpPr>
          <a:xfrm>
            <a:off x="6344811" y="5532521"/>
            <a:ext cx="506351" cy="288926"/>
            <a:chOff x="6344811" y="5512815"/>
            <a:chExt cx="506351" cy="288926"/>
          </a:xfrm>
        </p:grpSpPr>
        <p:pic>
          <p:nvPicPr>
            <p:cNvPr id="264" name="Picture 263">
              <a:extLst>
                <a:ext uri="{FF2B5EF4-FFF2-40B4-BE49-F238E27FC236}">
                  <a16:creationId xmlns:a16="http://schemas.microsoft.com/office/drawing/2014/main" id="{BFF8B3C5-9227-43F7-8BE7-BD2B15966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2122" y="5547725"/>
              <a:ext cx="228632" cy="219106"/>
            </a:xfrm>
            <a:prstGeom prst="rect">
              <a:avLst/>
            </a:prstGeom>
          </p:spPr>
        </p:pic>
        <p:sp>
          <p:nvSpPr>
            <p:cNvPr id="266" name="Left Brace 265">
              <a:extLst>
                <a:ext uri="{FF2B5EF4-FFF2-40B4-BE49-F238E27FC236}">
                  <a16:creationId xmlns:a16="http://schemas.microsoft.com/office/drawing/2014/main" id="{FF935FF4-009C-41FC-BBD8-30B1F09A57E2}"/>
                </a:ext>
              </a:extLst>
            </p:cNvPr>
            <p:cNvSpPr/>
            <p:nvPr/>
          </p:nvSpPr>
          <p:spPr>
            <a:xfrm>
              <a:off x="6344811" y="5512816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Left Brace 266">
              <a:extLst>
                <a:ext uri="{FF2B5EF4-FFF2-40B4-BE49-F238E27FC236}">
                  <a16:creationId xmlns:a16="http://schemas.microsoft.com/office/drawing/2014/main" id="{A02CBDAF-A0CD-4767-A76C-7ABE454372F4}"/>
                </a:ext>
              </a:extLst>
            </p:cNvPr>
            <p:cNvSpPr/>
            <p:nvPr/>
          </p:nvSpPr>
          <p:spPr>
            <a:xfrm rot="10800000">
              <a:off x="6717218" y="5512815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9BBEBA28-88E8-4EF8-BDD2-1318375BC177}"/>
              </a:ext>
            </a:extLst>
          </p:cNvPr>
          <p:cNvSpPr txBox="1"/>
          <p:nvPr/>
        </p:nvSpPr>
        <p:spPr>
          <a:xfrm>
            <a:off x="6135470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E9F5F71-FB87-4F69-8CFE-30F23A112253}"/>
              </a:ext>
            </a:extLst>
          </p:cNvPr>
          <p:cNvSpPr txBox="1"/>
          <p:nvPr/>
        </p:nvSpPr>
        <p:spPr>
          <a:xfrm>
            <a:off x="6593842" y="353268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B9E5C32-72A5-4DE8-B96A-F11EA0925986}"/>
              </a:ext>
            </a:extLst>
          </p:cNvPr>
          <p:cNvSpPr txBox="1"/>
          <p:nvPr/>
        </p:nvSpPr>
        <p:spPr>
          <a:xfrm>
            <a:off x="3168263" y="353268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E38A752-8F28-459C-A03B-D130A74E6119}"/>
              </a:ext>
            </a:extLst>
          </p:cNvPr>
          <p:cNvSpPr txBox="1"/>
          <p:nvPr/>
        </p:nvSpPr>
        <p:spPr>
          <a:xfrm>
            <a:off x="4887589" y="353268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719DCD4C-9DA7-4BCF-A280-3140BF6B6609}"/>
              </a:ext>
            </a:extLst>
          </p:cNvPr>
          <p:cNvSpPr txBox="1"/>
          <p:nvPr/>
        </p:nvSpPr>
        <p:spPr>
          <a:xfrm>
            <a:off x="1396980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70DF70D-BDB1-4A5A-8001-5F53446AA8E2}"/>
              </a:ext>
            </a:extLst>
          </p:cNvPr>
          <p:cNvSpPr txBox="1"/>
          <p:nvPr/>
        </p:nvSpPr>
        <p:spPr>
          <a:xfrm>
            <a:off x="2693856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B29BE54-8A09-4C53-9442-D768060C6162}"/>
              </a:ext>
            </a:extLst>
          </p:cNvPr>
          <p:cNvSpPr txBox="1"/>
          <p:nvPr/>
        </p:nvSpPr>
        <p:spPr>
          <a:xfrm>
            <a:off x="3114895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81EF547-5EE9-4B4B-98D0-9F566829FB22}"/>
              </a:ext>
            </a:extLst>
          </p:cNvPr>
          <p:cNvSpPr txBox="1"/>
          <p:nvPr/>
        </p:nvSpPr>
        <p:spPr>
          <a:xfrm>
            <a:off x="3671380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1717C5F-3A8B-4153-8F8C-44E14A5082A2}"/>
              </a:ext>
            </a:extLst>
          </p:cNvPr>
          <p:cNvSpPr txBox="1"/>
          <p:nvPr/>
        </p:nvSpPr>
        <p:spPr>
          <a:xfrm>
            <a:off x="4054909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7E917A5-2474-4AF9-85D9-4F004DB2C81F}"/>
              </a:ext>
            </a:extLst>
          </p:cNvPr>
          <p:cNvSpPr txBox="1"/>
          <p:nvPr/>
        </p:nvSpPr>
        <p:spPr>
          <a:xfrm>
            <a:off x="4418196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D31004F-0B4A-458A-B7E1-1A12D9F044B5}"/>
              </a:ext>
            </a:extLst>
          </p:cNvPr>
          <p:cNvSpPr txBox="1"/>
          <p:nvPr/>
        </p:nvSpPr>
        <p:spPr>
          <a:xfrm>
            <a:off x="4838853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E6665996-1FEB-4B70-B71D-D9AF036A35ED}"/>
              </a:ext>
            </a:extLst>
          </p:cNvPr>
          <p:cNvSpPr txBox="1"/>
          <p:nvPr/>
        </p:nvSpPr>
        <p:spPr>
          <a:xfrm>
            <a:off x="5395338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1B6C0548-C8A1-4349-9432-2E723A974001}"/>
              </a:ext>
            </a:extLst>
          </p:cNvPr>
          <p:cNvSpPr txBox="1"/>
          <p:nvPr/>
        </p:nvSpPr>
        <p:spPr>
          <a:xfrm>
            <a:off x="5778867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910402EA-3BF1-470B-9B87-E047515254B1}"/>
              </a:ext>
            </a:extLst>
          </p:cNvPr>
          <p:cNvSpPr txBox="1"/>
          <p:nvPr/>
        </p:nvSpPr>
        <p:spPr>
          <a:xfrm>
            <a:off x="6537782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6B38CAE1-A5B9-4989-82D0-80BBC7E4D629}"/>
              </a:ext>
            </a:extLst>
          </p:cNvPr>
          <p:cNvSpPr txBox="1"/>
          <p:nvPr/>
        </p:nvSpPr>
        <p:spPr>
          <a:xfrm>
            <a:off x="7094267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9448F8C-8688-4373-8A82-D01F2993DC80}"/>
              </a:ext>
            </a:extLst>
          </p:cNvPr>
          <p:cNvSpPr txBox="1"/>
          <p:nvPr/>
        </p:nvSpPr>
        <p:spPr>
          <a:xfrm>
            <a:off x="7477796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447D3BAB-6A87-43E1-BC8F-5285E1D93716}"/>
              </a:ext>
            </a:extLst>
          </p:cNvPr>
          <p:cNvGrpSpPr/>
          <p:nvPr/>
        </p:nvGrpSpPr>
        <p:grpSpPr>
          <a:xfrm>
            <a:off x="2675566" y="5532522"/>
            <a:ext cx="506351" cy="288925"/>
            <a:chOff x="2781536" y="5551527"/>
            <a:chExt cx="506351" cy="288925"/>
          </a:xfrm>
        </p:grpSpPr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2C4C685E-97BA-4829-A215-8A853BE41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0198" y="5572545"/>
              <a:ext cx="253745" cy="246888"/>
            </a:xfrm>
            <a:prstGeom prst="rect">
              <a:avLst/>
            </a:prstGeom>
          </p:spPr>
        </p:pic>
        <p:sp>
          <p:nvSpPr>
            <p:cNvPr id="291" name="Left Brace 290">
              <a:extLst>
                <a:ext uri="{FF2B5EF4-FFF2-40B4-BE49-F238E27FC236}">
                  <a16:creationId xmlns:a16="http://schemas.microsoft.com/office/drawing/2014/main" id="{DAAF46BC-65B0-4A60-8634-D1B2F1AE6187}"/>
                </a:ext>
              </a:extLst>
            </p:cNvPr>
            <p:cNvSpPr/>
            <p:nvPr/>
          </p:nvSpPr>
          <p:spPr>
            <a:xfrm>
              <a:off x="2781536" y="5551527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Left Brace 291">
              <a:extLst>
                <a:ext uri="{FF2B5EF4-FFF2-40B4-BE49-F238E27FC236}">
                  <a16:creationId xmlns:a16="http://schemas.microsoft.com/office/drawing/2014/main" id="{08227FBF-F82A-4062-9FF1-E165D0CF6CB1}"/>
                </a:ext>
              </a:extLst>
            </p:cNvPr>
            <p:cNvSpPr/>
            <p:nvPr/>
          </p:nvSpPr>
          <p:spPr>
            <a:xfrm rot="10800000">
              <a:off x="3153943" y="5551527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6E463266-E332-45B4-A4FC-88D51746D2AB}"/>
              </a:ext>
            </a:extLst>
          </p:cNvPr>
          <p:cNvGrpSpPr/>
          <p:nvPr/>
        </p:nvGrpSpPr>
        <p:grpSpPr>
          <a:xfrm>
            <a:off x="1796269" y="5532522"/>
            <a:ext cx="819350" cy="288925"/>
            <a:chOff x="1864872" y="5488098"/>
            <a:chExt cx="819350" cy="288925"/>
          </a:xfrm>
        </p:grpSpPr>
        <p:pic>
          <p:nvPicPr>
            <p:cNvPr id="287" name="Picture 286">
              <a:extLst>
                <a:ext uri="{FF2B5EF4-FFF2-40B4-BE49-F238E27FC236}">
                  <a16:creationId xmlns:a16="http://schemas.microsoft.com/office/drawing/2014/main" id="{22612EEF-C97F-4320-9241-40503DFFB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7873" y="5509116"/>
              <a:ext cx="253745" cy="246888"/>
            </a:xfrm>
            <a:prstGeom prst="rect">
              <a:avLst/>
            </a:prstGeom>
          </p:spPr>
        </p:pic>
        <p:sp>
          <p:nvSpPr>
            <p:cNvPr id="260" name="Left Brace 259">
              <a:extLst>
                <a:ext uri="{FF2B5EF4-FFF2-40B4-BE49-F238E27FC236}">
                  <a16:creationId xmlns:a16="http://schemas.microsoft.com/office/drawing/2014/main" id="{0550FFBB-9E5F-4233-A1E7-7B6FCCA5F351}"/>
                </a:ext>
              </a:extLst>
            </p:cNvPr>
            <p:cNvSpPr/>
            <p:nvPr/>
          </p:nvSpPr>
          <p:spPr>
            <a:xfrm>
              <a:off x="1864872" y="5488098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E5403828-9286-4791-881A-AD3D3A62964C}"/>
                </a:ext>
              </a:extLst>
            </p:cNvPr>
            <p:cNvSpPr/>
            <p:nvPr/>
          </p:nvSpPr>
          <p:spPr>
            <a:xfrm rot="10800000">
              <a:off x="2550278" y="5488098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3" name="Picture 292">
              <a:extLst>
                <a:ext uri="{FF2B5EF4-FFF2-40B4-BE49-F238E27FC236}">
                  <a16:creationId xmlns:a16="http://schemas.microsoft.com/office/drawing/2014/main" id="{58515474-FA79-4367-91B3-56D134465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8657" y="5509948"/>
              <a:ext cx="255887" cy="245225"/>
            </a:xfrm>
            <a:prstGeom prst="rect">
              <a:avLst/>
            </a:prstGeom>
          </p:spPr>
        </p:pic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90921BCD-CC76-4DC8-8DD8-5A75D097F972}"/>
              </a:ext>
            </a:extLst>
          </p:cNvPr>
          <p:cNvGrpSpPr/>
          <p:nvPr/>
        </p:nvGrpSpPr>
        <p:grpSpPr>
          <a:xfrm>
            <a:off x="3372005" y="5532522"/>
            <a:ext cx="506351" cy="288925"/>
            <a:chOff x="2781536" y="5551527"/>
            <a:chExt cx="506351" cy="288925"/>
          </a:xfrm>
        </p:grpSpPr>
        <p:pic>
          <p:nvPicPr>
            <p:cNvPr id="299" name="Picture 298">
              <a:extLst>
                <a:ext uri="{FF2B5EF4-FFF2-40B4-BE49-F238E27FC236}">
                  <a16:creationId xmlns:a16="http://schemas.microsoft.com/office/drawing/2014/main" id="{1B0420D1-4F94-45EC-9AC6-86E090812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0198" y="5572545"/>
              <a:ext cx="253745" cy="246888"/>
            </a:xfrm>
            <a:prstGeom prst="rect">
              <a:avLst/>
            </a:prstGeom>
          </p:spPr>
        </p:pic>
        <p:sp>
          <p:nvSpPr>
            <p:cNvPr id="300" name="Left Brace 299">
              <a:extLst>
                <a:ext uri="{FF2B5EF4-FFF2-40B4-BE49-F238E27FC236}">
                  <a16:creationId xmlns:a16="http://schemas.microsoft.com/office/drawing/2014/main" id="{B91F0BD1-760D-4C99-AABA-43196B13EE89}"/>
                </a:ext>
              </a:extLst>
            </p:cNvPr>
            <p:cNvSpPr/>
            <p:nvPr/>
          </p:nvSpPr>
          <p:spPr>
            <a:xfrm>
              <a:off x="2781536" y="5551527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Left Brace 300">
              <a:extLst>
                <a:ext uri="{FF2B5EF4-FFF2-40B4-BE49-F238E27FC236}">
                  <a16:creationId xmlns:a16="http://schemas.microsoft.com/office/drawing/2014/main" id="{BFA0FA97-EA94-4220-BF5D-1DFA85B074F2}"/>
                </a:ext>
              </a:extLst>
            </p:cNvPr>
            <p:cNvSpPr/>
            <p:nvPr/>
          </p:nvSpPr>
          <p:spPr>
            <a:xfrm rot="10800000">
              <a:off x="3153943" y="5551527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E2FFD73-4D20-432C-A0F6-430747EE76F2}"/>
              </a:ext>
            </a:extLst>
          </p:cNvPr>
          <p:cNvGrpSpPr/>
          <p:nvPr/>
        </p:nvGrpSpPr>
        <p:grpSpPr>
          <a:xfrm>
            <a:off x="3925024" y="5532522"/>
            <a:ext cx="506351" cy="288925"/>
            <a:chOff x="2781536" y="5551527"/>
            <a:chExt cx="506351" cy="288925"/>
          </a:xfrm>
        </p:grpSpPr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E66438BC-5A1F-479F-A536-0AD70FF3B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0198" y="5572545"/>
              <a:ext cx="253745" cy="246888"/>
            </a:xfrm>
            <a:prstGeom prst="rect">
              <a:avLst/>
            </a:prstGeom>
          </p:spPr>
        </p:pic>
        <p:sp>
          <p:nvSpPr>
            <p:cNvPr id="304" name="Left Brace 303">
              <a:extLst>
                <a:ext uri="{FF2B5EF4-FFF2-40B4-BE49-F238E27FC236}">
                  <a16:creationId xmlns:a16="http://schemas.microsoft.com/office/drawing/2014/main" id="{7C298FB2-F276-4C75-89F6-D198C1974D0C}"/>
                </a:ext>
              </a:extLst>
            </p:cNvPr>
            <p:cNvSpPr/>
            <p:nvPr/>
          </p:nvSpPr>
          <p:spPr>
            <a:xfrm>
              <a:off x="2781536" y="5551527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Left Brace 304">
              <a:extLst>
                <a:ext uri="{FF2B5EF4-FFF2-40B4-BE49-F238E27FC236}">
                  <a16:creationId xmlns:a16="http://schemas.microsoft.com/office/drawing/2014/main" id="{3315B762-E8F9-46ED-B6EA-545BE4C42ED6}"/>
                </a:ext>
              </a:extLst>
            </p:cNvPr>
            <p:cNvSpPr/>
            <p:nvPr/>
          </p:nvSpPr>
          <p:spPr>
            <a:xfrm rot="10800000">
              <a:off x="3153943" y="5551527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22888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341</Words>
  <Application>Microsoft Office PowerPoint</Application>
  <PresentationFormat>On-screen Show (4:3)</PresentationFormat>
  <Paragraphs>341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28</cp:revision>
  <dcterms:created xsi:type="dcterms:W3CDTF">2024-01-31T17:50:10Z</dcterms:created>
  <dcterms:modified xsi:type="dcterms:W3CDTF">2024-02-20T20:10:47Z</dcterms:modified>
</cp:coreProperties>
</file>