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A7E5A-AD4C-F585-3906-3D5F6F2B7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C7F79-FFF2-F493-2344-79C6A4234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2B846-60E9-0641-43BB-7B914B78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C38-3006-452A-84B0-E89CEFF386CE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909CE-07BD-D9DC-76B0-DCB913C7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01AFC-9679-A9FA-EBA7-E32F30BD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4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14B89-0C2E-FFDC-D55B-CD7D0C3A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42198-3CCF-3224-E76A-2AA612F18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C34CD-1B37-3F59-6E02-1CFAB2E8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C38-3006-452A-84B0-E89CEFF386CE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60A9F-630F-7CFE-7471-94C5F191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9FC5C-ED56-78E9-2F7E-686CB087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6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69CC6F-0D2F-ED5C-6B8F-D4F25DDE0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7976C-DE9D-2366-D78A-CF0A5986E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B1CDC-589F-F1C2-935E-96EE94C2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C38-3006-452A-84B0-E89CEFF386CE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BADD1-D167-1EB3-76BF-6C63E069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77B02-7E80-0EF3-ED98-1FA44F549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3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F015-024A-849B-5969-598786A9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F16FE-413C-CD03-63BD-F7E4E90AA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AFF98-3D10-395C-8000-CB21F010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C38-3006-452A-84B0-E89CEFF386CE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7A116-ADDF-9016-6DF7-BFF0B47F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EE7F8-1B80-6E36-5358-72AF319C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8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B4B2-E5A6-C2C5-DF0E-22DF44A25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F7385-7FB2-DA95-0172-589AD1849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B9109-BACB-7D4D-F899-D733784D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C38-3006-452A-84B0-E89CEFF386CE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C66D9-4072-1C3E-4165-6F951F9C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615F6-CC48-E1F8-F633-34FFAE68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9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6796-CB34-7784-5436-CC66FD49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264ED-0904-EE34-86BA-9E72BE1C3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82A68-525E-6E3F-657F-4F9BDCE38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CE682-9D0F-1528-22DC-6AA5A5AC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C38-3006-452A-84B0-E89CEFF386CE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498D5-405A-AED0-D597-08DE342F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7F86E-9456-3557-32A7-A690C03D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9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30AC-4E76-C522-840D-FB372742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AB249-1BDF-A0EC-BB10-781294B19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31876-C90A-C48C-83FA-E18BFF41E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4F6CB-FE6F-B790-D893-A00923234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BDCA9-BC20-2543-5629-159F94BE6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B610E5-97AF-5CC3-C472-F5907B52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C38-3006-452A-84B0-E89CEFF386CE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31DE8-69B3-18C8-2E49-F7C69F8C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FDD8CD-BCF0-1E91-6788-7942FE03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9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E651-C2F0-8009-3E83-E2C69901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82E69-C8ED-1703-3A9C-F031BA64C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C38-3006-452A-84B0-E89CEFF386CE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F2A79-4359-4DAE-9EFD-4CB51938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D3B88-965C-4B70-5C83-579512CC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8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0D160-9277-3227-D837-44F2497D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C38-3006-452A-84B0-E89CEFF386CE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5D665-072D-2E23-15B3-9018EFBD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08CDD-A973-1309-E18B-19CF87FA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4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F6FF-851B-2D22-025B-1C3AEEBC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67965-5893-85EE-AC9B-A95F96F20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FC40B-AFCC-9B98-BA99-E58649232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99B14-52D6-05D6-9765-884FEBDD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C38-3006-452A-84B0-E89CEFF386CE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80114-C819-4D3A-BA5B-EAA569C1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DC879-F8DD-2D63-B601-6876F32D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4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A14C-98D9-4B3C-CFBE-C8A4313E8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7EE3E-5674-F105-7D2F-CDA2DD7A1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90B6E-F6E4-0DCF-9658-BBCEC7BD2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B78CA-55C9-F3D9-C073-66D96B03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C38-3006-452A-84B0-E89CEFF386CE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2C69F-B2F2-1E85-6932-48843430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978AB-62BC-D9EE-6490-FC8D006A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5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36483-F921-5FB2-A5A0-B9E7D61EC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AEF87-84AB-A676-B923-CF709D58C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B04A4-61C9-EBD8-EF59-70B140481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9C38-3006-452A-84B0-E89CEFF386CE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7C616-94DE-C4A1-F5F5-456213845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5617C-A641-B12A-435D-FA5E09FAA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9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09FF09-7134-46CC-47CC-F3DF2E947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666" y="2414904"/>
            <a:ext cx="5511038" cy="3412928"/>
          </a:xfrm>
          <a:prstGeom prst="rect">
            <a:avLst/>
          </a:prstGeom>
          <a:ln w="50800"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4248B62-3BE5-F237-F083-ED6CE47D57D8}"/>
              </a:ext>
            </a:extLst>
          </p:cNvPr>
          <p:cNvSpPr/>
          <p:nvPr/>
        </p:nvSpPr>
        <p:spPr>
          <a:xfrm>
            <a:off x="2494256" y="2439925"/>
            <a:ext cx="5513839" cy="3426485"/>
          </a:xfrm>
          <a:prstGeom prst="rect">
            <a:avLst/>
          </a:prstGeom>
          <a:solidFill>
            <a:schemeClr val="bg1">
              <a:alpha val="66000"/>
            </a:scheme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FDCD59-A817-1683-8B5A-A692487B8E06}"/>
              </a:ext>
            </a:extLst>
          </p:cNvPr>
          <p:cNvCxnSpPr>
            <a:cxnSpLocks/>
          </p:cNvCxnSpPr>
          <p:nvPr/>
        </p:nvCxnSpPr>
        <p:spPr>
          <a:xfrm>
            <a:off x="2501863" y="2432735"/>
            <a:ext cx="5506232" cy="3408653"/>
          </a:xfrm>
          <a:prstGeom prst="line">
            <a:avLst/>
          </a:prstGeom>
          <a:ln w="50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83377D-1770-C06D-61F2-C5EF4D58D6C4}"/>
              </a:ext>
            </a:extLst>
          </p:cNvPr>
          <p:cNvCxnSpPr>
            <a:cxnSpLocks/>
          </p:cNvCxnSpPr>
          <p:nvPr/>
        </p:nvCxnSpPr>
        <p:spPr>
          <a:xfrm flipV="1">
            <a:off x="2501863" y="2439926"/>
            <a:ext cx="5506232" cy="3426484"/>
          </a:xfrm>
          <a:prstGeom prst="line">
            <a:avLst/>
          </a:prstGeom>
          <a:ln w="50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F03D8F6-3D03-4EBF-C8A0-B248A8025F01}"/>
              </a:ext>
            </a:extLst>
          </p:cNvPr>
          <p:cNvSpPr/>
          <p:nvPr/>
        </p:nvSpPr>
        <p:spPr>
          <a:xfrm>
            <a:off x="5141736" y="4029927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F2ABAC-7B07-F52E-5AA9-2403A4E7B6B8}"/>
              </a:ext>
            </a:extLst>
          </p:cNvPr>
          <p:cNvSpPr txBox="1"/>
          <p:nvPr/>
        </p:nvSpPr>
        <p:spPr>
          <a:xfrm>
            <a:off x="4768842" y="1945437"/>
            <a:ext cx="7457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128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0D3BC2-5D1F-7865-ED1B-EE42358F027A}"/>
              </a:ext>
            </a:extLst>
          </p:cNvPr>
          <p:cNvSpPr txBox="1"/>
          <p:nvPr/>
        </p:nvSpPr>
        <p:spPr>
          <a:xfrm>
            <a:off x="1836308" y="3981974"/>
            <a:ext cx="657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76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ECAAC6-2069-63C1-B9A0-B90CE80E79F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514629" y="2160881"/>
            <a:ext cx="2501074" cy="15389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E026C9-5E44-AB1B-EE06-FC95C5EB845A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486649" y="2160881"/>
            <a:ext cx="2282193" cy="22579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3DAB8A-1F3E-E00C-56E6-096735FB0C4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165282" y="2414902"/>
            <a:ext cx="0" cy="1567072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3A1CB6-3235-F967-2D51-493235DB17B8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165282" y="4412861"/>
            <a:ext cx="0" cy="1428527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241F4CC-12B5-7DA4-C155-4742418BA759}"/>
              </a:ext>
            </a:extLst>
          </p:cNvPr>
          <p:cNvSpPr/>
          <p:nvPr/>
        </p:nvSpPr>
        <p:spPr>
          <a:xfrm>
            <a:off x="7901621" y="485088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668FBB-C960-2D3D-C2D0-5AAD161513B3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5324616" y="4121367"/>
            <a:ext cx="2577005" cy="792287"/>
          </a:xfrm>
          <a:prstGeom prst="straightConnector1">
            <a:avLst/>
          </a:prstGeom>
          <a:ln w="50800" cap="sq">
            <a:solidFill>
              <a:schemeClr val="tx1"/>
            </a:solidFill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32DBFBE-8B38-8BAB-9E1E-7CA41E85FFF6}"/>
              </a:ext>
            </a:extLst>
          </p:cNvPr>
          <p:cNvSpPr/>
          <p:nvPr/>
        </p:nvSpPr>
        <p:spPr>
          <a:xfrm>
            <a:off x="3741556" y="4176122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7E5F5E-3449-973C-FA77-4D9ACB15230A}"/>
              </a:ext>
            </a:extLst>
          </p:cNvPr>
          <p:cNvCxnSpPr>
            <a:cxnSpLocks/>
            <a:stCxn id="12" idx="2"/>
            <a:endCxn id="35" idx="6"/>
          </p:cNvCxnSpPr>
          <p:nvPr/>
        </p:nvCxnSpPr>
        <p:spPr>
          <a:xfrm flipH="1">
            <a:off x="3924436" y="4121367"/>
            <a:ext cx="1217300" cy="146195"/>
          </a:xfrm>
          <a:prstGeom prst="straightConnector1">
            <a:avLst/>
          </a:prstGeom>
          <a:ln w="50800">
            <a:solidFill>
              <a:schemeClr val="tx1"/>
            </a:solidFill>
            <a:headEnd type="arrow" w="med" len="lg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7F215CE-1524-685A-F3E2-8A3D13AE271A}"/>
              </a:ext>
            </a:extLst>
          </p:cNvPr>
          <p:cNvSpPr txBox="1"/>
          <p:nvPr/>
        </p:nvSpPr>
        <p:spPr>
          <a:xfrm>
            <a:off x="2936984" y="3393068"/>
            <a:ext cx="1703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Center of Rotation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517DAD-F35D-1211-5DCB-03C0180AB4D1}"/>
              </a:ext>
            </a:extLst>
          </p:cNvPr>
          <p:cNvSpPr txBox="1"/>
          <p:nvPr/>
        </p:nvSpPr>
        <p:spPr>
          <a:xfrm>
            <a:off x="7171554" y="4978373"/>
            <a:ext cx="1703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End of</a:t>
            </a:r>
          </a:p>
          <a:p>
            <a:pPr algn="ctr"/>
            <a:r>
              <a:rPr lang="en-US" sz="2200" dirty="0"/>
              <a:t>Gun Barrel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0BA5B0-A509-0545-9973-72DC082E4344}"/>
              </a:ext>
            </a:extLst>
          </p:cNvPr>
          <p:cNvSpPr txBox="1"/>
          <p:nvPr/>
        </p:nvSpPr>
        <p:spPr>
          <a:xfrm rot="1034230">
            <a:off x="5361869" y="4076386"/>
            <a:ext cx="2574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Gun Offset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9730ED-8A21-2067-FC9A-6A05821A1804}"/>
              </a:ext>
            </a:extLst>
          </p:cNvPr>
          <p:cNvSpPr txBox="1"/>
          <p:nvPr/>
        </p:nvSpPr>
        <p:spPr>
          <a:xfrm rot="21237194">
            <a:off x="4141373" y="4457593"/>
            <a:ext cx="1254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Center</a:t>
            </a:r>
          </a:p>
          <a:p>
            <a:pPr algn="ctr"/>
            <a:r>
              <a:rPr lang="en-US" sz="2200" dirty="0"/>
              <a:t>Offset</a:t>
            </a:r>
          </a:p>
        </p:txBody>
      </p:sp>
    </p:spTree>
    <p:extLst>
      <p:ext uri="{BB962C8B-B14F-4D97-AF65-F5344CB8AC3E}">
        <p14:creationId xmlns:p14="http://schemas.microsoft.com/office/powerpoint/2010/main" val="68083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2B64785-FBE2-4CB3-99F2-9F4911EFF60C}"/>
              </a:ext>
            </a:extLst>
          </p:cNvPr>
          <p:cNvCxnSpPr>
            <a:cxnSpLocks/>
          </p:cNvCxnSpPr>
          <p:nvPr/>
        </p:nvCxnSpPr>
        <p:spPr>
          <a:xfrm>
            <a:off x="6677235" y="2208091"/>
            <a:ext cx="613505" cy="712909"/>
          </a:xfrm>
          <a:prstGeom prst="straightConnector1">
            <a:avLst/>
          </a:prstGeom>
          <a:ln w="25400">
            <a:solidFill>
              <a:schemeClr val="accent6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76EA861-F453-4100-817C-857249AF8D02}"/>
              </a:ext>
            </a:extLst>
          </p:cNvPr>
          <p:cNvCxnSpPr>
            <a:cxnSpLocks/>
          </p:cNvCxnSpPr>
          <p:nvPr/>
        </p:nvCxnSpPr>
        <p:spPr>
          <a:xfrm flipH="1">
            <a:off x="5352409" y="2273300"/>
            <a:ext cx="413391" cy="619952"/>
          </a:xfrm>
          <a:prstGeom prst="straightConnector1">
            <a:avLst/>
          </a:prstGeom>
          <a:ln w="25400">
            <a:solidFill>
              <a:schemeClr val="accent5"/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7A7AA03-043B-488F-8657-3DC2AB3B2A4B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238750" y="4006850"/>
            <a:ext cx="516669" cy="784868"/>
          </a:xfrm>
          <a:prstGeom prst="straightConnector1">
            <a:avLst/>
          </a:prstGeom>
          <a:ln w="25400">
            <a:solidFill>
              <a:srgbClr val="7030A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70480BA-DD21-4B5E-B032-99E50210808D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494591" y="2292285"/>
            <a:ext cx="606343" cy="710337"/>
          </a:xfrm>
          <a:prstGeom prst="straightConnector1">
            <a:avLst/>
          </a:prstGeom>
          <a:ln w="25400">
            <a:solidFill>
              <a:schemeClr val="accent6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B294D94-931E-4C23-B1DF-5D83BE3E9FA3}"/>
              </a:ext>
            </a:extLst>
          </p:cNvPr>
          <p:cNvCxnSpPr>
            <a:cxnSpLocks/>
          </p:cNvCxnSpPr>
          <p:nvPr/>
        </p:nvCxnSpPr>
        <p:spPr>
          <a:xfrm flipH="1">
            <a:off x="5656568" y="3610184"/>
            <a:ext cx="1866933" cy="0"/>
          </a:xfrm>
          <a:prstGeom prst="straightConnector1">
            <a:avLst/>
          </a:prstGeom>
          <a:ln w="25400">
            <a:solidFill>
              <a:schemeClr val="accent5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3DCDE9-871A-40AD-8E27-53ED0D18791C}"/>
              </a:ext>
            </a:extLst>
          </p:cNvPr>
          <p:cNvCxnSpPr>
            <a:cxnSpLocks/>
          </p:cNvCxnSpPr>
          <p:nvPr/>
        </p:nvCxnSpPr>
        <p:spPr>
          <a:xfrm>
            <a:off x="5193018" y="1168659"/>
            <a:ext cx="463550" cy="301675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268972F-8701-4966-AF7D-610324A44951}"/>
              </a:ext>
            </a:extLst>
          </p:cNvPr>
          <p:cNvGrpSpPr/>
          <p:nvPr/>
        </p:nvGrpSpPr>
        <p:grpSpPr>
          <a:xfrm>
            <a:off x="5577083" y="1183151"/>
            <a:ext cx="1259862" cy="1259862"/>
            <a:chOff x="4791687" y="1876388"/>
            <a:chExt cx="1259862" cy="125986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7A6705-C742-4599-950E-4A7F10013925}"/>
                </a:ext>
              </a:extLst>
            </p:cNvPr>
            <p:cNvSpPr/>
            <p:nvPr/>
          </p:nvSpPr>
          <p:spPr>
            <a:xfrm>
              <a:off x="4791687" y="1876388"/>
              <a:ext cx="1259862" cy="125986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988DC6-AFD5-4329-BEFB-44C8DA0157A1}"/>
                </a:ext>
              </a:extLst>
            </p:cNvPr>
            <p:cNvSpPr txBox="1"/>
            <p:nvPr/>
          </p:nvSpPr>
          <p:spPr>
            <a:xfrm>
              <a:off x="4791687" y="2321653"/>
              <a:ext cx="1259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Scanning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6378F9E-FE74-444E-B944-1007583CA59E}"/>
              </a:ext>
            </a:extLst>
          </p:cNvPr>
          <p:cNvGrpSpPr/>
          <p:nvPr/>
        </p:nvGrpSpPr>
        <p:grpSpPr>
          <a:xfrm>
            <a:off x="4396706" y="2818119"/>
            <a:ext cx="1260095" cy="1259862"/>
            <a:chOff x="4022056" y="3429000"/>
            <a:chExt cx="1260095" cy="125986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F7355E-9A0B-4269-AF84-DB7DD443D6EA}"/>
                </a:ext>
              </a:extLst>
            </p:cNvPr>
            <p:cNvSpPr/>
            <p:nvPr/>
          </p:nvSpPr>
          <p:spPr>
            <a:xfrm>
              <a:off x="4022289" y="3429000"/>
              <a:ext cx="1259862" cy="125986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CAC6C4-7937-4BD8-91FF-5F881CA568B7}"/>
                </a:ext>
              </a:extLst>
            </p:cNvPr>
            <p:cNvSpPr txBox="1"/>
            <p:nvPr/>
          </p:nvSpPr>
          <p:spPr>
            <a:xfrm>
              <a:off x="4022056" y="3874265"/>
              <a:ext cx="12598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Alert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AE3819-4A21-4B21-AB2D-59F317A9B3AD}"/>
              </a:ext>
            </a:extLst>
          </p:cNvPr>
          <p:cNvGrpSpPr/>
          <p:nvPr/>
        </p:nvGrpSpPr>
        <p:grpSpPr>
          <a:xfrm>
            <a:off x="6916431" y="2818119"/>
            <a:ext cx="1259862" cy="1259862"/>
            <a:chOff x="6279920" y="3429000"/>
            <a:chExt cx="1259862" cy="125986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2BE1F28-1F86-4113-B060-A8E9BF8CE479}"/>
                </a:ext>
              </a:extLst>
            </p:cNvPr>
            <p:cNvSpPr/>
            <p:nvPr/>
          </p:nvSpPr>
          <p:spPr>
            <a:xfrm>
              <a:off x="6279920" y="3429000"/>
              <a:ext cx="1259862" cy="125986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B83623-CEA4-493C-B170-BB91E23FA72C}"/>
                </a:ext>
              </a:extLst>
            </p:cNvPr>
            <p:cNvSpPr txBox="1"/>
            <p:nvPr/>
          </p:nvSpPr>
          <p:spPr>
            <a:xfrm>
              <a:off x="6279920" y="3874265"/>
              <a:ext cx="1259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Waiting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6837DA6-836A-4144-987E-5C674AF9B8B1}"/>
              </a:ext>
            </a:extLst>
          </p:cNvPr>
          <p:cNvGrpSpPr/>
          <p:nvPr/>
        </p:nvGrpSpPr>
        <p:grpSpPr>
          <a:xfrm>
            <a:off x="5570916" y="4607215"/>
            <a:ext cx="1259862" cy="1259862"/>
            <a:chOff x="5282151" y="4981612"/>
            <a:chExt cx="1259862" cy="125986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290872A-F489-4AD0-93C4-A586CF39D1D1}"/>
                </a:ext>
              </a:extLst>
            </p:cNvPr>
            <p:cNvSpPr/>
            <p:nvPr/>
          </p:nvSpPr>
          <p:spPr>
            <a:xfrm>
              <a:off x="5282151" y="4981612"/>
              <a:ext cx="1259862" cy="125986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71345F9-B333-4E10-8148-322C164741B8}"/>
                </a:ext>
              </a:extLst>
            </p:cNvPr>
            <p:cNvSpPr txBox="1"/>
            <p:nvPr/>
          </p:nvSpPr>
          <p:spPr>
            <a:xfrm>
              <a:off x="5342269" y="5426877"/>
              <a:ext cx="1139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Reloading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68AD9CD-445F-4AD6-BE37-C98D46DB1E8E}"/>
              </a:ext>
            </a:extLst>
          </p:cNvPr>
          <p:cNvSpPr txBox="1"/>
          <p:nvPr/>
        </p:nvSpPr>
        <p:spPr>
          <a:xfrm>
            <a:off x="4521343" y="2151489"/>
            <a:ext cx="1203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Player close or vulnerable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AF4531-1C87-486E-BDFA-44916723E2C8}"/>
              </a:ext>
            </a:extLst>
          </p:cNvPr>
          <p:cNvSpPr txBox="1"/>
          <p:nvPr/>
        </p:nvSpPr>
        <p:spPr>
          <a:xfrm>
            <a:off x="5783442" y="3629439"/>
            <a:ext cx="1203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</a:rPr>
              <a:t>Player close or vulnerable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9D4E939-A4E6-402E-BEA3-C44CCA0C71DA}"/>
              </a:ext>
            </a:extLst>
          </p:cNvPr>
          <p:cNvCxnSpPr>
            <a:cxnSpLocks/>
            <a:stCxn id="20" idx="7"/>
          </p:cNvCxnSpPr>
          <p:nvPr/>
        </p:nvCxnSpPr>
        <p:spPr>
          <a:xfrm flipV="1">
            <a:off x="6646275" y="4006850"/>
            <a:ext cx="592668" cy="784868"/>
          </a:xfrm>
          <a:prstGeom prst="straightConnector1">
            <a:avLst/>
          </a:prstGeom>
          <a:ln w="25400">
            <a:solidFill>
              <a:srgbClr val="7030A0"/>
            </a:solidFill>
            <a:headEnd type="none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5B09D50-E080-4330-A920-322BD43F083B}"/>
              </a:ext>
            </a:extLst>
          </p:cNvPr>
          <p:cNvSpPr txBox="1"/>
          <p:nvPr/>
        </p:nvSpPr>
        <p:spPr>
          <a:xfrm>
            <a:off x="6925909" y="4363259"/>
            <a:ext cx="1203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Frame event for last frame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2DA31B7-2BD4-4497-B03C-0E8DFC129A1E}"/>
              </a:ext>
            </a:extLst>
          </p:cNvPr>
          <p:cNvSpPr txBox="1"/>
          <p:nvPr/>
        </p:nvSpPr>
        <p:spPr>
          <a:xfrm rot="3004434">
            <a:off x="6189978" y="2551724"/>
            <a:ext cx="875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/>
                </a:solidFill>
              </a:rPr>
              <a:t>Scanning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</a:rPr>
              <a:t> event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75520B-2337-4C24-99E8-C250ED55B616}"/>
              </a:ext>
            </a:extLst>
          </p:cNvPr>
          <p:cNvSpPr txBox="1"/>
          <p:nvPr/>
        </p:nvSpPr>
        <p:spPr>
          <a:xfrm rot="3013681">
            <a:off x="6846595" y="2182961"/>
            <a:ext cx="681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/>
                </a:solidFill>
              </a:rPr>
              <a:t>Waiting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</a:rPr>
              <a:t>event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F2D3B4B-8C49-4F1E-B5A3-FDF0C9C36763}"/>
              </a:ext>
            </a:extLst>
          </p:cNvPr>
          <p:cNvCxnSpPr>
            <a:cxnSpLocks/>
          </p:cNvCxnSpPr>
          <p:nvPr/>
        </p:nvCxnSpPr>
        <p:spPr>
          <a:xfrm flipH="1">
            <a:off x="5656569" y="3353009"/>
            <a:ext cx="1261756" cy="0"/>
          </a:xfrm>
          <a:prstGeom prst="straightConnector1">
            <a:avLst/>
          </a:prstGeom>
          <a:ln w="25400">
            <a:solidFill>
              <a:schemeClr val="accent6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947A759-FCA1-44A5-B91F-C83CBB92CEEB}"/>
              </a:ext>
            </a:extLst>
          </p:cNvPr>
          <p:cNvSpPr txBox="1"/>
          <p:nvPr/>
        </p:nvSpPr>
        <p:spPr>
          <a:xfrm>
            <a:off x="5674084" y="3080920"/>
            <a:ext cx="870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6"/>
                </a:solidFill>
              </a:rPr>
              <a:t>Alert event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A35E0B-C74E-41B8-A530-89EE31F5DE49}"/>
              </a:ext>
            </a:extLst>
          </p:cNvPr>
          <p:cNvSpPr txBox="1"/>
          <p:nvPr/>
        </p:nvSpPr>
        <p:spPr>
          <a:xfrm>
            <a:off x="4439290" y="4363259"/>
            <a:ext cx="1203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Aim and Gun fire event</a:t>
            </a:r>
          </a:p>
        </p:txBody>
      </p:sp>
    </p:spTree>
    <p:extLst>
      <p:ext uri="{BB962C8B-B14F-4D97-AF65-F5344CB8AC3E}">
        <p14:creationId xmlns:p14="http://schemas.microsoft.com/office/powerpoint/2010/main" val="591250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42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Parberry</dc:creator>
  <cp:lastModifiedBy>Parberry, Ian</cp:lastModifiedBy>
  <cp:revision>13</cp:revision>
  <dcterms:created xsi:type="dcterms:W3CDTF">2023-08-15T19:35:52Z</dcterms:created>
  <dcterms:modified xsi:type="dcterms:W3CDTF">2023-08-29T17:28:48Z</dcterms:modified>
</cp:coreProperties>
</file>