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1" r:id="rId3"/>
    <p:sldId id="3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2293-C92A-45D8-B67B-C67BEF3F85A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68AA9-E2A8-4865-A678-7D0BF609E790}"/>
              </a:ext>
            </a:extLst>
          </p:cNvPr>
          <p:cNvGrpSpPr/>
          <p:nvPr/>
        </p:nvGrpSpPr>
        <p:grpSpPr>
          <a:xfrm>
            <a:off x="2533929" y="1310776"/>
            <a:ext cx="4458958" cy="4024711"/>
            <a:chOff x="3901812" y="1288474"/>
            <a:chExt cx="4458958" cy="40247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80DA7A-1E45-4D45-BAD1-78D6E8D6E850}"/>
                </a:ext>
              </a:extLst>
            </p:cNvPr>
            <p:cNvSpPr/>
            <p:nvPr/>
          </p:nvSpPr>
          <p:spPr>
            <a:xfrm>
              <a:off x="4029730" y="2504524"/>
              <a:ext cx="1667336" cy="1689479"/>
            </a:xfrm>
            <a:prstGeom prst="ellipse">
              <a:avLst/>
            </a:prstGeom>
            <a:solidFill>
              <a:srgbClr val="B7833D">
                <a:alpha val="28235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4F9F7B-EBFD-4EEE-8509-ADEC9B15E6C7}"/>
                </a:ext>
              </a:extLst>
            </p:cNvPr>
            <p:cNvSpPr/>
            <p:nvPr/>
          </p:nvSpPr>
          <p:spPr>
            <a:xfrm>
              <a:off x="4876121" y="1288474"/>
              <a:ext cx="1667336" cy="168947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D41AEB-EDC5-4815-BD2B-CBE649122FC2}"/>
                </a:ext>
              </a:extLst>
            </p:cNvPr>
            <p:cNvSpPr/>
            <p:nvPr/>
          </p:nvSpPr>
          <p:spPr>
            <a:xfrm>
              <a:off x="5561921" y="3222852"/>
              <a:ext cx="1667336" cy="1689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/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2951" r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/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/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when collision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detected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5660" r="-300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/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A835EE-C7B9-4E8D-84E4-AB4E50ED09C8}"/>
                </a:ext>
              </a:extLst>
            </p:cNvPr>
            <p:cNvCxnSpPr/>
            <p:nvPr/>
          </p:nvCxnSpPr>
          <p:spPr>
            <a:xfrm>
              <a:off x="5709789" y="2154791"/>
              <a:ext cx="1144219" cy="3158394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282166-2FEE-47FD-BD60-9B8AA027975D}"/>
                </a:ext>
              </a:extLst>
            </p:cNvPr>
            <p:cNvCxnSpPr/>
            <p:nvPr/>
          </p:nvCxnSpPr>
          <p:spPr>
            <a:xfrm>
              <a:off x="5484428" y="1499921"/>
              <a:ext cx="225360" cy="65487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D59621-8114-4D48-A6EF-60405C390C31}"/>
                </a:ext>
              </a:extLst>
            </p:cNvPr>
            <p:cNvCxnSpPr/>
            <p:nvPr/>
          </p:nvCxnSpPr>
          <p:spPr>
            <a:xfrm>
              <a:off x="4873536" y="3351341"/>
              <a:ext cx="1539185" cy="75485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982099-F534-4ED0-B2E0-EB1C5EFE6EDD}"/>
                </a:ext>
              </a:extLst>
            </p:cNvPr>
            <p:cNvCxnSpPr/>
            <p:nvPr/>
          </p:nvCxnSpPr>
          <p:spPr>
            <a:xfrm>
              <a:off x="5713200" y="2154791"/>
              <a:ext cx="701641" cy="195140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/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5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251F7F-F5E1-4B52-8154-D42FBE832387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4900441" y="2144022"/>
              <a:ext cx="808055" cy="11606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/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ie 29">
              <a:extLst>
                <a:ext uri="{FF2B5EF4-FFF2-40B4-BE49-F238E27FC236}">
                  <a16:creationId xmlns:a16="http://schemas.microsoft.com/office/drawing/2014/main" id="{59F0D21C-1E53-48F4-9E06-7D8621C801AF}"/>
                </a:ext>
              </a:extLst>
            </p:cNvPr>
            <p:cNvSpPr/>
            <p:nvPr/>
          </p:nvSpPr>
          <p:spPr>
            <a:xfrm>
              <a:off x="5343573" y="1807875"/>
              <a:ext cx="720447" cy="705157"/>
            </a:xfrm>
            <a:prstGeom prst="pie">
              <a:avLst>
                <a:gd name="adj1" fmla="val 4128946"/>
                <a:gd name="adj2" fmla="val 7464521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EC494B6-3AB9-4B27-99C4-2DEEB72CFDED}"/>
                </a:ext>
              </a:extLst>
            </p:cNvPr>
            <p:cNvSpPr/>
            <p:nvPr/>
          </p:nvSpPr>
          <p:spPr>
            <a:xfrm rot="6916827">
              <a:off x="5434327" y="3051907"/>
              <a:ext cx="208436" cy="1708396"/>
            </a:xfrm>
            <a:prstGeom prst="rightBrace">
              <a:avLst>
                <a:gd name="adj1" fmla="val 23514"/>
                <a:gd name="adj2" fmla="val 50000"/>
              </a:avLst>
            </a:prstGeom>
            <a:ln w="19050" cap="rnd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/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/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at TOI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082A268-B5BB-4427-AE16-628D6B377C40}"/>
              </a:ext>
            </a:extLst>
          </p:cNvPr>
          <p:cNvSpPr/>
          <p:nvPr/>
        </p:nvSpPr>
        <p:spPr>
          <a:xfrm rot="20425377">
            <a:off x="4807143" y="2003581"/>
            <a:ext cx="215952" cy="2083036"/>
          </a:xfrm>
          <a:prstGeom prst="rightBrace">
            <a:avLst>
              <a:gd name="adj1" fmla="val 32066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057924-6134-4292-B22A-20BC7DAD744E}"/>
              </a:ext>
            </a:extLst>
          </p:cNvPr>
          <p:cNvSpPr/>
          <p:nvPr/>
        </p:nvSpPr>
        <p:spPr>
          <a:xfrm>
            <a:off x="4973339" y="4028798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3CF295-B6EA-4240-B6F4-02BA5C40BC59}"/>
              </a:ext>
            </a:extLst>
          </p:cNvPr>
          <p:cNvSpPr/>
          <p:nvPr/>
        </p:nvSpPr>
        <p:spPr>
          <a:xfrm>
            <a:off x="3443128" y="3310797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500B2D-6EA2-4AE2-93A0-B5DEDC006C9D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935371" y="1550138"/>
            <a:ext cx="2272141" cy="2258132"/>
          </a:xfrm>
          <a:prstGeom prst="ellipse">
            <a:avLst/>
          </a:prstGeom>
          <a:solidFill>
            <a:schemeClr val="accent4">
              <a:lumMod val="60000"/>
              <a:lumOff val="40000"/>
              <a:alpha val="34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2286" y="2957061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1824038" y="3335255"/>
            <a:ext cx="5153026" cy="0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52066" y="1666225"/>
                <a:ext cx="124777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066" y="1666225"/>
                <a:ext cx="1247777" cy="424283"/>
              </a:xfrm>
              <a:prstGeom prst="rect">
                <a:avLst/>
              </a:prstGeom>
              <a:blipFill>
                <a:blip r:embed="rId2"/>
                <a:stretch>
                  <a:fillRect t="-15714" r="-4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59212" y="2259449"/>
                <a:ext cx="87075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mtClean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12" y="2259449"/>
                <a:ext cx="870759" cy="391261"/>
              </a:xfrm>
              <a:prstGeom prst="rect">
                <a:avLst/>
              </a:prstGeom>
              <a:blipFill>
                <a:blip r:embed="rId3"/>
                <a:stretch>
                  <a:fillRect l="-2797" r="-55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98896" y="3310804"/>
                <a:ext cx="10668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96" y="3310804"/>
                <a:ext cx="1066800" cy="391261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2038350" y="1466850"/>
            <a:ext cx="4235828" cy="4292600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699342" y="2037888"/>
            <a:ext cx="11391" cy="1144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10273" y="38014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73" y="3801467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295650" y="2046516"/>
            <a:ext cx="2416423" cy="2449284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91273" y="3335754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30247" y="328710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069632" y="2696245"/>
            <a:ext cx="0" cy="643810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8414" y="3183253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2005" y="2979432"/>
                <a:ext cx="394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5" y="2979432"/>
                <a:ext cx="3941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Pie 24"/>
          <p:cNvSpPr/>
          <p:nvPr/>
        </p:nvSpPr>
        <p:spPr>
          <a:xfrm>
            <a:off x="4216092" y="3098121"/>
            <a:ext cx="457200" cy="457200"/>
          </a:xfrm>
          <a:prstGeom prst="pie">
            <a:avLst>
              <a:gd name="adj1" fmla="val 18917366"/>
              <a:gd name="adj2" fmla="val 21599672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4C6C3-3B6D-4151-A30C-4C75E12E89AC}"/>
              </a:ext>
            </a:extLst>
          </p:cNvPr>
          <p:cNvGrpSpPr/>
          <p:nvPr/>
        </p:nvGrpSpPr>
        <p:grpSpPr>
          <a:xfrm>
            <a:off x="2151098" y="3348681"/>
            <a:ext cx="2272141" cy="2272138"/>
            <a:chOff x="1937497" y="3575325"/>
            <a:chExt cx="2272141" cy="2272138"/>
          </a:xfrm>
        </p:grpSpPr>
        <p:sp>
          <p:nvSpPr>
            <p:cNvPr id="15" name="Oval 14"/>
            <p:cNvSpPr/>
            <p:nvPr/>
          </p:nvSpPr>
          <p:spPr>
            <a:xfrm>
              <a:off x="1937497" y="3575325"/>
              <a:ext cx="2272141" cy="227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17966" y="4658448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207377" y="2779747"/>
                <a:ext cx="10668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377" y="2779747"/>
                <a:ext cx="1066800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/>
          <p:cNvSpPr/>
          <p:nvPr/>
        </p:nvSpPr>
        <p:spPr>
          <a:xfrm rot="5400000">
            <a:off x="4684174" y="3202518"/>
            <a:ext cx="158716" cy="595793"/>
          </a:xfrm>
          <a:prstGeom prst="rightBrace">
            <a:avLst>
              <a:gd name="adj1" fmla="val 32431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646625" y="347961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25" y="3479618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915046" y="3288099"/>
                <a:ext cx="394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46" y="3288099"/>
                <a:ext cx="3941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/>
          <p:cNvSpPr/>
          <p:nvPr/>
        </p:nvSpPr>
        <p:spPr>
          <a:xfrm rot="16200000">
            <a:off x="3752790" y="2516791"/>
            <a:ext cx="215952" cy="1147191"/>
          </a:xfrm>
          <a:prstGeom prst="rightBrace">
            <a:avLst>
              <a:gd name="adj1" fmla="val 35873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589190" y="26298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90" y="2629817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30F17CCE-CA59-4771-AEDE-520B5B8F9958}"/>
              </a:ext>
            </a:extLst>
          </p:cNvPr>
          <p:cNvSpPr/>
          <p:nvPr/>
        </p:nvSpPr>
        <p:spPr>
          <a:xfrm>
            <a:off x="5176618" y="2686381"/>
            <a:ext cx="152400" cy="624423"/>
          </a:xfrm>
          <a:prstGeom prst="rightBrace">
            <a:avLst>
              <a:gd name="adj1" fmla="val 28988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AF3A6-8BB2-4101-9104-F2277CDDAA19}"/>
              </a:ext>
            </a:extLst>
          </p:cNvPr>
          <p:cNvCxnSpPr>
            <a:cxnSpLocks/>
          </p:cNvCxnSpPr>
          <p:nvPr/>
        </p:nvCxnSpPr>
        <p:spPr>
          <a:xfrm>
            <a:off x="3287168" y="3343275"/>
            <a:ext cx="0" cy="1134226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015840" y="262625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6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  <p:bldP spid="9" grpId="0"/>
      <p:bldP spid="10" grpId="0"/>
      <p:bldP spid="17" grpId="0"/>
      <p:bldP spid="18" grpId="0" animBg="1"/>
      <p:bldP spid="19" grpId="0" animBg="1"/>
      <p:bldP spid="23" grpId="0" animBg="1"/>
      <p:bldP spid="24" grpId="0"/>
      <p:bldP spid="25" grpId="0" animBg="1"/>
      <p:bldP spid="29" grpId="0"/>
      <p:bldP spid="30" grpId="0" animBg="1"/>
      <p:bldP spid="31" grpId="0"/>
      <p:bldP spid="34" grpId="0"/>
      <p:bldP spid="35" grpId="0" animBg="1"/>
      <p:bldP spid="36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943102" y="205102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54846" y="2105039"/>
                <a:ext cx="10668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46" y="2105039"/>
                <a:ext cx="1066800" cy="391261"/>
              </a:xfrm>
              <a:prstGeom prst="rect">
                <a:avLst/>
              </a:prstGeo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961073" y="29823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73" y="2982317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342073" y="2516604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281047" y="246795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>
            <a:cxnSpLocks/>
            <a:stCxn id="27" idx="4"/>
            <a:endCxn id="41" idx="0"/>
          </p:cNvCxnSpPr>
          <p:nvPr/>
        </p:nvCxnSpPr>
        <p:spPr>
          <a:xfrm flipH="1">
            <a:off x="5111113" y="1913001"/>
            <a:ext cx="11128" cy="3524564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58714" y="3504944"/>
            <a:ext cx="152400" cy="1524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4C6C3-3B6D-4151-A30C-4C75E12E89AC}"/>
              </a:ext>
            </a:extLst>
          </p:cNvPr>
          <p:cNvGrpSpPr/>
          <p:nvPr/>
        </p:nvGrpSpPr>
        <p:grpSpPr>
          <a:xfrm>
            <a:off x="2201898" y="2529531"/>
            <a:ext cx="2272141" cy="2272138"/>
            <a:chOff x="1937497" y="3575325"/>
            <a:chExt cx="2272141" cy="2272138"/>
          </a:xfrm>
        </p:grpSpPr>
        <p:sp>
          <p:nvSpPr>
            <p:cNvPr id="15" name="Oval 14"/>
            <p:cNvSpPr/>
            <p:nvPr/>
          </p:nvSpPr>
          <p:spPr>
            <a:xfrm>
              <a:off x="1937497" y="3575325"/>
              <a:ext cx="2272141" cy="227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17966" y="4658448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5249367" y="1846972"/>
            <a:ext cx="215952" cy="1808459"/>
          </a:xfrm>
          <a:prstGeom prst="rightBrace">
            <a:avLst>
              <a:gd name="adj1" fmla="val 35873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6AF3A6-8BB2-4101-9104-F2277CDDAA19}"/>
              </a:ext>
            </a:extLst>
          </p:cNvPr>
          <p:cNvCxnSpPr>
            <a:cxnSpLocks/>
          </p:cNvCxnSpPr>
          <p:nvPr/>
        </p:nvCxnSpPr>
        <p:spPr>
          <a:xfrm>
            <a:off x="3337968" y="2524125"/>
            <a:ext cx="0" cy="1134226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00D13-3125-4B25-8667-5211B9FFC6DF}"/>
              </a:ext>
            </a:extLst>
          </p:cNvPr>
          <p:cNvGrpSpPr/>
          <p:nvPr/>
        </p:nvGrpSpPr>
        <p:grpSpPr>
          <a:xfrm>
            <a:off x="3986171" y="730988"/>
            <a:ext cx="2272141" cy="2258132"/>
            <a:chOff x="3986171" y="730988"/>
            <a:chExt cx="2272141" cy="2258132"/>
          </a:xfrm>
        </p:grpSpPr>
        <p:sp>
          <p:nvSpPr>
            <p:cNvPr id="6" name="Oval 5"/>
            <p:cNvSpPr/>
            <p:nvPr/>
          </p:nvSpPr>
          <p:spPr>
            <a:xfrm>
              <a:off x="3986171" y="730988"/>
              <a:ext cx="2272141" cy="2258132"/>
            </a:xfrm>
            <a:prstGeom prst="ellipse">
              <a:avLst/>
            </a:prstGeom>
            <a:solidFill>
              <a:schemeClr val="bg1">
                <a:lumMod val="75000"/>
                <a:alpha val="34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066640" y="1807108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F843D-35FB-465E-93E8-25535F3749E2}"/>
              </a:ext>
            </a:extLst>
          </p:cNvPr>
          <p:cNvCxnSpPr>
            <a:cxnSpLocks/>
          </p:cNvCxnSpPr>
          <p:nvPr/>
        </p:nvCxnSpPr>
        <p:spPr>
          <a:xfrm flipH="1">
            <a:off x="3365086" y="3655431"/>
            <a:ext cx="1755346" cy="0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5E3D9-30DA-4861-AF14-B977AB0C50B1}"/>
              </a:ext>
            </a:extLst>
          </p:cNvPr>
          <p:cNvCxnSpPr>
            <a:cxnSpLocks/>
          </p:cNvCxnSpPr>
          <p:nvPr/>
        </p:nvCxnSpPr>
        <p:spPr>
          <a:xfrm flipH="1">
            <a:off x="3333750" y="1860550"/>
            <a:ext cx="1784350" cy="1803401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CE2A66-57BB-49A7-B678-081DBD66918B}"/>
              </a:ext>
            </a:extLst>
          </p:cNvPr>
          <p:cNvGrpSpPr/>
          <p:nvPr/>
        </p:nvGrpSpPr>
        <p:grpSpPr>
          <a:xfrm>
            <a:off x="3975043" y="4361445"/>
            <a:ext cx="2272141" cy="2258132"/>
            <a:chOff x="3986171" y="730988"/>
            <a:chExt cx="2272141" cy="22581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593111-B78A-4C23-BD8E-6A30ACD8D618}"/>
                </a:ext>
              </a:extLst>
            </p:cNvPr>
            <p:cNvSpPr/>
            <p:nvPr/>
          </p:nvSpPr>
          <p:spPr>
            <a:xfrm>
              <a:off x="3986171" y="730988"/>
              <a:ext cx="2272141" cy="225813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4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7018F2E-AE63-467C-8F4E-33E77ADEDFC8}"/>
                </a:ext>
              </a:extLst>
            </p:cNvPr>
            <p:cNvSpPr/>
            <p:nvPr/>
          </p:nvSpPr>
          <p:spPr>
            <a:xfrm>
              <a:off x="5066640" y="1807108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Right Brace 41">
            <a:extLst>
              <a:ext uri="{FF2B5EF4-FFF2-40B4-BE49-F238E27FC236}">
                <a16:creationId xmlns:a16="http://schemas.microsoft.com/office/drawing/2014/main" id="{61092FD7-D368-44F0-A589-2F6A04112E33}"/>
              </a:ext>
            </a:extLst>
          </p:cNvPr>
          <p:cNvSpPr/>
          <p:nvPr/>
        </p:nvSpPr>
        <p:spPr>
          <a:xfrm>
            <a:off x="5249367" y="3682052"/>
            <a:ext cx="215952" cy="1808459"/>
          </a:xfrm>
          <a:prstGeom prst="rightBrace">
            <a:avLst>
              <a:gd name="adj1" fmla="val 35873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296F5-BC56-4C60-984F-94B2029F7923}"/>
              </a:ext>
            </a:extLst>
          </p:cNvPr>
          <p:cNvCxnSpPr>
            <a:cxnSpLocks/>
          </p:cNvCxnSpPr>
          <p:nvPr/>
        </p:nvCxnSpPr>
        <p:spPr>
          <a:xfrm flipH="1" flipV="1">
            <a:off x="3340100" y="3657600"/>
            <a:ext cx="1778000" cy="1835150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58FAD0-446D-4A19-8ED0-BD427B0D0A93}"/>
                  </a:ext>
                </a:extLst>
              </p:cNvPr>
              <p:cNvSpPr txBox="1"/>
              <p:nvPr/>
            </p:nvSpPr>
            <p:spPr>
              <a:xfrm>
                <a:off x="5382271" y="2552842"/>
                <a:ext cx="150626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F58FAD0-446D-4A19-8ED0-BD427B0D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271" y="2552842"/>
                <a:ext cx="1506267" cy="391261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69A3BE-2E4E-45E9-9346-4B9E299870DE}"/>
                  </a:ext>
                </a:extLst>
              </p:cNvPr>
              <p:cNvSpPr txBox="1"/>
              <p:nvPr/>
            </p:nvSpPr>
            <p:spPr>
              <a:xfrm>
                <a:off x="5399626" y="4402846"/>
                <a:ext cx="150626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069A3BE-2E4E-45E9-9346-4B9E2998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626" y="4402846"/>
                <a:ext cx="1506267" cy="391261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1874838" y="2516105"/>
            <a:ext cx="5153026" cy="0"/>
          </a:xfrm>
          <a:prstGeom prst="straightConnector1">
            <a:avLst/>
          </a:prstGeom>
          <a:ln w="31750" cap="sq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77ABFC-85D5-4E20-9C60-917D333C49A4}"/>
                  </a:ext>
                </a:extLst>
              </p:cNvPr>
              <p:cNvSpPr txBox="1"/>
              <p:nvPr/>
            </p:nvSpPr>
            <p:spPr>
              <a:xfrm>
                <a:off x="4582771" y="5372015"/>
                <a:ext cx="65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F77ABFC-85D5-4E20-9C60-917D333C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71" y="5372015"/>
                <a:ext cx="653554" cy="369332"/>
              </a:xfrm>
              <a:prstGeom prst="rect">
                <a:avLst/>
              </a:prstGeom>
              <a:blipFill>
                <a:blip r:embed="rId6"/>
                <a:stretch>
                  <a:fillRect t="-22951" r="-1401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272208" y="1445219"/>
                <a:ext cx="87075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mtClean="0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208" y="1445219"/>
                <a:ext cx="870759" cy="391261"/>
              </a:xfrm>
              <a:prstGeom prst="rect">
                <a:avLst/>
              </a:prstGeom>
              <a:blipFill>
                <a:blip r:embed="rId7"/>
                <a:stretch>
                  <a:fillRect l="-2797" r="-55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DBA68FB-6F31-434F-8DD2-9AC40E114F43}"/>
                  </a:ext>
                </a:extLst>
              </p:cNvPr>
              <p:cNvSpPr txBox="1"/>
              <p:nvPr/>
            </p:nvSpPr>
            <p:spPr>
              <a:xfrm>
                <a:off x="5429004" y="1091186"/>
                <a:ext cx="124777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DBA68FB-6F31-434F-8DD2-9AC40E11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004" y="1091186"/>
                <a:ext cx="1247777" cy="424283"/>
              </a:xfrm>
              <a:prstGeom prst="rect">
                <a:avLst/>
              </a:prstGeom>
              <a:blipFill>
                <a:blip r:embed="rId8"/>
                <a:stretch>
                  <a:fillRect t="-15714" r="-44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55F2E9-36FB-4E08-8A6F-4B2A139DE4CB}"/>
              </a:ext>
            </a:extLst>
          </p:cNvPr>
          <p:cNvCxnSpPr>
            <a:cxnSpLocks/>
          </p:cNvCxnSpPr>
          <p:nvPr/>
        </p:nvCxnSpPr>
        <p:spPr>
          <a:xfrm flipH="1">
            <a:off x="5131410" y="1457335"/>
            <a:ext cx="390456" cy="395765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D572EF-0C9F-4B8C-8D27-139ABEAAA72A}"/>
              </a:ext>
            </a:extLst>
          </p:cNvPr>
          <p:cNvCxnSpPr>
            <a:cxnSpLocks/>
          </p:cNvCxnSpPr>
          <p:nvPr/>
        </p:nvCxnSpPr>
        <p:spPr>
          <a:xfrm flipH="1" flipV="1">
            <a:off x="5126688" y="5490016"/>
            <a:ext cx="341061" cy="339284"/>
          </a:xfrm>
          <a:prstGeom prst="straightConnector1">
            <a:avLst/>
          </a:prstGeom>
          <a:ln w="22225" cap="rnd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492E185-DB16-4471-9868-E9675A67F8DE}"/>
                  </a:ext>
                </a:extLst>
              </p:cNvPr>
              <p:cNvSpPr txBox="1"/>
              <p:nvPr/>
            </p:nvSpPr>
            <p:spPr>
              <a:xfrm>
                <a:off x="4707587" y="5769060"/>
                <a:ext cx="139685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’=[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-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  <a:cs typeface="Times New Roman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492E185-DB16-4471-9868-E9675A6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587" y="5769060"/>
                <a:ext cx="1396857" cy="424283"/>
              </a:xfrm>
              <a:prstGeom prst="rect">
                <a:avLst/>
              </a:prstGeom>
              <a:blipFill>
                <a:blip r:embed="rId9"/>
                <a:stretch>
                  <a:fillRect t="-15714" r="-43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83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7" grpId="0"/>
      <p:bldP spid="18" grpId="0" animBg="1"/>
      <p:bldP spid="19" grpId="0" animBg="1"/>
      <p:bldP spid="23" grpId="0" animBg="1"/>
      <p:bldP spid="35" grpId="0" animBg="1"/>
      <p:bldP spid="42" grpId="0" animBg="1"/>
      <p:bldP spid="49" grpId="0"/>
      <p:bldP spid="50" grpId="0"/>
      <p:bldP spid="54" grpId="0"/>
      <p:bldP spid="9" grpId="0"/>
      <p:bldP spid="55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71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13</cp:revision>
  <dcterms:created xsi:type="dcterms:W3CDTF">2023-12-04T19:49:33Z</dcterms:created>
  <dcterms:modified xsi:type="dcterms:W3CDTF">2023-12-11T18:25:41Z</dcterms:modified>
</cp:coreProperties>
</file>