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4AF0-DD67-41F0-897B-AA0BF403EE7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n\Documents\Intro to Game Physics\Manuscript\Color Images\canno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20" y="990600"/>
            <a:ext cx="5907088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:\Books\Game Physics Book\Code Base\Box2D Cannon\Images\barr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16" y="3955427"/>
            <a:ext cx="1220787" cy="12207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W:\Books\Game Physics Book\Code Base\Box2D Cannon\Images\ball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78" y="4413420"/>
            <a:ext cx="304800" cy="304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/>
          <p:cNvSpPr/>
          <p:nvPr/>
        </p:nvSpPr>
        <p:spPr>
          <a:xfrm rot="5400000">
            <a:off x="4001803" y="4308198"/>
            <a:ext cx="148012" cy="1220788"/>
          </a:xfrm>
          <a:prstGeom prst="rightBrace">
            <a:avLst>
              <a:gd name="adj1" fmla="val 23349"/>
              <a:gd name="adj2" fmla="val 50000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ight Brace 9"/>
          <p:cNvSpPr/>
          <p:nvPr/>
        </p:nvSpPr>
        <p:spPr>
          <a:xfrm rot="5400000">
            <a:off x="4915899" y="4757765"/>
            <a:ext cx="131156" cy="304799"/>
          </a:xfrm>
          <a:prstGeom prst="rightBrace">
            <a:avLst>
              <a:gd name="adj1" fmla="val 25001"/>
              <a:gd name="adj2" fmla="val 50000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Brace 10"/>
          <p:cNvSpPr/>
          <p:nvPr/>
        </p:nvSpPr>
        <p:spPr>
          <a:xfrm rot="16200000">
            <a:off x="4433442" y="3785313"/>
            <a:ext cx="193743" cy="902333"/>
          </a:xfrm>
          <a:prstGeom prst="rightBrace">
            <a:avLst>
              <a:gd name="adj1" fmla="val 24721"/>
              <a:gd name="adj2" fmla="val 50000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EDF18A-65E4-6029-A67D-9EE91B8DEE34}"/>
              </a:ext>
            </a:extLst>
          </p:cNvPr>
          <p:cNvCxnSpPr>
            <a:cxnSpLocks/>
          </p:cNvCxnSpPr>
          <p:nvPr/>
        </p:nvCxnSpPr>
        <p:spPr>
          <a:xfrm>
            <a:off x="4686203" y="4359275"/>
            <a:ext cx="0" cy="8731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7DF2FE-298E-ACE2-E581-9C584705B9CE}"/>
              </a:ext>
            </a:extLst>
          </p:cNvPr>
          <p:cNvCxnSpPr>
            <a:cxnSpLocks/>
          </p:cNvCxnSpPr>
          <p:nvPr/>
        </p:nvCxnSpPr>
        <p:spPr>
          <a:xfrm>
            <a:off x="4825805" y="4359275"/>
            <a:ext cx="0" cy="8731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22E2AB-6967-0741-002E-41EC19029D91}"/>
              </a:ext>
            </a:extLst>
          </p:cNvPr>
          <p:cNvSpPr txBox="1"/>
          <p:nvPr/>
        </p:nvSpPr>
        <p:spPr>
          <a:xfrm>
            <a:off x="4596544" y="4918072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accent1"/>
                </a:solidFill>
              </a:rPr>
              <a:t>δ</a:t>
            </a:r>
            <a:endParaRPr lang="en-US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3F1E4-7FB2-454C-E834-4A980A6F1F18}"/>
                  </a:ext>
                </a:extLst>
              </p:cNvPr>
              <p:cNvSpPr txBox="1"/>
              <p:nvPr/>
            </p:nvSpPr>
            <p:spPr>
              <a:xfrm>
                <a:off x="4341400" y="3840709"/>
                <a:ext cx="377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3F1E4-7FB2-454C-E834-4A980A6F1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00" y="3840709"/>
                <a:ext cx="3778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E7F75D-8E0B-5BA3-11BB-8F3BEC8DD53A}"/>
                  </a:ext>
                </a:extLst>
              </p:cNvPr>
              <p:cNvSpPr txBox="1"/>
              <p:nvPr/>
            </p:nvSpPr>
            <p:spPr>
              <a:xfrm>
                <a:off x="3874527" y="4921600"/>
                <a:ext cx="417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E7F75D-8E0B-5BA3-11BB-8F3BEC8D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27" y="4921600"/>
                <a:ext cx="4179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96CC2D-335B-0DE6-2640-EFC75D4F5FA3}"/>
                  </a:ext>
                </a:extLst>
              </p:cNvPr>
              <p:cNvSpPr txBox="1"/>
              <p:nvPr/>
            </p:nvSpPr>
            <p:spPr>
              <a:xfrm>
                <a:off x="4801631" y="4917213"/>
                <a:ext cx="417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96CC2D-335B-0DE6-2640-EFC75D4F5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31" y="4917213"/>
                <a:ext cx="4179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5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3</cp:revision>
  <dcterms:created xsi:type="dcterms:W3CDTF">2024-09-16T18:25:45Z</dcterms:created>
  <dcterms:modified xsi:type="dcterms:W3CDTF">2024-09-16T18:49:55Z</dcterms:modified>
</cp:coreProperties>
</file>