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9" r:id="rId4"/>
    <p:sldId id="272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35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F038-8077-4340-9D90-48CB146E469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F1EF-0696-4ABA-8305-6023E969D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0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F038-8077-4340-9D90-48CB146E469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F1EF-0696-4ABA-8305-6023E969D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8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F038-8077-4340-9D90-48CB146E469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F1EF-0696-4ABA-8305-6023E969D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87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1E554-0ECB-45BA-BB9B-E68DDF32C7F3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BEFA-5E9B-4D97-B013-761CA033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08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32B9-6AB4-479D-B07E-3D2CCADECD98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BEFA-5E9B-4D97-B013-761CA033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24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AC038-2B30-40DC-A684-3C4E99D2DEE8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BEFA-5E9B-4D97-B013-761CA033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86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E45C-DB46-466C-B014-674B91E88B0A}" type="datetime1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BEFA-5E9B-4D97-B013-761CA033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05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9433-A331-45F5-8693-DA8E4D6E8036}" type="datetime1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BEFA-5E9B-4D97-B013-761CA033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11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8E7E-D55F-4988-A081-6CE8E9D63B88}" type="datetime1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BEFA-5E9B-4D97-B013-761CA033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06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D587-30CB-445A-AED4-19E32CF0340D}" type="datetime1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BEFA-5E9B-4D97-B013-761CA033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493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BE89-9EB7-4401-A8CC-77B00998CC3D}" type="datetime1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BEFA-5E9B-4D97-B013-761CA033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6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F038-8077-4340-9D90-48CB146E469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F1EF-0696-4ABA-8305-6023E969D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21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2E781-09F8-4AA0-B147-D46D70C04CE1}" type="datetime1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BEFA-5E9B-4D97-B013-761CA033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032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21713-00D7-496B-B89F-2BADAC54A68F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BEFA-5E9B-4D97-B013-761CA033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091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2C57-C071-4AB5-9995-BA2D5A8DF500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BEFA-5E9B-4D97-B013-761CA033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2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F038-8077-4340-9D90-48CB146E469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F1EF-0696-4ABA-8305-6023E969D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3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F038-8077-4340-9D90-48CB146E469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F1EF-0696-4ABA-8305-6023E969D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4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F038-8077-4340-9D90-48CB146E469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F1EF-0696-4ABA-8305-6023E969D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6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F038-8077-4340-9D90-48CB146E469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F1EF-0696-4ABA-8305-6023E969D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F038-8077-4340-9D90-48CB146E469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F1EF-0696-4ABA-8305-6023E969D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5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F038-8077-4340-9D90-48CB146E469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F1EF-0696-4ABA-8305-6023E969D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9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F038-8077-4340-9D90-48CB146E469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5F1EF-0696-4ABA-8305-6023E969D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1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4F038-8077-4340-9D90-48CB146E469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5F1EF-0696-4ABA-8305-6023E969D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CAC3A-28C0-4C8D-90E0-50087DEDD6C2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3BEFA-5E9B-4D97-B013-761CA0334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../media/image9.png"/><Relationship Id="rId12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7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circuit board with red buttons&#10;&#10;Description automatically generated">
            <a:extLst>
              <a:ext uri="{FF2B5EF4-FFF2-40B4-BE49-F238E27FC236}">
                <a16:creationId xmlns:a16="http://schemas.microsoft.com/office/drawing/2014/main" id="{9E29FC70-827C-34D8-72AD-BA999E19C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5B0273-326C-9F62-9319-92DE695D24F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096787" y="1092901"/>
            <a:ext cx="1327867" cy="0"/>
          </a:xfrm>
          <a:prstGeom prst="straightConnector1">
            <a:avLst/>
          </a:prstGeom>
          <a:ln w="38100" cap="rnd">
            <a:solidFill>
              <a:schemeClr val="bg1"/>
            </a:solidFill>
            <a:round/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2EC9A7C-9EF8-ECE3-F1CE-7A1D07CB76B2}"/>
              </a:ext>
            </a:extLst>
          </p:cNvPr>
          <p:cNvSpPr txBox="1"/>
          <p:nvPr/>
        </p:nvSpPr>
        <p:spPr>
          <a:xfrm>
            <a:off x="2671638" y="908235"/>
            <a:ext cx="2425149" cy="36933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(a) Least significant bit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06C6F5-A6CA-DD47-4DB3-959EACEFF3F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425148" y="4214828"/>
            <a:ext cx="349857" cy="365123"/>
          </a:xfrm>
          <a:prstGeom prst="straightConnector1">
            <a:avLst/>
          </a:prstGeom>
          <a:ln w="38100" cap="rnd">
            <a:solidFill>
              <a:schemeClr val="bg1"/>
            </a:solidFill>
            <a:round/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69821F-15FB-B5DD-9394-469260F5FF0D}"/>
              </a:ext>
            </a:extLst>
          </p:cNvPr>
          <p:cNvSpPr txBox="1"/>
          <p:nvPr/>
        </p:nvSpPr>
        <p:spPr>
          <a:xfrm>
            <a:off x="103367" y="4030162"/>
            <a:ext cx="2321781" cy="36933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(b) Most significant bit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9B0111-9454-4092-5991-8438E05E0026}"/>
              </a:ext>
            </a:extLst>
          </p:cNvPr>
          <p:cNvCxnSpPr>
            <a:cxnSpLocks/>
          </p:cNvCxnSpPr>
          <p:nvPr/>
        </p:nvCxnSpPr>
        <p:spPr>
          <a:xfrm flipH="1">
            <a:off x="5335325" y="3541810"/>
            <a:ext cx="572494" cy="370232"/>
          </a:xfrm>
          <a:prstGeom prst="straightConnector1">
            <a:avLst/>
          </a:prstGeom>
          <a:ln w="38100" cap="rnd">
            <a:solidFill>
              <a:schemeClr val="bg1"/>
            </a:solidFill>
            <a:round/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6C9A35-C0AD-289E-D42E-D3957A638943}"/>
              </a:ext>
            </a:extLst>
          </p:cNvPr>
          <p:cNvSpPr txBox="1"/>
          <p:nvPr/>
        </p:nvSpPr>
        <p:spPr>
          <a:xfrm>
            <a:off x="5760720" y="3361545"/>
            <a:ext cx="2129624" cy="36933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(c) Decimal counter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5C2E22-16A3-F9CB-FC68-5FD748D0232C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836257" y="4228828"/>
            <a:ext cx="401543" cy="0"/>
          </a:xfrm>
          <a:prstGeom prst="straightConnector1">
            <a:avLst/>
          </a:prstGeom>
          <a:ln w="38100" cap="rnd">
            <a:solidFill>
              <a:schemeClr val="bg1"/>
            </a:solidFill>
            <a:round/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CD854E-D36E-FC4D-3083-03EFB5F8820D}"/>
              </a:ext>
            </a:extLst>
          </p:cNvPr>
          <p:cNvSpPr txBox="1"/>
          <p:nvPr/>
        </p:nvSpPr>
        <p:spPr>
          <a:xfrm>
            <a:off x="6237800" y="4044162"/>
            <a:ext cx="1474966" cy="36933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(e) Overflow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DB9CD3F-62FF-05E3-8702-1A04326AA79C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263763" y="5012582"/>
            <a:ext cx="500933" cy="0"/>
          </a:xfrm>
          <a:prstGeom prst="straightConnector1">
            <a:avLst/>
          </a:prstGeom>
          <a:ln w="38100" cap="rnd">
            <a:solidFill>
              <a:schemeClr val="bg1"/>
            </a:solidFill>
            <a:round/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8441D5A-BC01-D7DD-BCBA-C5EDB30A8323}"/>
              </a:ext>
            </a:extLst>
          </p:cNvPr>
          <p:cNvSpPr txBox="1"/>
          <p:nvPr/>
        </p:nvSpPr>
        <p:spPr>
          <a:xfrm>
            <a:off x="5764696" y="4827916"/>
            <a:ext cx="2019632" cy="36933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(d) Binary counter</a:t>
            </a:r>
          </a:p>
        </p:txBody>
      </p:sp>
    </p:spTree>
    <p:extLst>
      <p:ext uri="{BB962C8B-B14F-4D97-AF65-F5344CB8AC3E}">
        <p14:creationId xmlns:p14="http://schemas.microsoft.com/office/powerpoint/2010/main" val="4017456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2B5943A-C39B-8C89-902A-44DC12E6CF35}"/>
              </a:ext>
            </a:extLst>
          </p:cNvPr>
          <p:cNvGrpSpPr/>
          <p:nvPr/>
        </p:nvGrpSpPr>
        <p:grpSpPr>
          <a:xfrm>
            <a:off x="2343283" y="507447"/>
            <a:ext cx="2164268" cy="1295512"/>
            <a:chOff x="4612172" y="724616"/>
            <a:chExt cx="2164268" cy="129551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2172" y="724616"/>
              <a:ext cx="2164268" cy="1295512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5901988" y="919822"/>
              <a:ext cx="359401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arrow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612172" y="724616"/>
              <a:ext cx="6161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(b)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C0CC34E-4C29-39A5-4F42-49FF61F187B6}"/>
              </a:ext>
            </a:extLst>
          </p:cNvPr>
          <p:cNvGrpSpPr/>
          <p:nvPr/>
        </p:nvGrpSpPr>
        <p:grpSpPr>
          <a:xfrm>
            <a:off x="6825109" y="501111"/>
            <a:ext cx="2164268" cy="1301848"/>
            <a:chOff x="4612172" y="2107472"/>
            <a:chExt cx="2164268" cy="130184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12172" y="2113808"/>
              <a:ext cx="2164268" cy="1295512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>
              <a:off x="5190863" y="2316955"/>
              <a:ext cx="1070526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arrow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5284363" y="2776693"/>
              <a:ext cx="230223" cy="237467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arrow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617101" y="2107472"/>
              <a:ext cx="6161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(d)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 flipV="1">
              <a:off x="5185953" y="2403103"/>
              <a:ext cx="4910" cy="307251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arrow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50066C-0A80-52F8-EEE9-C1E0849F6A19}"/>
              </a:ext>
            </a:extLst>
          </p:cNvPr>
          <p:cNvGrpSpPr/>
          <p:nvPr/>
        </p:nvGrpSpPr>
        <p:grpSpPr>
          <a:xfrm>
            <a:off x="105033" y="1905804"/>
            <a:ext cx="2169197" cy="1296709"/>
            <a:chOff x="2367561" y="3495467"/>
            <a:chExt cx="2169197" cy="129670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2490" y="3496664"/>
              <a:ext cx="2164268" cy="1295512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>
              <a:off x="3460519" y="4459016"/>
              <a:ext cx="4554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none" w="med" len="lg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67561" y="3495467"/>
              <a:ext cx="6161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(e)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1AF1E70-B155-5474-529C-982CA0EF1329}"/>
              </a:ext>
            </a:extLst>
          </p:cNvPr>
          <p:cNvGrpSpPr/>
          <p:nvPr/>
        </p:nvGrpSpPr>
        <p:grpSpPr>
          <a:xfrm>
            <a:off x="2340818" y="1905804"/>
            <a:ext cx="2169197" cy="1296709"/>
            <a:chOff x="4607243" y="3495467"/>
            <a:chExt cx="2169197" cy="129670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12172" y="3496664"/>
              <a:ext cx="2164268" cy="1295512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 flipH="1">
              <a:off x="5357047" y="4189468"/>
              <a:ext cx="269683" cy="257222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none" w="med" len="lg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6062638" y="4587326"/>
              <a:ext cx="286465" cy="164852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arrow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607243" y="3495467"/>
              <a:ext cx="6161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(f)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2BBCC4B-365B-B5AF-0D4F-1DD60C43043B}"/>
              </a:ext>
            </a:extLst>
          </p:cNvPr>
          <p:cNvGrpSpPr/>
          <p:nvPr/>
        </p:nvGrpSpPr>
        <p:grpSpPr>
          <a:xfrm>
            <a:off x="105033" y="465800"/>
            <a:ext cx="2164268" cy="1337159"/>
            <a:chOff x="2372490" y="682969"/>
            <a:chExt cx="2164268" cy="133715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72490" y="724616"/>
              <a:ext cx="2164268" cy="129551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372490" y="724616"/>
              <a:ext cx="6161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(a)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30042" y="682969"/>
              <a:ext cx="8085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zero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07DB8BD-E5D5-EBC9-C1B7-DF404CD2DB9B}"/>
              </a:ext>
            </a:extLst>
          </p:cNvPr>
          <p:cNvGrpSpPr/>
          <p:nvPr/>
        </p:nvGrpSpPr>
        <p:grpSpPr>
          <a:xfrm>
            <a:off x="4586859" y="482498"/>
            <a:ext cx="2164268" cy="1320461"/>
            <a:chOff x="2372490" y="2088859"/>
            <a:chExt cx="2164268" cy="132046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72490" y="2113808"/>
              <a:ext cx="2164268" cy="1295512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377419" y="2107472"/>
              <a:ext cx="6161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(c)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30041" y="2088859"/>
              <a:ext cx="8085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one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74677B1-DEF6-891C-4FA6-19A720DB3F74}"/>
              </a:ext>
            </a:extLst>
          </p:cNvPr>
          <p:cNvGrpSpPr/>
          <p:nvPr/>
        </p:nvGrpSpPr>
        <p:grpSpPr>
          <a:xfrm>
            <a:off x="6825109" y="1867003"/>
            <a:ext cx="2164268" cy="1335510"/>
            <a:chOff x="4612172" y="4839522"/>
            <a:chExt cx="2164268" cy="133551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12172" y="4879520"/>
              <a:ext cx="2164268" cy="1295512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4612172" y="4878323"/>
              <a:ext cx="6161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(h)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51740" y="4839522"/>
              <a:ext cx="8085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zero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D017F0D-2175-E793-D788-F1D8DD5F6B55}"/>
              </a:ext>
            </a:extLst>
          </p:cNvPr>
          <p:cNvGrpSpPr/>
          <p:nvPr/>
        </p:nvGrpSpPr>
        <p:grpSpPr>
          <a:xfrm>
            <a:off x="4582685" y="1860781"/>
            <a:ext cx="2172615" cy="1341732"/>
            <a:chOff x="2372490" y="4833300"/>
            <a:chExt cx="2172615" cy="134173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72490" y="4879520"/>
              <a:ext cx="2164268" cy="1295512"/>
            </a:xfrm>
            <a:prstGeom prst="rect">
              <a:avLst/>
            </a:prstGeom>
          </p:spPr>
        </p:pic>
        <p:cxnSp>
          <p:nvCxnSpPr>
            <p:cNvPr id="18" name="Straight Arrow Connector 17"/>
            <p:cNvCxnSpPr/>
            <p:nvPr/>
          </p:nvCxnSpPr>
          <p:spPr>
            <a:xfrm>
              <a:off x="2604729" y="5814687"/>
              <a:ext cx="4554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arrow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372490" y="4878323"/>
              <a:ext cx="6161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(g)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38311" y="4833300"/>
              <a:ext cx="16067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zero carry one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A3BEFA-5E9B-4D97-B013-761CA0334DD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809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0155" y="3056611"/>
                <a:ext cx="405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155" y="3056611"/>
                <a:ext cx="40513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27214" y="3056611"/>
                <a:ext cx="405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214" y="3056611"/>
                <a:ext cx="405130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89419" y="4499725"/>
                <a:ext cx="680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⨁</m:t>
                      </m:r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𝑦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419" y="4499725"/>
                <a:ext cx="680720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53435" y="4495405"/>
                <a:ext cx="7351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∧</m:t>
                      </m:r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𝑦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435" y="4495405"/>
                <a:ext cx="735194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534759" y="3432802"/>
            <a:ext cx="975360" cy="859155"/>
            <a:chOff x="2316480" y="1302639"/>
            <a:chExt cx="975360" cy="859155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3111500" y="1302639"/>
              <a:ext cx="0" cy="8538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2506980" y="1304926"/>
              <a:ext cx="0" cy="8568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2316480" y="1560576"/>
              <a:ext cx="975360" cy="3482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Bit Add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976794" y="2005632"/>
            <a:ext cx="3836447" cy="4035775"/>
            <a:chOff x="4006380" y="1826306"/>
            <a:chExt cx="3836447" cy="4035775"/>
          </a:xfrm>
        </p:grpSpPr>
        <p:grpSp>
          <p:nvGrpSpPr>
            <p:cNvPr id="14" name="Group 13"/>
            <p:cNvGrpSpPr/>
            <p:nvPr/>
          </p:nvGrpSpPr>
          <p:grpSpPr>
            <a:xfrm>
              <a:off x="4322224" y="2212123"/>
              <a:ext cx="3396615" cy="3314700"/>
              <a:chOff x="4070985" y="783263"/>
              <a:chExt cx="3396615" cy="3314700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flipV="1">
                <a:off x="7287260" y="783263"/>
                <a:ext cx="0" cy="33147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6682740" y="783263"/>
                <a:ext cx="0" cy="8844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/>
              <p:cNvSpPr/>
              <p:nvPr/>
            </p:nvSpPr>
            <p:spPr>
              <a:xfrm>
                <a:off x="6492240" y="1054726"/>
                <a:ext cx="975360" cy="3482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Bit Add</a:t>
                </a: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 flipV="1">
                <a:off x="6681470" y="1730266"/>
                <a:ext cx="0" cy="23676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6076950" y="783263"/>
                <a:ext cx="0" cy="14954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5886450" y="1665732"/>
                <a:ext cx="975360" cy="3482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Bit Add</a:t>
                </a: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 flipV="1">
                <a:off x="6075680" y="2455546"/>
                <a:ext cx="0" cy="164241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5471160" y="783263"/>
                <a:ext cx="0" cy="211652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5280660" y="2286762"/>
                <a:ext cx="975360" cy="3482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Bit Add</a:t>
                </a:r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 flipV="1">
                <a:off x="5469890" y="2962302"/>
                <a:ext cx="0" cy="11356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4865370" y="783263"/>
                <a:ext cx="0" cy="272753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/>
              <p:cNvSpPr/>
              <p:nvPr/>
            </p:nvSpPr>
            <p:spPr>
              <a:xfrm>
                <a:off x="4674870" y="2897768"/>
                <a:ext cx="975360" cy="3482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Bit Add</a:t>
                </a: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V="1">
                <a:off x="4866005" y="3566450"/>
                <a:ext cx="0" cy="5315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4260028" y="783263"/>
                <a:ext cx="0" cy="33147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 40"/>
              <p:cNvSpPr/>
              <p:nvPr/>
            </p:nvSpPr>
            <p:spPr>
              <a:xfrm>
                <a:off x="4070985" y="3501916"/>
                <a:ext cx="975360" cy="3482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Bit Add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737690" y="1826306"/>
                  <a:ext cx="4888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690" y="1826306"/>
                  <a:ext cx="48887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313671" y="1826306"/>
                  <a:ext cx="4051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3671" y="1826306"/>
                  <a:ext cx="40513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130631" y="1826306"/>
                  <a:ext cx="4888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0631" y="1826306"/>
                  <a:ext cx="48887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5531899" y="1826306"/>
                  <a:ext cx="4888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1899" y="1826306"/>
                  <a:ext cx="48887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920169" y="1826306"/>
                  <a:ext cx="4888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169" y="1826306"/>
                  <a:ext cx="48887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317274" y="1826306"/>
                  <a:ext cx="4888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274" y="1826306"/>
                  <a:ext cx="48887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353951" y="5492749"/>
                  <a:ext cx="4888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951" y="5492749"/>
                  <a:ext cx="48887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746892" y="5492749"/>
                  <a:ext cx="4888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6892" y="5492749"/>
                  <a:ext cx="488876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148160" y="5492749"/>
                  <a:ext cx="4888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8160" y="5492749"/>
                  <a:ext cx="488876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536430" y="5492749"/>
                  <a:ext cx="4888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6430" y="5492749"/>
                  <a:ext cx="488876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918912" y="5492749"/>
                  <a:ext cx="4888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𝑧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8912" y="5492749"/>
                  <a:ext cx="488876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/>
            <p:cNvSpPr txBox="1"/>
            <p:nvPr/>
          </p:nvSpPr>
          <p:spPr>
            <a:xfrm>
              <a:off x="4006380" y="5492749"/>
              <a:ext cx="1041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overflow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116475" y="4225782"/>
                <a:ext cx="405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𝑧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475" y="4225782"/>
                <a:ext cx="40513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/>
          <p:cNvSpPr txBox="1"/>
          <p:nvPr/>
        </p:nvSpPr>
        <p:spPr>
          <a:xfrm>
            <a:off x="1203645" y="4225782"/>
            <a:ext cx="104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carry</a:t>
            </a:r>
          </a:p>
        </p:txBody>
      </p:sp>
    </p:spTree>
    <p:extLst>
      <p:ext uri="{BB962C8B-B14F-4D97-AF65-F5344CB8AC3E}">
        <p14:creationId xmlns:p14="http://schemas.microsoft.com/office/powerpoint/2010/main" val="27835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101</TotalTime>
  <Words>91</Words>
  <Application>Microsoft Office PowerPoint</Application>
  <PresentationFormat>On-screen Show (4:3)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1_Office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Parberry, Ian</dc:creator>
  <cp:lastModifiedBy>Parberry, Ian</cp:lastModifiedBy>
  <cp:revision>3</cp:revision>
  <dcterms:created xsi:type="dcterms:W3CDTF">2024-10-07T18:30:49Z</dcterms:created>
  <dcterms:modified xsi:type="dcterms:W3CDTF">2024-10-07T20:11:54Z</dcterms:modified>
</cp:coreProperties>
</file>