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9" d="100"/>
          <a:sy n="179" d="100"/>
        </p:scale>
        <p:origin x="14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7734-9B16-4B24-8CC9-23BB055F8AEC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1D7A-CFD4-4720-A78D-F9D8B2FA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D1D7A-CFD4-4720-A78D-F9D8B2FA8A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3F0D-5DF7-49E5-BD9B-04C598896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1E8D-676B-4772-B2BD-0A2EE0897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8FBE-3114-4803-B1F5-6039085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5F7B-E5B6-4838-AD78-C504CAC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4BA7-E28F-4D1F-A2A9-339792A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944-EBE3-48E5-B274-BAC16F0F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D7804-7ABB-4C95-9431-5ABE201C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34F6-145A-4877-A8A7-DFB595C4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86A7-33D0-4FD5-895D-4388CA7E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17CD-08EF-4442-B648-8102F514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2BC90-8C89-4F1A-900B-7F247027E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748B-1CCE-4CB4-BC33-D8D7A7F9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F454-C2D6-4649-B1F4-CABDBD26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3CE2-1674-44F6-B00B-F2E3EA6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F424-E1BB-4215-87FE-3DF903EB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3564-0F86-45C1-A79D-E3EF9CEE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CEE-D1D0-4557-8070-AE3B4390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04A4-68F3-4E93-98BB-8BCC8EC4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A4EE-2C64-4149-BFB2-12E6164C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FA84-E3D2-4787-BEDE-3E630D0E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7EC-B751-40C5-9D86-100732EC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A0B0-4646-4A92-8E93-E250EDF9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A751-F77B-4FDA-AEA5-6A381059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5F50-CB60-4513-97AA-2EBE4262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DF8F-DF2C-4D25-9A69-41A00707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4615-E97A-4D55-8F49-0593BDDE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0E0-23B6-461A-874E-AA5C93319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4032-CE3A-4F7B-89D5-06E67EB2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7447-1E83-492F-951F-02B80B0D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14A6-356E-4B7E-AF84-167F9D39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82DD-8A60-4130-8C33-949963A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2AE7-919D-44B3-8BE7-7F16256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1A8A-756A-4DAA-AA67-A28E4D80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AD4E-97EF-4530-8A68-50804F2E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2B589-CFB0-4116-A7E4-B0B76E8D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14386-0846-4ADB-A3C1-908C25F63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B8D4-60E7-4BB9-B2EF-398C4034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FD4F3-3044-4D03-A7EB-450E1D33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F27B0-7BA8-4072-9154-4737EE29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4904-EFBE-45B2-911B-94DED09A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FFBD6-4DBC-4A8D-A10D-E8B0D676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F3EA5-45B8-482A-8B41-055AF512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556F6-16D1-48D0-87F4-F19DE7BA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B5EF2-AE7A-4AFB-A2F5-3091F6C3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56E1F-AC36-43B0-B728-70FF64D3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2CBC-ACB5-482D-A26B-46252B46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CF2-A7CE-4C57-8DBF-997F4425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85B4-2185-4B04-B64D-EB8A3BB5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80A9E-02EB-4605-8B49-2BBCE03E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B4EF-CDFA-4D7C-9AA5-3E88725A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20EA-26D0-43D6-8B84-00E45566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F955-D2BF-4E85-91F1-5E97E32A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F823-7F5D-4EE9-8E8A-EE8C8BDA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89E71-DD45-46FC-80F3-198D18316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09FA-772C-47B5-9C26-FB7AB573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2E1F-B0BC-4F53-A75C-5C909239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40D5-8841-4E7F-B619-FA87268C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6D4B-BB75-4C49-AF2C-F5B3A6BC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A6DD-164F-4E43-8D0D-22796EB2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594E-0D44-45FC-A651-834D027C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9D00-70E0-4A31-8DD9-4DB20F38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23A5-97B4-4DA4-AB8D-18312DFD672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A1FC-D129-4534-96B4-AC66F30A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5B1BF-7DC8-4083-A563-37EBD693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FE51EB1-4E0B-5FCE-93C0-BD01FA59963B}"/>
              </a:ext>
            </a:extLst>
          </p:cNvPr>
          <p:cNvGrpSpPr/>
          <p:nvPr/>
        </p:nvGrpSpPr>
        <p:grpSpPr>
          <a:xfrm>
            <a:off x="755058" y="1858197"/>
            <a:ext cx="914530" cy="919334"/>
            <a:chOff x="7697961" y="3174933"/>
            <a:chExt cx="914530" cy="91933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1C8D66E-60EA-45A7-B928-E719B0AE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7962" y="3479778"/>
              <a:ext cx="304843" cy="304843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2C0281C-7DE2-4FA6-97EF-165E0D8F8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7962" y="3784620"/>
              <a:ext cx="304843" cy="304843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DD8924D-8508-472C-983B-0920CF94B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2803" y="3479777"/>
              <a:ext cx="304843" cy="304843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92CE17C-C537-40DB-980E-1A8D78F7C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2804" y="3784619"/>
              <a:ext cx="304843" cy="304843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734C39A-E101-4C85-A013-01A525B0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7648" y="3484582"/>
              <a:ext cx="304843" cy="30484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2BD5B8E-8999-461B-B07A-4D41B79C2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7644" y="3789424"/>
              <a:ext cx="304843" cy="304843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9AE6346-691B-4370-A70A-10E10F220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7961" y="3174933"/>
              <a:ext cx="304843" cy="30484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C8F802C-5770-4030-80F6-0639EA909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2802" y="3184543"/>
              <a:ext cx="304843" cy="304843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6A7A1861-0E17-46AE-B9CC-ED1D5A13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7642" y="3184543"/>
              <a:ext cx="304843" cy="30484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B5389-E9B8-42BB-86D5-52C89F2F5E20}"/>
              </a:ext>
            </a:extLst>
          </p:cNvPr>
          <p:cNvGrpSpPr/>
          <p:nvPr/>
        </p:nvGrpSpPr>
        <p:grpSpPr>
          <a:xfrm>
            <a:off x="734191" y="830050"/>
            <a:ext cx="1511753" cy="530342"/>
            <a:chOff x="5411855" y="3276578"/>
            <a:chExt cx="1511753" cy="530342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11640FF-060A-4602-8F0B-7E432073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310" y="3276578"/>
              <a:ext cx="304843" cy="30484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25ABF708-40E7-4C08-A576-9EE86B8B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7199" y="3276578"/>
              <a:ext cx="304800" cy="3048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F8D0FEA3-A40A-40CF-81F5-1AF3A34B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464" y="3276578"/>
              <a:ext cx="304800" cy="30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74FD34-33A2-48A7-BE4A-E85E889D357D}"/>
                </a:ext>
              </a:extLst>
            </p:cNvPr>
            <p:cNvSpPr txBox="1"/>
            <p:nvPr/>
          </p:nvSpPr>
          <p:spPr>
            <a:xfrm>
              <a:off x="5411855" y="3545310"/>
              <a:ext cx="555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floor</a:t>
              </a:r>
              <a:endParaRPr 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9848CB4-E2AF-495E-BD3A-4F890E70C135}"/>
                </a:ext>
              </a:extLst>
            </p:cNvPr>
            <p:cNvSpPr txBox="1"/>
            <p:nvPr/>
          </p:nvSpPr>
          <p:spPr>
            <a:xfrm>
              <a:off x="5889987" y="3542376"/>
              <a:ext cx="555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wall</a:t>
              </a:r>
              <a:endParaRPr 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0AF481-BFFC-4552-829D-A6C439CC81F8}"/>
                </a:ext>
              </a:extLst>
            </p:cNvPr>
            <p:cNvSpPr txBox="1"/>
            <p:nvPr/>
          </p:nvSpPr>
          <p:spPr>
            <a:xfrm>
              <a:off x="6368120" y="3542375"/>
              <a:ext cx="555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error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4A186CD-2B41-DFBE-34D7-F37D4A49C77A}"/>
              </a:ext>
            </a:extLst>
          </p:cNvPr>
          <p:cNvGrpSpPr/>
          <p:nvPr/>
        </p:nvGrpSpPr>
        <p:grpSpPr>
          <a:xfrm>
            <a:off x="6612332" y="1619954"/>
            <a:ext cx="2407920" cy="1648793"/>
            <a:chOff x="6612332" y="2068522"/>
            <a:chExt cx="2407920" cy="16487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1A62F1-94D7-FA1C-C54B-3441FB812838}"/>
                </a:ext>
              </a:extLst>
            </p:cNvPr>
            <p:cNvCxnSpPr>
              <a:cxnSpLocks/>
            </p:cNvCxnSpPr>
            <p:nvPr/>
          </p:nvCxnSpPr>
          <p:spPr>
            <a:xfrm>
              <a:off x="6612332" y="2834639"/>
              <a:ext cx="2407920" cy="0"/>
            </a:xfrm>
            <a:prstGeom prst="line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5B30CB-5E25-45ED-13E1-DC54C91B061E}"/>
                </a:ext>
              </a:extLst>
            </p:cNvPr>
            <p:cNvSpPr/>
            <p:nvPr/>
          </p:nvSpPr>
          <p:spPr>
            <a:xfrm>
              <a:off x="6702675" y="20845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3376597-A907-8987-E293-916F3FCA84E6}"/>
                </a:ext>
              </a:extLst>
            </p:cNvPr>
            <p:cNvSpPr/>
            <p:nvPr/>
          </p:nvSpPr>
          <p:spPr>
            <a:xfrm>
              <a:off x="7710560" y="20845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A46209-1C1D-EA39-321F-6C1A0A82EACE}"/>
                </a:ext>
              </a:extLst>
            </p:cNvPr>
            <p:cNvSpPr/>
            <p:nvPr/>
          </p:nvSpPr>
          <p:spPr>
            <a:xfrm>
              <a:off x="6698123" y="36715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3B4BBE-FBBB-586D-C79E-9584C9CA02EB}"/>
                </a:ext>
              </a:extLst>
            </p:cNvPr>
            <p:cNvSpPr/>
            <p:nvPr/>
          </p:nvSpPr>
          <p:spPr>
            <a:xfrm>
              <a:off x="7706008" y="36715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A0AF5A-3FAF-C0C9-5968-095AED780E55}"/>
                </a:ext>
              </a:extLst>
            </p:cNvPr>
            <p:cNvCxnSpPr>
              <a:cxnSpLocks/>
            </p:cNvCxnSpPr>
            <p:nvPr/>
          </p:nvCxnSpPr>
          <p:spPr>
            <a:xfrm>
              <a:off x="7734955" y="2834639"/>
              <a:ext cx="30414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3BB06AE-A0E5-E882-A39C-F57D7A1E87FF}"/>
                    </a:ext>
                  </a:extLst>
                </p:cNvPr>
                <p:cNvSpPr txBox="1"/>
                <p:nvPr/>
              </p:nvSpPr>
              <p:spPr>
                <a:xfrm>
                  <a:off x="7772106" y="2449913"/>
                  <a:ext cx="401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3BB06AE-A0E5-E882-A39C-F57D7A1E8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106" y="2449913"/>
                  <a:ext cx="401949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55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F129BF6-57EF-15A7-E64D-3AEF851C4BF4}"/>
                    </a:ext>
                  </a:extLst>
                </p:cNvPr>
                <p:cNvSpPr txBox="1"/>
                <p:nvPr/>
              </p:nvSpPr>
              <p:spPr>
                <a:xfrm>
                  <a:off x="7391394" y="2488167"/>
                  <a:ext cx="401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F129BF6-57EF-15A7-E64D-3AEF851C4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94" y="2488167"/>
                  <a:ext cx="4019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212BE00-99EE-5069-E55A-3FC35719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431098" y="2834639"/>
              <a:ext cx="305107" cy="0"/>
            </a:xfrm>
            <a:prstGeom prst="line">
              <a:avLst/>
            </a:prstGeom>
            <a:ln w="22225" cap="flat">
              <a:solidFill>
                <a:schemeClr val="accent5"/>
              </a:solidFill>
              <a:prstDash val="solid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51B35BD-46C5-F405-D03E-BF46062DD67E}"/>
                </a:ext>
              </a:extLst>
            </p:cNvPr>
            <p:cNvGrpSpPr/>
            <p:nvPr/>
          </p:nvGrpSpPr>
          <p:grpSpPr>
            <a:xfrm>
              <a:off x="7431098" y="2068522"/>
              <a:ext cx="1501447" cy="1501447"/>
              <a:chOff x="7431098" y="2068522"/>
              <a:chExt cx="1501447" cy="150144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D16312D-114B-573D-0DE6-86B0E09E95D3}"/>
                  </a:ext>
                </a:extLst>
              </p:cNvPr>
              <p:cNvSpPr/>
              <p:nvPr/>
            </p:nvSpPr>
            <p:spPr>
              <a:xfrm>
                <a:off x="7431098" y="2068522"/>
                <a:ext cx="1501447" cy="1501447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301949D-27D2-7310-9B82-9C55BCD9B093}"/>
                  </a:ext>
                </a:extLst>
              </p:cNvPr>
              <p:cNvSpPr/>
              <p:nvPr/>
            </p:nvSpPr>
            <p:spPr>
              <a:xfrm>
                <a:off x="8158961" y="28117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F9E1B-318F-431D-67D0-A0C86EE3A439}"/>
                </a:ext>
              </a:extLst>
            </p:cNvPr>
            <p:cNvSpPr/>
            <p:nvPr/>
          </p:nvSpPr>
          <p:spPr>
            <a:xfrm>
              <a:off x="6725541" y="2107398"/>
              <a:ext cx="1007872" cy="159211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6C22C7-CB1E-AB29-7759-38F7FDCF50CA}"/>
              </a:ext>
            </a:extLst>
          </p:cNvPr>
          <p:cNvGrpSpPr/>
          <p:nvPr/>
        </p:nvGrpSpPr>
        <p:grpSpPr>
          <a:xfrm>
            <a:off x="3545662" y="1424128"/>
            <a:ext cx="2153663" cy="2040445"/>
            <a:chOff x="3545662" y="1171386"/>
            <a:chExt cx="2153663" cy="204044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35D0B7-ECFB-2210-8A2D-C5BDA0B3D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5662" y="1448035"/>
              <a:ext cx="2152011" cy="1409464"/>
            </a:xfrm>
            <a:prstGeom prst="line">
              <a:avLst/>
            </a:prstGeom>
            <a:ln w="22225" cap="rnd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CB623D-7D9E-A89A-4113-D4C4BCB6C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0065" y="2137410"/>
              <a:ext cx="318135" cy="203835"/>
            </a:xfrm>
            <a:prstGeom prst="line">
              <a:avLst/>
            </a:prstGeom>
            <a:ln w="22225" cap="flat">
              <a:solidFill>
                <a:schemeClr val="accent5"/>
              </a:solidFill>
              <a:prstDash val="solid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2B4717-8E50-9383-A74C-DFD6A55388F4}"/>
                </a:ext>
              </a:extLst>
            </p:cNvPr>
            <p:cNvSpPr/>
            <p:nvPr/>
          </p:nvSpPr>
          <p:spPr>
            <a:xfrm>
              <a:off x="3643255" y="2130258"/>
              <a:ext cx="1007872" cy="105871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F55FB2-1E08-6848-059B-2D2A3BA49C39}"/>
                </a:ext>
              </a:extLst>
            </p:cNvPr>
            <p:cNvSpPr/>
            <p:nvPr/>
          </p:nvSpPr>
          <p:spPr>
            <a:xfrm>
              <a:off x="3620389" y="210739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3D2249-669E-0223-3CEA-DE2983C59FAC}"/>
                </a:ext>
              </a:extLst>
            </p:cNvPr>
            <p:cNvSpPr/>
            <p:nvPr/>
          </p:nvSpPr>
          <p:spPr>
            <a:xfrm>
              <a:off x="4628274" y="21073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176CDA-1205-F03E-5F22-3B2504BB443B}"/>
                </a:ext>
              </a:extLst>
            </p:cNvPr>
            <p:cNvSpPr/>
            <p:nvPr/>
          </p:nvSpPr>
          <p:spPr>
            <a:xfrm>
              <a:off x="3619506" y="31661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94D308-024A-C0E6-5864-E76ADEE0580D}"/>
                </a:ext>
              </a:extLst>
            </p:cNvPr>
            <p:cNvSpPr/>
            <p:nvPr/>
          </p:nvSpPr>
          <p:spPr>
            <a:xfrm>
              <a:off x="4627391" y="31661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6300C2-4847-C21B-3AAE-F1A45EBB2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820" y="2000445"/>
              <a:ext cx="200033" cy="12934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1A7A43-BAF6-A70C-2686-48779EB248F6}"/>
                    </a:ext>
                  </a:extLst>
                </p:cNvPr>
                <p:cNvSpPr txBox="1"/>
                <p:nvPr/>
              </p:nvSpPr>
              <p:spPr>
                <a:xfrm>
                  <a:off x="4488186" y="1714739"/>
                  <a:ext cx="401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91A7A43-BAF6-A70C-2686-48779EB2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186" y="1714739"/>
                  <a:ext cx="4019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5B8650B-27FC-53C1-AD62-72EB6678EC10}"/>
                </a:ext>
              </a:extLst>
            </p:cNvPr>
            <p:cNvGrpSpPr/>
            <p:nvPr/>
          </p:nvGrpSpPr>
          <p:grpSpPr>
            <a:xfrm>
              <a:off x="4197878" y="1171386"/>
              <a:ext cx="1501447" cy="1501447"/>
              <a:chOff x="7431098" y="2068522"/>
              <a:chExt cx="1501447" cy="1501447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E18FCF9-AC56-79D1-1357-3806077B54AE}"/>
                  </a:ext>
                </a:extLst>
              </p:cNvPr>
              <p:cNvSpPr/>
              <p:nvPr/>
            </p:nvSpPr>
            <p:spPr>
              <a:xfrm>
                <a:off x="7431098" y="2068522"/>
                <a:ext cx="1501447" cy="1501447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40FDF6-5235-41F4-6EFF-84E81158AA51}"/>
                  </a:ext>
                </a:extLst>
              </p:cNvPr>
              <p:cNvSpPr/>
              <p:nvPr/>
            </p:nvSpPr>
            <p:spPr>
              <a:xfrm>
                <a:off x="8158961" y="28117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9835BB4-9673-3A43-1C8D-47B4B6BBC04C}"/>
                    </a:ext>
                  </a:extLst>
                </p:cNvPr>
                <p:cNvSpPr txBox="1"/>
                <p:nvPr/>
              </p:nvSpPr>
              <p:spPr>
                <a:xfrm>
                  <a:off x="4315756" y="2156579"/>
                  <a:ext cx="401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9835BB4-9673-3A43-1C8D-47B4B6BBC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756" y="2156579"/>
                  <a:ext cx="40194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799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9</cp:revision>
  <dcterms:created xsi:type="dcterms:W3CDTF">2023-09-05T16:53:23Z</dcterms:created>
  <dcterms:modified xsi:type="dcterms:W3CDTF">2023-09-15T21:13:17Z</dcterms:modified>
</cp:coreProperties>
</file>