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568" r:id="rId4"/>
    <p:sldId id="566" r:id="rId5"/>
    <p:sldId id="567" r:id="rId6"/>
    <p:sldId id="321" r:id="rId7"/>
    <p:sldId id="327" r:id="rId8"/>
    <p:sldId id="3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9" autoAdjust="0"/>
  </p:normalViewPr>
  <p:slideViewPr>
    <p:cSldViewPr snapToGrid="0">
      <p:cViewPr varScale="1">
        <p:scale>
          <a:sx n="165" d="100"/>
          <a:sy n="165" d="100"/>
        </p:scale>
        <p:origin x="11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998F-B673-40FE-9867-882E6492A537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2D49-D5A7-490F-B7E2-597241C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1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DA6D-33A5-4CFF-88F3-29EF9F49F52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D5D7E-A830-4C88-81DF-E3CCC219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95" y="1601434"/>
            <a:ext cx="2017570" cy="8916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74B95D-2D5A-4C94-9A3B-7D6DFD5DDDE0}"/>
              </a:ext>
            </a:extLst>
          </p:cNvPr>
          <p:cNvGrpSpPr/>
          <p:nvPr/>
        </p:nvGrpSpPr>
        <p:grpSpPr>
          <a:xfrm>
            <a:off x="6342274" y="1397222"/>
            <a:ext cx="1071733" cy="975050"/>
            <a:chOff x="5911314" y="3065084"/>
            <a:chExt cx="1428977" cy="130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/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noFill/>
                <a:ln w="254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35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E98B0-52CC-4608-B78D-E65B4F1D5962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/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solidFill>
                                  <a:srgbClr val="FB0B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1350" dirty="0">
                    <a:solidFill>
                      <a:srgbClr val="FB0BD9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12245" r="-15385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D07FB-812E-4ECD-8048-A47DEB4C24FE}"/>
              </a:ext>
            </a:extLst>
          </p:cNvPr>
          <p:cNvGrpSpPr/>
          <p:nvPr/>
        </p:nvGrpSpPr>
        <p:grpSpPr>
          <a:xfrm>
            <a:off x="4302007" y="2709184"/>
            <a:ext cx="1585725" cy="1010105"/>
            <a:chOff x="4860294" y="2119219"/>
            <a:chExt cx="2114300" cy="13468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703BC3-0367-4DF4-9725-CF72FEC0C314}"/>
                </a:ext>
              </a:extLst>
            </p:cNvPr>
            <p:cNvSpPr/>
            <p:nvPr/>
          </p:nvSpPr>
          <p:spPr>
            <a:xfrm>
              <a:off x="4922142" y="2160050"/>
              <a:ext cx="1990605" cy="12441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E18AEA-4BC0-4EB6-B4E8-D6084A889F14}"/>
                </a:ext>
              </a:extLst>
            </p:cNvPr>
            <p:cNvSpPr/>
            <p:nvPr/>
          </p:nvSpPr>
          <p:spPr>
            <a:xfrm>
              <a:off x="4860294" y="2119219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4FEF96-99AB-43E6-87F2-036403976D04}"/>
                </a:ext>
              </a:extLst>
            </p:cNvPr>
            <p:cNvSpPr/>
            <p:nvPr/>
          </p:nvSpPr>
          <p:spPr>
            <a:xfrm>
              <a:off x="6850899" y="3342330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C25EA-781A-4D46-AB41-6E1606A92AC6}"/>
              </a:ext>
            </a:extLst>
          </p:cNvPr>
          <p:cNvSpPr txBox="1"/>
          <p:nvPr/>
        </p:nvSpPr>
        <p:spPr>
          <a:xfrm>
            <a:off x="3005337" y="2622147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m_vTopLeft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728C0-0C6C-40C9-996C-86BF0F0DBA79}"/>
              </a:ext>
            </a:extLst>
          </p:cNvPr>
          <p:cNvSpPr txBox="1"/>
          <p:nvPr/>
        </p:nvSpPr>
        <p:spPr>
          <a:xfrm>
            <a:off x="5903710" y="3520986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m_vBottomRt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BB5E6D-693C-46E5-9F62-927633A30C65}"/>
              </a:ext>
            </a:extLst>
          </p:cNvPr>
          <p:cNvGrpSpPr/>
          <p:nvPr/>
        </p:nvGrpSpPr>
        <p:grpSpPr>
          <a:xfrm>
            <a:off x="5124263" y="1561528"/>
            <a:ext cx="1862108" cy="975050"/>
            <a:chOff x="5911314" y="3065084"/>
            <a:chExt cx="2482810" cy="13000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56F168-0BC1-416A-9246-859665D21633}"/>
                </a:ext>
              </a:extLst>
            </p:cNvPr>
            <p:cNvSpPr/>
            <p:nvPr/>
          </p:nvSpPr>
          <p:spPr>
            <a:xfrm>
              <a:off x="5911314" y="3065084"/>
              <a:ext cx="1410153" cy="130006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E56E93-1A74-4F3F-AD40-7DEFEC9CC179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/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blipFill>
                  <a:blip r:embed="rId2"/>
                  <a:stretch>
                    <a:fillRect t="-961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2F5FDC5-6D27-4201-822E-BBFE23C53656}"/>
              </a:ext>
            </a:extLst>
          </p:cNvPr>
          <p:cNvSpPr/>
          <p:nvPr/>
        </p:nvSpPr>
        <p:spPr>
          <a:xfrm>
            <a:off x="5077879" y="1515144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1BE58-ED15-45C5-BF39-2B49A92D68FA}"/>
              </a:ext>
            </a:extLst>
          </p:cNvPr>
          <p:cNvSpPr/>
          <p:nvPr/>
        </p:nvSpPr>
        <p:spPr>
          <a:xfrm>
            <a:off x="6135494" y="249019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/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/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blipFill>
                <a:blip r:embed="rId4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/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35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/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7155E8F-BCF5-4D6C-9FCD-D0D5991779A8}"/>
              </a:ext>
            </a:extLst>
          </p:cNvPr>
          <p:cNvSpPr/>
          <p:nvPr/>
        </p:nvSpPr>
        <p:spPr>
          <a:xfrm>
            <a:off x="3428710" y="351120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8205-3CEE-4723-ADF2-534DBD32B9A9}"/>
              </a:ext>
            </a:extLst>
          </p:cNvPr>
          <p:cNvSpPr/>
          <p:nvPr/>
        </p:nvSpPr>
        <p:spPr>
          <a:xfrm>
            <a:off x="4199383" y="4221712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A1471-020D-42EC-AB8A-8F911AD8CE4A}"/>
              </a:ext>
            </a:extLst>
          </p:cNvPr>
          <p:cNvSpPr/>
          <p:nvPr/>
        </p:nvSpPr>
        <p:spPr>
          <a:xfrm>
            <a:off x="2111029" y="3259015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D8344-A0D1-44C6-A9BD-4D4FB3B76337}"/>
              </a:ext>
            </a:extLst>
          </p:cNvPr>
          <p:cNvSpPr/>
          <p:nvPr/>
        </p:nvSpPr>
        <p:spPr>
          <a:xfrm>
            <a:off x="3295594" y="4294326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/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blipFill>
                <a:blip r:embed="rId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/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/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/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3276958" y="2302320"/>
            <a:ext cx="1" cy="500536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0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276958" y="3187466"/>
            <a:ext cx="0" cy="49804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ocument 73"/>
          <p:cNvSpPr/>
          <p:nvPr/>
        </p:nvSpPr>
        <p:spPr>
          <a:xfrm>
            <a:off x="2771150" y="2802856"/>
            <a:ext cx="1011616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69340" y="3685514"/>
            <a:ext cx="1215236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2094031" y="4568172"/>
            <a:ext cx="2365855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 flipH="1" flipV="1">
            <a:off x="3276958" y="4097351"/>
            <a:ext cx="1" cy="470821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endCxn id="7" idx="2"/>
          </p:cNvCxnSpPr>
          <p:nvPr/>
        </p:nvCxnSpPr>
        <p:spPr>
          <a:xfrm flipV="1">
            <a:off x="3276959" y="2302320"/>
            <a:ext cx="1" cy="50053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1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728" y="2802857"/>
            <a:ext cx="1426464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2217587" y="3688004"/>
            <a:ext cx="2118743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>
            <a:stCxn id="22" idx="3"/>
            <a:endCxn id="16" idx="2"/>
          </p:cNvCxnSpPr>
          <p:nvPr/>
        </p:nvCxnSpPr>
        <p:spPr>
          <a:xfrm flipV="1">
            <a:off x="3276959" y="3214694"/>
            <a:ext cx="1" cy="47331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4080" y="1905823"/>
            <a:ext cx="6475841" cy="3046354"/>
            <a:chOff x="1518920" y="1641809"/>
            <a:chExt cx="6475841" cy="3046354"/>
          </a:xfrm>
        </p:grpSpPr>
        <p:cxnSp>
          <p:nvCxnSpPr>
            <p:cNvPr id="17" name="Straight Connector 16"/>
            <p:cNvCxnSpPr>
              <a:stCxn id="10" idx="0"/>
              <a:endCxn id="7" idx="2"/>
            </p:cNvCxnSpPr>
            <p:nvPr/>
          </p:nvCxnSpPr>
          <p:spPr>
            <a:xfrm flipV="1">
              <a:off x="4779918" y="2026419"/>
              <a:ext cx="0" cy="4935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ocument 6"/>
            <p:cNvSpPr/>
            <p:nvPr/>
          </p:nvSpPr>
          <p:spPr>
            <a:xfrm>
              <a:off x="4274109" y="1641809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2699" y="2519976"/>
              <a:ext cx="1174438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4877" y="3410248"/>
              <a:ext cx="930082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CArc</a:t>
              </a:r>
            </a:p>
          </p:txBody>
        </p:sp>
        <p:cxnSp>
          <p:nvCxnSpPr>
            <p:cNvPr id="13" name="Straight Connector 12"/>
            <p:cNvCxnSpPr>
              <a:stCxn id="11" idx="0"/>
              <a:endCxn id="10" idx="2"/>
            </p:cNvCxnSpPr>
            <p:nvPr/>
          </p:nvCxnSpPr>
          <p:spPr>
            <a:xfrm flipV="1">
              <a:off x="4779918" y="2931813"/>
              <a:ext cx="0" cy="478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/>
            <p:cNvSpPr/>
            <p:nvPr/>
          </p:nvSpPr>
          <p:spPr>
            <a:xfrm>
              <a:off x="5963609" y="4270977"/>
              <a:ext cx="2031152" cy="411837"/>
            </a:xfrm>
            <a:prstGeom prst="flowChartAlternateProcess">
              <a:avLst/>
            </a:prstGeom>
            <a:solidFill>
              <a:srgbClr val="F7C5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CDynamicCircle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Elbow Connector 31"/>
            <p:cNvCxnSpPr>
              <a:stCxn id="10" idx="3"/>
              <a:endCxn id="20" idx="0"/>
            </p:cNvCxnSpPr>
            <p:nvPr/>
          </p:nvCxnSpPr>
          <p:spPr>
            <a:xfrm>
              <a:off x="5367137" y="2725895"/>
              <a:ext cx="1612048" cy="15450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ingle Corner Rectangle 17"/>
            <p:cNvSpPr/>
            <p:nvPr/>
          </p:nvSpPr>
          <p:spPr>
            <a:xfrm>
              <a:off x="1518920" y="4270978"/>
              <a:ext cx="2291461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931142" y="4276326"/>
              <a:ext cx="1911706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CKinematicArc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Elbow Connector 24"/>
            <p:cNvCxnSpPr>
              <a:stCxn id="10" idx="1"/>
              <a:endCxn id="18" idx="3"/>
            </p:cNvCxnSpPr>
            <p:nvPr/>
          </p:nvCxnSpPr>
          <p:spPr>
            <a:xfrm rot="10800000" flipV="1">
              <a:off x="2664651" y="2725894"/>
              <a:ext cx="1528048" cy="15450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1" idx="2"/>
            </p:cNvCxnSpPr>
            <p:nvPr/>
          </p:nvCxnSpPr>
          <p:spPr>
            <a:xfrm flipV="1">
              <a:off x="4779918" y="3822085"/>
              <a:ext cx="0" cy="44889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9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onsolas" panose="020B0609020204030204" pitchFamily="49" charset="0"/>
              </a:rPr>
              <a:t>Line Intersect Line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100" dirty="0">
                <a:latin typeface="Calibri Light" panose="020F0302020204030204" pitchFamily="34" charset="0"/>
                <a:cs typeface="Consolas" panose="020B0609020204030204" pitchFamily="49" charset="0"/>
              </a:rPr>
              <a:t>Case 1: This Line Not Vertical </a:t>
            </a:r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77104" y="2248475"/>
            <a:ext cx="3720795" cy="2941955"/>
            <a:chOff x="1613291" y="1243715"/>
            <a:chExt cx="3720795" cy="29419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blipFill>
                  <a:blip r:embed="rId2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1613291" y="2673712"/>
              <a:ext cx="3439705" cy="98516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96718" y="1371891"/>
              <a:ext cx="1566461" cy="281377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758453" y="2976161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1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onsolas" panose="020B0609020204030204" pitchFamily="49" charset="0"/>
              </a:rPr>
              <a:t>Line Intersect Line</a:t>
            </a:r>
            <a:br>
              <a:rPr lang="en-US" dirty="0">
                <a:latin typeface="Calibri Light" panose="020F0302020204030204" pitchFamily="34" charset="0"/>
                <a:cs typeface="Consolas" panose="020B0609020204030204" pitchFamily="49" charset="0"/>
              </a:rPr>
            </a:br>
            <a:r>
              <a:rPr lang="en-US" sz="3100" dirty="0">
                <a:latin typeface="Calibri Light" panose="020F0302020204030204" pitchFamily="34" charset="0"/>
                <a:cs typeface="Consolas" panose="020B0609020204030204" pitchFamily="49" charset="0"/>
              </a:rPr>
              <a:t>Case 2: This Line Vertical  </a:t>
            </a:r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39DE50-32E9-7796-279C-ECA4549A46E5}"/>
              </a:ext>
            </a:extLst>
          </p:cNvPr>
          <p:cNvGrpSpPr/>
          <p:nvPr/>
        </p:nvGrpSpPr>
        <p:grpSpPr>
          <a:xfrm>
            <a:off x="1264726" y="1830254"/>
            <a:ext cx="3855536" cy="3066078"/>
            <a:chOff x="1264726" y="1830254"/>
            <a:chExt cx="3855536" cy="30660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004BA0-85A6-4291-3819-9DDF14855F92}"/>
                    </a:ext>
                  </a:extLst>
                </p:cNvPr>
                <p:cNvSpPr txBox="1"/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004BA0-85A6-4291-3819-9DDF1485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blipFill>
                  <a:blip r:embed="rId2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1264726" y="2847051"/>
              <a:ext cx="3385521" cy="129259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691621" y="1848332"/>
              <a:ext cx="0" cy="304800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644519" y="3163968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71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onsolas" panose="020B0609020204030204" pitchFamily="49" charset="0"/>
              </a:rPr>
              <a:t>Closest Point on Line </a:t>
            </a:r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63748" y="2057771"/>
            <a:ext cx="3122762" cy="2546556"/>
            <a:chOff x="3081313" y="2060552"/>
            <a:chExt cx="3122762" cy="254655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866640" y="2565400"/>
              <a:ext cx="1168037" cy="1955803"/>
            </a:xfrm>
            <a:prstGeom prst="straightConnector1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156075" y="2778307"/>
              <a:ext cx="3048000" cy="182880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9752525">
                  <a:off x="3081313" y="367935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52525">
                  <a:off x="3081313" y="3679358"/>
                  <a:ext cx="18288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5787515" y="413466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21858" y="2060552"/>
                  <a:ext cx="1828800" cy="449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858" y="2060552"/>
                  <a:ext cx="1828800" cy="4493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35028" y="3864024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028" y="3864024"/>
                  <a:ext cx="33528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259195" y="327106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8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</TotalTime>
  <Words>135</Words>
  <Application>Microsoft Office PowerPoint</Application>
  <PresentationFormat>On-screen Show (4:3)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 Intersect Line Case 1: This Line Not Vertical </vt:lpstr>
      <vt:lpstr>Line Intersect Line Case 2: This Line Vertical  </vt:lpstr>
      <vt:lpstr>Closest Point on 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9</cp:revision>
  <dcterms:created xsi:type="dcterms:W3CDTF">2023-12-13T19:23:06Z</dcterms:created>
  <dcterms:modified xsi:type="dcterms:W3CDTF">2023-12-29T00:38:41Z</dcterms:modified>
</cp:coreProperties>
</file>