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 snapToGrid="0">
      <p:cViewPr varScale="1">
        <p:scale>
          <a:sx n="173" d="100"/>
          <a:sy n="173" d="100"/>
        </p:scale>
        <p:origin x="61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</TotalTime>
  <Words>48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7</cp:revision>
  <dcterms:created xsi:type="dcterms:W3CDTF">2023-12-13T19:23:06Z</dcterms:created>
  <dcterms:modified xsi:type="dcterms:W3CDTF">2023-12-15T22:50:22Z</dcterms:modified>
</cp:coreProperties>
</file>