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568" r:id="rId4"/>
    <p:sldId id="566" r:id="rId5"/>
    <p:sldId id="567" r:id="rId6"/>
    <p:sldId id="321" r:id="rId7"/>
    <p:sldId id="569" r:id="rId8"/>
    <p:sldId id="328" r:id="rId9"/>
    <p:sldId id="570" r:id="rId10"/>
    <p:sldId id="571" r:id="rId11"/>
    <p:sldId id="572" r:id="rId12"/>
    <p:sldId id="573" r:id="rId13"/>
    <p:sldId id="5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9" autoAdjust="0"/>
  </p:normalViewPr>
  <p:slideViewPr>
    <p:cSldViewPr snapToGrid="0">
      <p:cViewPr varScale="1">
        <p:scale>
          <a:sx n="165" d="100"/>
          <a:sy n="165" d="100"/>
        </p:scale>
        <p:origin x="115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998F-B673-40FE-9867-882E6492A537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2D49-D5A7-490F-B7E2-597241C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1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DA6D-33A5-4CFF-88F3-29EF9F49F52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26" Type="http://schemas.openxmlformats.org/officeDocument/2006/relationships/image" Target="../media/image94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5" Type="http://schemas.openxmlformats.org/officeDocument/2006/relationships/image" Target="../media/image93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24" Type="http://schemas.openxmlformats.org/officeDocument/2006/relationships/image" Target="../media/image92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23" Type="http://schemas.openxmlformats.org/officeDocument/2006/relationships/image" Target="../media/image91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46.png"/><Relationship Id="rId18" Type="http://schemas.openxmlformats.org/officeDocument/2006/relationships/image" Target="../media/image48.png"/><Relationship Id="rId3" Type="http://schemas.openxmlformats.org/officeDocument/2006/relationships/image" Target="NULL"/><Relationship Id="rId21" Type="http://schemas.openxmlformats.org/officeDocument/2006/relationships/image" Target="../media/image420.png"/><Relationship Id="rId12" Type="http://schemas.openxmlformats.org/officeDocument/2006/relationships/image" Target="../media/image45.png"/><Relationship Id="rId17" Type="http://schemas.openxmlformats.org/officeDocument/2006/relationships/image" Target="../media/image47.png"/><Relationship Id="rId16" Type="http://schemas.openxmlformats.org/officeDocument/2006/relationships/image" Target="../media/image450.png"/><Relationship Id="rId20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4.png"/><Relationship Id="rId5" Type="http://schemas.openxmlformats.org/officeDocument/2006/relationships/image" Target="NULL"/><Relationship Id="rId15" Type="http://schemas.openxmlformats.org/officeDocument/2006/relationships/image" Target="../media/image440.png"/><Relationship Id="rId23" Type="http://schemas.openxmlformats.org/officeDocument/2006/relationships/image" Target="../media/image50.png"/><Relationship Id="rId10" Type="http://schemas.openxmlformats.org/officeDocument/2006/relationships/image" Target="../media/image43.png"/><Relationship Id="rId19" Type="http://schemas.openxmlformats.org/officeDocument/2006/relationships/image" Target="../media/image49.png"/><Relationship Id="rId9" Type="http://schemas.openxmlformats.org/officeDocument/2006/relationships/image" Target="../media/image42.png"/><Relationship Id="rId4" Type="http://schemas.openxmlformats.org/officeDocument/2006/relationships/image" Target="NULL"/><Relationship Id="rId14" Type="http://schemas.openxmlformats.org/officeDocument/2006/relationships/image" Target="../media/image431.png"/><Relationship Id="rId22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D5D7E-A830-4C88-81DF-E3CCC219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95" y="1601434"/>
            <a:ext cx="2017570" cy="8916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74B95D-2D5A-4C94-9A3B-7D6DFD5DDDE0}"/>
              </a:ext>
            </a:extLst>
          </p:cNvPr>
          <p:cNvGrpSpPr/>
          <p:nvPr/>
        </p:nvGrpSpPr>
        <p:grpSpPr>
          <a:xfrm>
            <a:off x="6342274" y="1397222"/>
            <a:ext cx="1071733" cy="975050"/>
            <a:chOff x="5911314" y="3065084"/>
            <a:chExt cx="1428977" cy="130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/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noFill/>
                <a:ln w="254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35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E98B0-52CC-4608-B78D-E65B4F1D5962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/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solidFill>
                                  <a:srgbClr val="FB0B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1350" dirty="0">
                    <a:solidFill>
                      <a:srgbClr val="FB0BD9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12245" r="-15385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D07FB-812E-4ECD-8048-A47DEB4C24FE}"/>
              </a:ext>
            </a:extLst>
          </p:cNvPr>
          <p:cNvGrpSpPr/>
          <p:nvPr/>
        </p:nvGrpSpPr>
        <p:grpSpPr>
          <a:xfrm>
            <a:off x="4302007" y="2709184"/>
            <a:ext cx="1585725" cy="1010105"/>
            <a:chOff x="4860294" y="2119219"/>
            <a:chExt cx="2114300" cy="13468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703BC3-0367-4DF4-9725-CF72FEC0C314}"/>
                </a:ext>
              </a:extLst>
            </p:cNvPr>
            <p:cNvSpPr/>
            <p:nvPr/>
          </p:nvSpPr>
          <p:spPr>
            <a:xfrm>
              <a:off x="4922142" y="2160050"/>
              <a:ext cx="1990605" cy="12441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E18AEA-4BC0-4EB6-B4E8-D6084A889F14}"/>
                </a:ext>
              </a:extLst>
            </p:cNvPr>
            <p:cNvSpPr/>
            <p:nvPr/>
          </p:nvSpPr>
          <p:spPr>
            <a:xfrm>
              <a:off x="4860294" y="2119219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4FEF96-99AB-43E6-87F2-036403976D04}"/>
                </a:ext>
              </a:extLst>
            </p:cNvPr>
            <p:cNvSpPr/>
            <p:nvPr/>
          </p:nvSpPr>
          <p:spPr>
            <a:xfrm>
              <a:off x="6850899" y="3342330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C25EA-781A-4D46-AB41-6E1606A92AC6}"/>
              </a:ext>
            </a:extLst>
          </p:cNvPr>
          <p:cNvSpPr txBox="1"/>
          <p:nvPr/>
        </p:nvSpPr>
        <p:spPr>
          <a:xfrm>
            <a:off x="3005337" y="2622147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m_vTopLeft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728C0-0C6C-40C9-996C-86BF0F0DBA79}"/>
              </a:ext>
            </a:extLst>
          </p:cNvPr>
          <p:cNvSpPr txBox="1"/>
          <p:nvPr/>
        </p:nvSpPr>
        <p:spPr>
          <a:xfrm>
            <a:off x="5903710" y="3520986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m_vBottomRt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74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c 71">
            <a:extLst>
              <a:ext uri="{FF2B5EF4-FFF2-40B4-BE49-F238E27FC236}">
                <a16:creationId xmlns:a16="http://schemas.microsoft.com/office/drawing/2014/main" id="{13156736-742D-9E66-F395-510EE50243E1}"/>
              </a:ext>
            </a:extLst>
          </p:cNvPr>
          <p:cNvSpPr/>
          <p:nvPr/>
        </p:nvSpPr>
        <p:spPr>
          <a:xfrm>
            <a:off x="2842677" y="3979167"/>
            <a:ext cx="389981" cy="389981"/>
          </a:xfrm>
          <a:prstGeom prst="arc">
            <a:avLst>
              <a:gd name="adj1" fmla="val 11677162"/>
              <a:gd name="adj2" fmla="val 21188998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7103E62-BA31-9323-BE93-8E97B2B9AD66}"/>
              </a:ext>
            </a:extLst>
          </p:cNvPr>
          <p:cNvSpPr/>
          <p:nvPr/>
        </p:nvSpPr>
        <p:spPr>
          <a:xfrm>
            <a:off x="2549031" y="832982"/>
            <a:ext cx="1099537" cy="109953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3F5BF4-C8D3-9F3E-C1F6-341A38A31F66}"/>
              </a:ext>
            </a:extLst>
          </p:cNvPr>
          <p:cNvSpPr/>
          <p:nvPr/>
        </p:nvSpPr>
        <p:spPr>
          <a:xfrm>
            <a:off x="862522" y="1075891"/>
            <a:ext cx="1099537" cy="1099537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715A16-E46C-EBCE-5193-B8F47699211B}"/>
              </a:ext>
            </a:extLst>
          </p:cNvPr>
          <p:cNvCxnSpPr>
            <a:cxnSpLocks/>
          </p:cNvCxnSpPr>
          <p:nvPr/>
        </p:nvCxnSpPr>
        <p:spPr>
          <a:xfrm flipV="1">
            <a:off x="3091007" y="1740786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E82022-0EC4-0310-56EA-D28129454781}"/>
              </a:ext>
            </a:extLst>
          </p:cNvPr>
          <p:cNvCxnSpPr>
            <a:cxnSpLocks/>
          </p:cNvCxnSpPr>
          <p:nvPr/>
        </p:nvCxnSpPr>
        <p:spPr>
          <a:xfrm flipV="1">
            <a:off x="929420" y="2035513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E3CFC5-2D6A-4975-AAA9-DF461B90932A}"/>
              </a:ext>
            </a:extLst>
          </p:cNvPr>
          <p:cNvCxnSpPr/>
          <p:nvPr/>
        </p:nvCxnSpPr>
        <p:spPr>
          <a:xfrm flipV="1">
            <a:off x="1571802" y="1828637"/>
            <a:ext cx="1519205" cy="20776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0FF64E-3A25-B9E7-B6B2-BFEE945BEAFB}"/>
                  </a:ext>
                </a:extLst>
              </p:cNvPr>
              <p:cNvSpPr txBox="1"/>
              <p:nvPr/>
            </p:nvSpPr>
            <p:spPr>
              <a:xfrm>
                <a:off x="2915238" y="1864314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0FF64E-3A25-B9E7-B6B2-BFEE945BE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238" y="1864314"/>
                <a:ext cx="335280" cy="369332"/>
              </a:xfrm>
              <a:prstGeom prst="rect">
                <a:avLst/>
              </a:prstGeom>
              <a:blipFill>
                <a:blip r:embed="rId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B2486-E1D7-08B2-6A9F-03C36474825C}"/>
                  </a:ext>
                </a:extLst>
              </p:cNvPr>
              <p:cNvSpPr txBox="1"/>
              <p:nvPr/>
            </p:nvSpPr>
            <p:spPr>
              <a:xfrm>
                <a:off x="1546162" y="2036401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6B2486-E1D7-08B2-6A9F-03C36474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62" y="2036401"/>
                <a:ext cx="335280" cy="369332"/>
              </a:xfrm>
              <a:prstGeom prst="rect">
                <a:avLst/>
              </a:prstGeom>
              <a:blipFill>
                <a:blip r:embed="rId3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8C5DE-C964-A250-196F-6514F0369D03}"/>
                  </a:ext>
                </a:extLst>
              </p:cNvPr>
              <p:cNvSpPr txBox="1"/>
              <p:nvPr/>
            </p:nvSpPr>
            <p:spPr>
              <a:xfrm>
                <a:off x="705053" y="2098874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38C5DE-C964-A250-196F-6514F0369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53" y="2098874"/>
                <a:ext cx="448734" cy="369332"/>
              </a:xfrm>
              <a:prstGeom prst="rect">
                <a:avLst/>
              </a:prstGeom>
              <a:blipFill>
                <a:blip r:embed="rId4"/>
                <a:stretch>
                  <a:fillRect t="-13115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421518F-A35F-0330-6DCC-89286FF402C8}"/>
              </a:ext>
            </a:extLst>
          </p:cNvPr>
          <p:cNvSpPr/>
          <p:nvPr/>
        </p:nvSpPr>
        <p:spPr>
          <a:xfrm>
            <a:off x="1364777" y="157814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2DC4AC-EB9F-0EC5-FAD1-973ADBA6D578}"/>
              </a:ext>
            </a:extLst>
          </p:cNvPr>
          <p:cNvCxnSpPr>
            <a:cxnSpLocks/>
          </p:cNvCxnSpPr>
          <p:nvPr/>
        </p:nvCxnSpPr>
        <p:spPr>
          <a:xfrm>
            <a:off x="1426301" y="1673127"/>
            <a:ext cx="146482" cy="363984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E5A2E75-6B25-A3E7-440A-B7D66A17271D}"/>
              </a:ext>
            </a:extLst>
          </p:cNvPr>
          <p:cNvSpPr/>
          <p:nvPr/>
        </p:nvSpPr>
        <p:spPr>
          <a:xfrm>
            <a:off x="3051286" y="1330580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0067DC-F0AC-8CFA-07DE-C9592CA8B19D}"/>
              </a:ext>
            </a:extLst>
          </p:cNvPr>
          <p:cNvCxnSpPr>
            <a:cxnSpLocks/>
            <a:stCxn id="26" idx="4"/>
          </p:cNvCxnSpPr>
          <p:nvPr/>
        </p:nvCxnSpPr>
        <p:spPr>
          <a:xfrm flipH="1">
            <a:off x="3094182" y="1425606"/>
            <a:ext cx="4617" cy="393957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EDCA66-E7F7-948D-A36C-A942350FDBB6}"/>
                  </a:ext>
                </a:extLst>
              </p:cNvPr>
              <p:cNvSpPr txBox="1"/>
              <p:nvPr/>
            </p:nvSpPr>
            <p:spPr>
              <a:xfrm>
                <a:off x="3566041" y="1754032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EDCA66-E7F7-948D-A36C-A942350F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041" y="1754032"/>
                <a:ext cx="448734" cy="369332"/>
              </a:xfrm>
              <a:prstGeom prst="rect">
                <a:avLst/>
              </a:prstGeom>
              <a:blipFill>
                <a:blip r:embed="rId5"/>
                <a:stretch>
                  <a:fillRect t="-13333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457093B1-E70E-3E0A-D174-4C77D2FAA03F}"/>
              </a:ext>
            </a:extLst>
          </p:cNvPr>
          <p:cNvSpPr/>
          <p:nvPr/>
        </p:nvSpPr>
        <p:spPr>
          <a:xfrm>
            <a:off x="1321437" y="3352731"/>
            <a:ext cx="1099537" cy="1099537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DDB8C9-41D9-314A-A850-75B981FD9491}"/>
              </a:ext>
            </a:extLst>
          </p:cNvPr>
          <p:cNvCxnSpPr>
            <a:cxnSpLocks/>
          </p:cNvCxnSpPr>
          <p:nvPr/>
        </p:nvCxnSpPr>
        <p:spPr>
          <a:xfrm flipV="1">
            <a:off x="3043493" y="4094180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none" w="med" len="med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B16C5E-9BBC-6E53-B770-53375CB7129D}"/>
              </a:ext>
            </a:extLst>
          </p:cNvPr>
          <p:cNvCxnSpPr>
            <a:cxnSpLocks/>
          </p:cNvCxnSpPr>
          <p:nvPr/>
        </p:nvCxnSpPr>
        <p:spPr>
          <a:xfrm flipV="1">
            <a:off x="881906" y="4388907"/>
            <a:ext cx="642382" cy="87851"/>
          </a:xfrm>
          <a:prstGeom prst="straightConnector1">
            <a:avLst/>
          </a:prstGeom>
          <a:ln w="31750" cap="rnd">
            <a:solidFill>
              <a:schemeClr val="accent5"/>
            </a:solidFill>
            <a:prstDash val="solid"/>
            <a:headEnd type="arrow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273CDF-7354-66D5-226A-E1D43A6A771D}"/>
                  </a:ext>
                </a:extLst>
              </p:cNvPr>
              <p:cNvSpPr txBox="1"/>
              <p:nvPr/>
            </p:nvSpPr>
            <p:spPr>
              <a:xfrm>
                <a:off x="2867724" y="421770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7273CDF-7354-66D5-226A-E1D43A6A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7724" y="4217708"/>
                <a:ext cx="335280" cy="369332"/>
              </a:xfrm>
              <a:prstGeom prst="rect">
                <a:avLst/>
              </a:prstGeom>
              <a:blipFill>
                <a:blip r:embed="rId6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08D87-54F0-A0DC-C358-9BE3D55F6C65}"/>
                  </a:ext>
                </a:extLst>
              </p:cNvPr>
              <p:cNvSpPr txBox="1"/>
              <p:nvPr/>
            </p:nvSpPr>
            <p:spPr>
              <a:xfrm>
                <a:off x="1332511" y="4412005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B108D87-54F0-A0DC-C358-9BE3D55F6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11" y="4412005"/>
                <a:ext cx="335280" cy="369332"/>
              </a:xfrm>
              <a:prstGeom prst="rect">
                <a:avLst/>
              </a:prstGeom>
              <a:blipFill>
                <a:blip r:embed="rId7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CABE45-295B-4525-7722-83B9B6A6A160}"/>
                  </a:ext>
                </a:extLst>
              </p:cNvPr>
              <p:cNvSpPr txBox="1"/>
              <p:nvPr/>
            </p:nvSpPr>
            <p:spPr>
              <a:xfrm>
                <a:off x="657539" y="4452268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CABE45-295B-4525-7722-83B9B6A6A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9" y="4452268"/>
                <a:ext cx="448734" cy="369332"/>
              </a:xfrm>
              <a:prstGeom prst="rect">
                <a:avLst/>
              </a:prstGeom>
              <a:blipFill>
                <a:blip r:embed="rId8"/>
                <a:stretch>
                  <a:fillRect t="-13115" r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92914B-4E10-0AFD-641B-E05E02ED05D3}"/>
              </a:ext>
            </a:extLst>
          </p:cNvPr>
          <p:cNvCxnSpPr>
            <a:cxnSpLocks/>
          </p:cNvCxnSpPr>
          <p:nvPr/>
        </p:nvCxnSpPr>
        <p:spPr>
          <a:xfrm flipH="1">
            <a:off x="1525269" y="3957812"/>
            <a:ext cx="315173" cy="432693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E6B114-AB41-6FBE-6AED-35133349E49A}"/>
                  </a:ext>
                </a:extLst>
              </p:cNvPr>
              <p:cNvSpPr txBox="1"/>
              <p:nvPr/>
            </p:nvSpPr>
            <p:spPr>
              <a:xfrm>
                <a:off x="3518527" y="4107426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6E6B114-AB41-6FBE-6AED-35133349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527" y="4107426"/>
                <a:ext cx="448734" cy="369332"/>
              </a:xfrm>
              <a:prstGeom prst="rect">
                <a:avLst/>
              </a:prstGeom>
              <a:blipFill>
                <a:blip r:embed="rId9"/>
                <a:stretch>
                  <a:fillRect t="-13333" r="-25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4C3E5C-1B08-DF83-8FC7-F23A7E5DAAC9}"/>
              </a:ext>
            </a:extLst>
          </p:cNvPr>
          <p:cNvCxnSpPr>
            <a:cxnSpLocks/>
          </p:cNvCxnSpPr>
          <p:nvPr/>
        </p:nvCxnSpPr>
        <p:spPr>
          <a:xfrm>
            <a:off x="1918718" y="3910849"/>
            <a:ext cx="1124664" cy="268606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4CE899-A392-F5EB-8206-C1D852985481}"/>
              </a:ext>
            </a:extLst>
          </p:cNvPr>
          <p:cNvCxnSpPr>
            <a:cxnSpLocks/>
          </p:cNvCxnSpPr>
          <p:nvPr/>
        </p:nvCxnSpPr>
        <p:spPr>
          <a:xfrm rot="5400000" flipV="1">
            <a:off x="1117651" y="3846130"/>
            <a:ext cx="1519205" cy="207764"/>
          </a:xfrm>
          <a:prstGeom prst="straightConnector1">
            <a:avLst/>
          </a:prstGeom>
          <a:ln w="25400" cap="sq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6D18720C-86A5-B48E-1F39-4A86FCBEDDC2}"/>
              </a:ext>
            </a:extLst>
          </p:cNvPr>
          <p:cNvSpPr/>
          <p:nvPr/>
        </p:nvSpPr>
        <p:spPr>
          <a:xfrm>
            <a:off x="1823692" y="385498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4C1887-C61C-EDA4-5130-E977B6DBD1E5}"/>
              </a:ext>
            </a:extLst>
          </p:cNvPr>
          <p:cNvSpPr txBox="1"/>
          <p:nvPr/>
        </p:nvSpPr>
        <p:spPr>
          <a:xfrm>
            <a:off x="1915893" y="4285913"/>
            <a:ext cx="59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</a:t>
            </a:r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CD3C22C9-57EF-95E8-91A4-2D8229B8CD04}"/>
              </a:ext>
            </a:extLst>
          </p:cNvPr>
          <p:cNvSpPr/>
          <p:nvPr/>
        </p:nvSpPr>
        <p:spPr>
          <a:xfrm rot="10297040">
            <a:off x="1797138" y="4207344"/>
            <a:ext cx="122313" cy="121474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bg1">
                <a:lumMod val="5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B245A5-2367-C992-195D-E8C614B1F5B9}"/>
              </a:ext>
            </a:extLst>
          </p:cNvPr>
          <p:cNvCxnSpPr/>
          <p:nvPr/>
        </p:nvCxnSpPr>
        <p:spPr>
          <a:xfrm flipV="1">
            <a:off x="1524288" y="4182031"/>
            <a:ext cx="1519205" cy="207764"/>
          </a:xfrm>
          <a:prstGeom prst="straightConnector1">
            <a:avLst/>
          </a:prstGeom>
          <a:ln w="38100" cap="rnd">
            <a:solidFill>
              <a:schemeClr val="tx1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5E46848-7638-B29B-15D0-6EC6218D6941}"/>
              </a:ext>
            </a:extLst>
          </p:cNvPr>
          <p:cNvSpPr/>
          <p:nvPr/>
        </p:nvSpPr>
        <p:spPr>
          <a:xfrm>
            <a:off x="1876145" y="4280181"/>
            <a:ext cx="95026" cy="95026"/>
          </a:xfrm>
          <a:prstGeom prst="ellipse">
            <a:avLst/>
          </a:prstGeom>
          <a:solidFill>
            <a:srgbClr val="FF0000"/>
          </a:solidFill>
          <a:ln w="222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580C95-BAFF-0C20-1324-AA7CF31E07EB}"/>
                  </a:ext>
                </a:extLst>
              </p:cNvPr>
              <p:cNvSpPr txBox="1"/>
              <p:nvPr/>
            </p:nvSpPr>
            <p:spPr>
              <a:xfrm>
                <a:off x="1510765" y="3552992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4580C95-BAFF-0C20-1324-AA7CF31E0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765" y="3552992"/>
                <a:ext cx="335280" cy="369332"/>
              </a:xfrm>
              <a:prstGeom prst="rect">
                <a:avLst/>
              </a:prstGeom>
              <a:blipFill>
                <a:blip r:embed="rId10"/>
                <a:stretch>
                  <a:fillRect t="-23333" r="-2363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085B5CD0-F4E4-CD20-1D55-6106BB53CA3A}"/>
              </a:ext>
            </a:extLst>
          </p:cNvPr>
          <p:cNvSpPr/>
          <p:nvPr/>
        </p:nvSpPr>
        <p:spPr>
          <a:xfrm>
            <a:off x="1402451" y="1870639"/>
            <a:ext cx="389981" cy="389981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0A468136-B786-3694-9972-531FD7B673E8}"/>
              </a:ext>
            </a:extLst>
          </p:cNvPr>
          <p:cNvSpPr/>
          <p:nvPr/>
        </p:nvSpPr>
        <p:spPr>
          <a:xfrm>
            <a:off x="2894674" y="1629110"/>
            <a:ext cx="389981" cy="389981"/>
          </a:xfrm>
          <a:prstGeom prst="arc">
            <a:avLst>
              <a:gd name="adj1" fmla="val 16557705"/>
              <a:gd name="adj2" fmla="val 20905882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E80DEB25-CAC5-5D00-0558-931F4C8E4AD0}"/>
              </a:ext>
            </a:extLst>
          </p:cNvPr>
          <p:cNvSpPr/>
          <p:nvPr/>
        </p:nvSpPr>
        <p:spPr>
          <a:xfrm>
            <a:off x="1335123" y="4182031"/>
            <a:ext cx="389981" cy="389981"/>
          </a:xfrm>
          <a:prstGeom prst="arc">
            <a:avLst>
              <a:gd name="adj1" fmla="val 10418041"/>
              <a:gd name="adj2" fmla="val 18225664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33604A-12F3-18D9-07FA-167C8F246A01}"/>
                  </a:ext>
                </a:extLst>
              </p:cNvPr>
              <p:cNvSpPr txBox="1"/>
              <p:nvPr/>
            </p:nvSpPr>
            <p:spPr>
              <a:xfrm>
                <a:off x="1022463" y="1282398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133604A-12F3-18D9-07FA-167C8F24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463" y="1282398"/>
                <a:ext cx="335280" cy="369332"/>
              </a:xfrm>
              <a:prstGeom prst="rect">
                <a:avLst/>
              </a:prstGeom>
              <a:blipFill>
                <a:blip r:embed="rId11"/>
                <a:stretch>
                  <a:fillRect t="-22951" r="-2363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940902-6C27-3933-B28E-85A216AB5F1B}"/>
                  </a:ext>
                </a:extLst>
              </p:cNvPr>
              <p:cNvSpPr txBox="1"/>
              <p:nvPr/>
            </p:nvSpPr>
            <p:spPr>
              <a:xfrm>
                <a:off x="2725627" y="1040953"/>
                <a:ext cx="335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5940902-6C27-3933-B28E-85A216AB5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627" y="1040953"/>
                <a:ext cx="335280" cy="369332"/>
              </a:xfrm>
              <a:prstGeom prst="rect">
                <a:avLst/>
              </a:prstGeom>
              <a:blipFill>
                <a:blip r:embed="rId12"/>
                <a:stretch>
                  <a:fillRect t="-23333" r="-2545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9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5FF9D1B9-B29C-D8AE-C6D1-ED76B91A93AA}"/>
              </a:ext>
            </a:extLst>
          </p:cNvPr>
          <p:cNvSpPr/>
          <p:nvPr/>
        </p:nvSpPr>
        <p:spPr>
          <a:xfrm>
            <a:off x="3848100" y="1524000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5D3B3F-F175-2C0E-8677-78BE04C4E88D}"/>
              </a:ext>
            </a:extLst>
          </p:cNvPr>
          <p:cNvSpPr/>
          <p:nvPr/>
        </p:nvSpPr>
        <p:spPr>
          <a:xfrm>
            <a:off x="604777" y="1516373"/>
            <a:ext cx="1715783" cy="1715783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6BEF89-3548-16E4-68A0-77EBF31197D2}"/>
              </a:ext>
            </a:extLst>
          </p:cNvPr>
          <p:cNvSpPr/>
          <p:nvPr/>
        </p:nvSpPr>
        <p:spPr>
          <a:xfrm>
            <a:off x="2165594" y="2156453"/>
            <a:ext cx="1106183" cy="1106183"/>
          </a:xfrm>
          <a:prstGeom prst="ellips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DD8F2F-DD24-8B40-6FDE-BE47C3ABD8B3}"/>
              </a:ext>
            </a:extLst>
          </p:cNvPr>
          <p:cNvSpPr/>
          <p:nvPr/>
        </p:nvSpPr>
        <p:spPr>
          <a:xfrm>
            <a:off x="2140681" y="2522220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052503-3A2F-15A9-29E5-E479E7D7D679}"/>
              </a:ext>
            </a:extLst>
          </p:cNvPr>
          <p:cNvSpPr txBox="1"/>
          <p:nvPr/>
        </p:nvSpPr>
        <p:spPr>
          <a:xfrm>
            <a:off x="2249433" y="2447637"/>
            <a:ext cx="57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POI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B7E7F7-40C6-FCA8-4788-5B3CBED340B9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4605597" y="2281497"/>
            <a:ext cx="352483" cy="21602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headEnd type="arrow" w="med" len="lg"/>
            <a:tailEnd type="non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ED01A3C-8CA2-0C5B-7E61-B95CE6677294}"/>
              </a:ext>
            </a:extLst>
          </p:cNvPr>
          <p:cNvSpPr/>
          <p:nvPr/>
        </p:nvSpPr>
        <p:spPr>
          <a:xfrm>
            <a:off x="4524487" y="2200387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2ED400D-3902-3E87-964F-F043DA80165D}"/>
              </a:ext>
            </a:extLst>
          </p:cNvPr>
          <p:cNvSpPr/>
          <p:nvPr/>
        </p:nvSpPr>
        <p:spPr>
          <a:xfrm>
            <a:off x="4914900" y="2444178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04743-5689-5219-1441-A1AE98C9B1B7}"/>
                  </a:ext>
                </a:extLst>
              </p:cNvPr>
              <p:cNvSpPr txBox="1"/>
              <p:nvPr/>
            </p:nvSpPr>
            <p:spPr>
              <a:xfrm>
                <a:off x="4873775" y="210203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04743-5689-5219-1441-A1AE98C9B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775" y="2102032"/>
                <a:ext cx="422125" cy="369332"/>
              </a:xfrm>
              <a:prstGeom prst="rect">
                <a:avLst/>
              </a:prstGeom>
              <a:blipFill>
                <a:blip r:embed="rId2"/>
                <a:stretch>
                  <a:fillRect t="-23333" r="-318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8797F2C-5C3A-0071-69BE-F9174068EE98}"/>
              </a:ext>
            </a:extLst>
          </p:cNvPr>
          <p:cNvCxnSpPr/>
          <p:nvPr/>
        </p:nvCxnSpPr>
        <p:spPr>
          <a:xfrm>
            <a:off x="4663440" y="4854638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6EF98C7-26BE-99E0-840C-ECC361165497}"/>
              </a:ext>
            </a:extLst>
          </p:cNvPr>
          <p:cNvSpPr/>
          <p:nvPr/>
        </p:nvSpPr>
        <p:spPr>
          <a:xfrm>
            <a:off x="3893820" y="4091940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39D7A-9E6B-0E37-4C5C-F7DC288A2AFF}"/>
                  </a:ext>
                </a:extLst>
              </p:cNvPr>
              <p:cNvSpPr txBox="1"/>
              <p:nvPr/>
            </p:nvSpPr>
            <p:spPr>
              <a:xfrm>
                <a:off x="6212560" y="5158121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3239D7A-9E6B-0E37-4C5C-F7DC288A2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560" y="5158121"/>
                <a:ext cx="422125" cy="369332"/>
              </a:xfrm>
              <a:prstGeom prst="rect">
                <a:avLst/>
              </a:prstGeom>
              <a:blipFill>
                <a:blip r:embed="rId3"/>
                <a:stretch>
                  <a:fillRect t="-22951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62858-8886-32B8-6796-41CDA341428E}"/>
                  </a:ext>
                </a:extLst>
              </p:cNvPr>
              <p:cNvSpPr txBox="1"/>
              <p:nvPr/>
            </p:nvSpPr>
            <p:spPr>
              <a:xfrm>
                <a:off x="4197350" y="4447431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5962858-8886-32B8-6796-41CDA3414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350" y="4447431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 t="-23333" r="-1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1149E3-3261-1240-1D6A-93CFEAA1B7F1}"/>
              </a:ext>
            </a:extLst>
          </p:cNvPr>
          <p:cNvCxnSpPr/>
          <p:nvPr/>
        </p:nvCxnSpPr>
        <p:spPr>
          <a:xfrm>
            <a:off x="4621530" y="4817745"/>
            <a:ext cx="1619250" cy="533400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65000"/>
              </a:sysClr>
            </a:solidFill>
            <a:prstDash val="dash"/>
          </a:ln>
          <a:effectLst/>
        </p:spPr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55C0AEC4-E670-8F15-C5CC-CF79034AD310}"/>
              </a:ext>
            </a:extLst>
          </p:cNvPr>
          <p:cNvSpPr/>
          <p:nvPr/>
        </p:nvSpPr>
        <p:spPr>
          <a:xfrm>
            <a:off x="6186637" y="5301017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FB85B7-78A9-8E57-D82D-E7238EB1729D}"/>
              </a:ext>
            </a:extLst>
          </p:cNvPr>
          <p:cNvCxnSpPr/>
          <p:nvPr/>
        </p:nvCxnSpPr>
        <p:spPr>
          <a:xfrm>
            <a:off x="4612640" y="4818380"/>
            <a:ext cx="388620" cy="12192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headEnd type="none"/>
            <a:tailEnd type="arrow" w="med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8D7B45-111B-3A1A-8279-AB07837FA2E6}"/>
                  </a:ext>
                </a:extLst>
              </p:cNvPr>
              <p:cNvSpPr txBox="1"/>
              <p:nvPr/>
            </p:nvSpPr>
            <p:spPr>
              <a:xfrm>
                <a:off x="4663440" y="4502650"/>
                <a:ext cx="546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08D7B45-111B-3A1A-8279-AB07837FA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4502650"/>
                <a:ext cx="546100" cy="369332"/>
              </a:xfrm>
              <a:prstGeom prst="rect">
                <a:avLst/>
              </a:prstGeom>
              <a:blipFill>
                <a:blip r:embed="rId5"/>
                <a:stretch>
                  <a:fillRect t="-6667" r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494A284-A84C-8238-7F6A-5E7F859924DB}"/>
              </a:ext>
            </a:extLst>
          </p:cNvPr>
          <p:cNvSpPr/>
          <p:nvPr/>
        </p:nvSpPr>
        <p:spPr>
          <a:xfrm rot="6485164">
            <a:off x="4772555" y="4808926"/>
            <a:ext cx="222773" cy="674410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B68AB0-6775-9059-8C4C-64A96A0C49E5}"/>
                  </a:ext>
                </a:extLst>
              </p:cNvPr>
              <p:cNvSpPr txBox="1"/>
              <p:nvPr/>
            </p:nvSpPr>
            <p:spPr>
              <a:xfrm>
                <a:off x="4468639" y="518800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79646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8B68AB0-6775-9059-8C4C-64A96A0C4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639" y="5188007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B1554D1B-CE30-6C29-95DB-51632F457AF1}"/>
              </a:ext>
            </a:extLst>
          </p:cNvPr>
          <p:cNvSpPr/>
          <p:nvPr/>
        </p:nvSpPr>
        <p:spPr>
          <a:xfrm>
            <a:off x="5253834" y="4988877"/>
            <a:ext cx="87786" cy="76582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C12D0F1-7E88-CE29-6509-ED2711195F4E}"/>
              </a:ext>
            </a:extLst>
          </p:cNvPr>
          <p:cNvSpPr/>
          <p:nvPr/>
        </p:nvSpPr>
        <p:spPr>
          <a:xfrm>
            <a:off x="4570207" y="4768327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D73334-5784-CF18-5B6F-E3067DEC8F7A}"/>
                  </a:ext>
                </a:extLst>
              </p:cNvPr>
              <p:cNvSpPr txBox="1"/>
              <p:nvPr/>
            </p:nvSpPr>
            <p:spPr>
              <a:xfrm>
                <a:off x="5289866" y="4708247"/>
                <a:ext cx="10904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  <m:acc>
                        <m:accPr>
                          <m:chr m:val="̂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DD73334-5784-CF18-5B6F-E3067DEC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66" y="4708247"/>
                <a:ext cx="1090442" cy="369332"/>
              </a:xfrm>
              <a:prstGeom prst="rect">
                <a:avLst/>
              </a:prstGeom>
              <a:blipFill>
                <a:blip r:embed="rId7"/>
                <a:stretch>
                  <a:fillRect t="-22951" r="-1061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6F556F-46E0-55E7-4768-DE187CFE0123}"/>
                  </a:ext>
                </a:extLst>
              </p:cNvPr>
              <p:cNvSpPr txBox="1"/>
              <p:nvPr/>
            </p:nvSpPr>
            <p:spPr>
              <a:xfrm>
                <a:off x="4136148" y="1865269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A6F556F-46E0-55E7-4768-DE187CFE0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148" y="1865269"/>
                <a:ext cx="609600" cy="369332"/>
              </a:xfrm>
              <a:prstGeom prst="rect">
                <a:avLst/>
              </a:prstGeom>
              <a:blipFill>
                <a:blip r:embed="rId8"/>
                <a:stretch>
                  <a:fillRect t="-22951" r="-15000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022E750-B0B0-F2E4-E1B2-7AE33D823DB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496265" y="2049935"/>
            <a:ext cx="299227" cy="290732"/>
          </a:xfrm>
          <a:prstGeom prst="straightConnector1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headEnd type="arrow" w="med" len="lg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7D096-1751-DF11-3D7B-876D5B7939FF}"/>
                  </a:ext>
                </a:extLst>
              </p:cNvPr>
              <p:cNvSpPr txBox="1"/>
              <p:nvPr/>
            </p:nvSpPr>
            <p:spPr>
              <a:xfrm>
                <a:off x="1269579" y="195043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EA7D096-1751-DF11-3D7B-876D5B79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79" y="1950433"/>
                <a:ext cx="422125" cy="369332"/>
              </a:xfrm>
              <a:prstGeom prst="rect">
                <a:avLst/>
              </a:prstGeom>
              <a:blipFill>
                <a:blip r:embed="rId9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A62D3377-FCA4-5E79-7175-F4EC6049EA59}"/>
              </a:ext>
            </a:extLst>
          </p:cNvPr>
          <p:cNvSpPr/>
          <p:nvPr/>
        </p:nvSpPr>
        <p:spPr>
          <a:xfrm>
            <a:off x="1415155" y="2326751"/>
            <a:ext cx="95026" cy="95026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994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Oval 127">
            <a:extLst>
              <a:ext uri="{FF2B5EF4-FFF2-40B4-BE49-F238E27FC236}">
                <a16:creationId xmlns:a16="http://schemas.microsoft.com/office/drawing/2014/main" id="{3E1EBAE9-68D6-0FE9-47A2-7AF868A5FB74}"/>
              </a:ext>
            </a:extLst>
          </p:cNvPr>
          <p:cNvSpPr/>
          <p:nvPr/>
        </p:nvSpPr>
        <p:spPr>
          <a:xfrm>
            <a:off x="5120605" y="1251622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8C6A43A0-49CA-B88D-E4E2-31CBDCC72A72}"/>
              </a:ext>
            </a:extLst>
          </p:cNvPr>
          <p:cNvSpPr/>
          <p:nvPr/>
        </p:nvSpPr>
        <p:spPr>
          <a:xfrm rot="2508561">
            <a:off x="6244816" y="1493012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4">
            <a:extLst>
              <a:ext uri="{FF2B5EF4-FFF2-40B4-BE49-F238E27FC236}">
                <a16:creationId xmlns:a16="http://schemas.microsoft.com/office/drawing/2014/main" id="{6445F041-B873-1DD1-0A0D-0DD26CF519E8}"/>
              </a:ext>
            </a:extLst>
          </p:cNvPr>
          <p:cNvSpPr/>
          <p:nvPr/>
        </p:nvSpPr>
        <p:spPr>
          <a:xfrm rot="15837355">
            <a:off x="5924135" y="2498985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9F62C80E-BB91-8F0E-D66D-5055DF6F1D43}"/>
              </a:ext>
            </a:extLst>
          </p:cNvPr>
          <p:cNvCxnSpPr>
            <a:cxnSpLocks/>
          </p:cNvCxnSpPr>
          <p:nvPr/>
        </p:nvCxnSpPr>
        <p:spPr>
          <a:xfrm flipV="1">
            <a:off x="5269999" y="2508885"/>
            <a:ext cx="2189981" cy="274937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5420C80-88CF-A93A-CC2D-5900B6450DD1}"/>
              </a:ext>
            </a:extLst>
          </p:cNvPr>
          <p:cNvCxnSpPr>
            <a:cxnSpLocks/>
          </p:cNvCxnSpPr>
          <p:nvPr/>
        </p:nvCxnSpPr>
        <p:spPr>
          <a:xfrm>
            <a:off x="5764470" y="912902"/>
            <a:ext cx="1701225" cy="1595983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</p:cxnSp>
      <p:sp>
        <p:nvSpPr>
          <p:cNvPr id="116" name="Arc 115">
            <a:extLst>
              <a:ext uri="{FF2B5EF4-FFF2-40B4-BE49-F238E27FC236}">
                <a16:creationId xmlns:a16="http://schemas.microsoft.com/office/drawing/2014/main" id="{63BD4DEA-D35C-73E7-7D21-E29D3880896C}"/>
              </a:ext>
            </a:extLst>
          </p:cNvPr>
          <p:cNvSpPr/>
          <p:nvPr/>
        </p:nvSpPr>
        <p:spPr>
          <a:xfrm>
            <a:off x="2799355" y="4653656"/>
            <a:ext cx="1122300" cy="1122300"/>
          </a:xfrm>
          <a:prstGeom prst="arc">
            <a:avLst>
              <a:gd name="adj1" fmla="val 10398233"/>
              <a:gd name="adj2" fmla="val 10770215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9EBB1170-5F1F-E743-F9BF-FF3C62B5B000}"/>
              </a:ext>
            </a:extLst>
          </p:cNvPr>
          <p:cNvSpPr/>
          <p:nvPr/>
        </p:nvSpPr>
        <p:spPr>
          <a:xfrm>
            <a:off x="3000435" y="2396554"/>
            <a:ext cx="574486" cy="574486"/>
          </a:xfrm>
          <a:prstGeom prst="arc">
            <a:avLst>
              <a:gd name="adj1" fmla="val 10767924"/>
              <a:gd name="adj2" fmla="val 1177024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239555-5CE9-791D-9970-FE209A57012E}"/>
              </a:ext>
            </a:extLst>
          </p:cNvPr>
          <p:cNvCxnSpPr>
            <a:cxnSpLocks/>
          </p:cNvCxnSpPr>
          <p:nvPr/>
        </p:nvCxnSpPr>
        <p:spPr>
          <a:xfrm>
            <a:off x="884393" y="2695493"/>
            <a:ext cx="31353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 w="med" len="lg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209AEB7-C22B-24AD-7C71-ADCA3992976F}"/>
              </a:ext>
            </a:extLst>
          </p:cNvPr>
          <p:cNvCxnSpPr>
            <a:cxnSpLocks/>
          </p:cNvCxnSpPr>
          <p:nvPr/>
        </p:nvCxnSpPr>
        <p:spPr>
          <a:xfrm>
            <a:off x="968698" y="5217279"/>
            <a:ext cx="31353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tailEnd type="arrow" w="med" len="lg"/>
          </a:ln>
          <a:effectLst/>
        </p:spPr>
      </p:cxnSp>
      <p:sp>
        <p:nvSpPr>
          <p:cNvPr id="117" name="Arc 116">
            <a:extLst>
              <a:ext uri="{FF2B5EF4-FFF2-40B4-BE49-F238E27FC236}">
                <a16:creationId xmlns:a16="http://schemas.microsoft.com/office/drawing/2014/main" id="{399FA248-6BEE-DB61-9E38-F34974367A7B}"/>
              </a:ext>
            </a:extLst>
          </p:cNvPr>
          <p:cNvSpPr/>
          <p:nvPr/>
        </p:nvSpPr>
        <p:spPr>
          <a:xfrm>
            <a:off x="2961380" y="4802332"/>
            <a:ext cx="849734" cy="849734"/>
          </a:xfrm>
          <a:prstGeom prst="arc">
            <a:avLst>
              <a:gd name="adj1" fmla="val 10596323"/>
              <a:gd name="adj2" fmla="val 11953158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54093BF-E70A-DB74-F297-9016F3046543}"/>
              </a:ext>
            </a:extLst>
          </p:cNvPr>
          <p:cNvSpPr/>
          <p:nvPr/>
        </p:nvSpPr>
        <p:spPr>
          <a:xfrm>
            <a:off x="3002279" y="2396554"/>
            <a:ext cx="574486" cy="574486"/>
          </a:xfrm>
          <a:prstGeom prst="arc">
            <a:avLst>
              <a:gd name="adj1" fmla="val 11859351"/>
              <a:gd name="adj2" fmla="val 13604255"/>
            </a:avLst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880B3D2-FFCE-2456-AD29-0A1626DC3B76}"/>
              </a:ext>
            </a:extLst>
          </p:cNvPr>
          <p:cNvCxnSpPr/>
          <p:nvPr/>
        </p:nvCxnSpPr>
        <p:spPr>
          <a:xfrm>
            <a:off x="1723300" y="2198986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9EDC0FF-28DA-5504-330F-B20E763D7762}"/>
              </a:ext>
            </a:extLst>
          </p:cNvPr>
          <p:cNvSpPr/>
          <p:nvPr/>
        </p:nvSpPr>
        <p:spPr>
          <a:xfrm>
            <a:off x="953680" y="1436288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EE526-3E52-7419-DF74-512ABD913BB3}"/>
                  </a:ext>
                </a:extLst>
              </p:cNvPr>
              <p:cNvSpPr txBox="1"/>
              <p:nvPr/>
            </p:nvSpPr>
            <p:spPr>
              <a:xfrm>
                <a:off x="3152077" y="266937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2EE526-3E52-7419-DF74-512ABD913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077" y="2669373"/>
                <a:ext cx="422125" cy="369332"/>
              </a:xfrm>
              <a:prstGeom prst="rect">
                <a:avLst/>
              </a:prstGeom>
              <a:blipFill>
                <a:blip r:embed="rId2"/>
                <a:stretch>
                  <a:fillRect t="-23333" r="-333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A567-A28B-1CB9-A396-5E10E8858952}"/>
                  </a:ext>
                </a:extLst>
              </p:cNvPr>
              <p:cNvSpPr txBox="1"/>
              <p:nvPr/>
            </p:nvSpPr>
            <p:spPr>
              <a:xfrm>
                <a:off x="2082075" y="131884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4CA567-A28B-1CB9-A396-5E10E8858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075" y="1318846"/>
                <a:ext cx="609600" cy="369332"/>
              </a:xfrm>
              <a:prstGeom prst="rect">
                <a:avLst/>
              </a:prstGeom>
              <a:blipFill>
                <a:blip r:embed="rId3"/>
                <a:stretch>
                  <a:fillRect t="-22951" r="-15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DF5C41-BC20-43F5-E5FB-3670FFE88801}"/>
              </a:ext>
            </a:extLst>
          </p:cNvPr>
          <p:cNvCxnSpPr/>
          <p:nvPr/>
        </p:nvCxnSpPr>
        <p:spPr>
          <a:xfrm>
            <a:off x="1681390" y="2162093"/>
            <a:ext cx="1619250" cy="5334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397AD1B-C6BF-AF62-1C24-540BEFC7C4D6}"/>
              </a:ext>
            </a:extLst>
          </p:cNvPr>
          <p:cNvSpPr/>
          <p:nvPr/>
        </p:nvSpPr>
        <p:spPr>
          <a:xfrm>
            <a:off x="3246497" y="2645365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71E92A-61D4-DBD8-DA01-7FE7B71093D6}"/>
              </a:ext>
            </a:extLst>
          </p:cNvPr>
          <p:cNvSpPr/>
          <p:nvPr/>
        </p:nvSpPr>
        <p:spPr>
          <a:xfrm>
            <a:off x="1630067" y="2112675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971764-163A-F909-2295-EA20AA88FAD0}"/>
              </a:ext>
            </a:extLst>
          </p:cNvPr>
          <p:cNvCxnSpPr>
            <a:cxnSpLocks/>
          </p:cNvCxnSpPr>
          <p:nvPr/>
        </p:nvCxnSpPr>
        <p:spPr>
          <a:xfrm>
            <a:off x="1597545" y="1097568"/>
            <a:ext cx="1709073" cy="1590213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DE374C-212F-A5E5-CBB8-916790F78CD6}"/>
              </a:ext>
            </a:extLst>
          </p:cNvPr>
          <p:cNvCxnSpPr>
            <a:cxnSpLocks/>
          </p:cNvCxnSpPr>
          <p:nvPr/>
        </p:nvCxnSpPr>
        <p:spPr>
          <a:xfrm flipV="1">
            <a:off x="1673860" y="1634778"/>
            <a:ext cx="487680" cy="5219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7655D4FE-83C0-71B0-37B4-3C59FA636D7F}"/>
              </a:ext>
            </a:extLst>
          </p:cNvPr>
          <p:cNvSpPr/>
          <p:nvPr/>
        </p:nvSpPr>
        <p:spPr>
          <a:xfrm rot="2508561">
            <a:off x="2077891" y="1677678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0715E86-8F45-3A70-BB96-B09EC13ECD96}"/>
              </a:ext>
            </a:extLst>
          </p:cNvPr>
          <p:cNvSpPr/>
          <p:nvPr/>
        </p:nvSpPr>
        <p:spPr>
          <a:xfrm>
            <a:off x="2114027" y="1579553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86569-75FB-5B86-B2F7-B8B06395EFDF}"/>
                  </a:ext>
                </a:extLst>
              </p:cNvPr>
              <p:cNvSpPr txBox="1"/>
              <p:nvPr/>
            </p:nvSpPr>
            <p:spPr>
              <a:xfrm>
                <a:off x="2285400" y="212031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0986569-75FB-5B86-B2F7-B8B06395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400" y="2120317"/>
                <a:ext cx="4221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C3FF4-E302-CEA7-0B27-2DE701A298BD}"/>
                  </a:ext>
                </a:extLst>
              </p:cNvPr>
              <p:cNvSpPr txBox="1"/>
              <p:nvPr/>
            </p:nvSpPr>
            <p:spPr>
              <a:xfrm>
                <a:off x="2662615" y="225438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4FC3FF4-E302-CEA7-0B27-2DE701A29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15" y="2254387"/>
                <a:ext cx="42212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30DD6D-D634-A82A-F68D-3413FFBEC33B}"/>
                  </a:ext>
                </a:extLst>
              </p:cNvPr>
              <p:cNvSpPr txBox="1"/>
              <p:nvPr/>
            </p:nvSpPr>
            <p:spPr>
              <a:xfrm>
                <a:off x="1597444" y="1589066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A30DD6D-D634-A82A-F68D-3413FFBEC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444" y="1589066"/>
                <a:ext cx="42212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5BD03-2317-4FA0-BEB6-E465011B56E9}"/>
                  </a:ext>
                </a:extLst>
              </p:cNvPr>
              <p:cNvSpPr txBox="1"/>
              <p:nvPr/>
            </p:nvSpPr>
            <p:spPr>
              <a:xfrm>
                <a:off x="2476965" y="273799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125BD03-2317-4FA0-BEB6-E465011B5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965" y="2737992"/>
                <a:ext cx="422125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BD03D9-7E75-3CCA-414E-F1CB7F2A58B6}"/>
                  </a:ext>
                </a:extLst>
              </p:cNvPr>
              <p:cNvSpPr txBox="1"/>
              <p:nvPr/>
            </p:nvSpPr>
            <p:spPr>
              <a:xfrm>
                <a:off x="2609500" y="185365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2BD03D9-7E75-3CCA-414E-F1CB7F2A5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500" y="1853652"/>
                <a:ext cx="4221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6B4D72-ECEC-1D81-C181-01A007422B00}"/>
                  </a:ext>
                </a:extLst>
              </p:cNvPr>
              <p:cNvSpPr txBox="1"/>
              <p:nvPr/>
            </p:nvSpPr>
            <p:spPr>
              <a:xfrm>
                <a:off x="3935464" y="2499131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6B4D72-ECEC-1D81-C181-01A007422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464" y="2499131"/>
                <a:ext cx="42212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52BFE-CF87-5767-6E17-46B9383D2EA0}"/>
                  </a:ext>
                </a:extLst>
              </p:cNvPr>
              <p:cNvSpPr txBox="1"/>
              <p:nvPr/>
            </p:nvSpPr>
            <p:spPr>
              <a:xfrm>
                <a:off x="1630067" y="283143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1152BFE-CF87-5767-6E17-46B9383D2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067" y="2831432"/>
                <a:ext cx="609600" cy="369332"/>
              </a:xfrm>
              <a:prstGeom prst="rect">
                <a:avLst/>
              </a:prstGeom>
              <a:blipFill>
                <a:blip r:embed="rId10"/>
                <a:stretch>
                  <a:fillRect t="-22951" r="-17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3602CCC-5A6B-686E-8807-53A750044C86}"/>
              </a:ext>
            </a:extLst>
          </p:cNvPr>
          <p:cNvSpPr/>
          <p:nvPr/>
        </p:nvSpPr>
        <p:spPr>
          <a:xfrm>
            <a:off x="1715050" y="282098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E3E359C-AF9D-AEB2-56F7-E0A73A7E45B7}"/>
              </a:ext>
            </a:extLst>
          </p:cNvPr>
          <p:cNvSpPr/>
          <p:nvPr/>
        </p:nvSpPr>
        <p:spPr>
          <a:xfrm>
            <a:off x="2519914" y="2609110"/>
            <a:ext cx="403413" cy="329494"/>
          </a:xfrm>
          <a:custGeom>
            <a:avLst/>
            <a:gdLst>
              <a:gd name="connsiteX0" fmla="*/ 0 w 591128"/>
              <a:gd name="connsiteY0" fmla="*/ 457026 h 457026"/>
              <a:gd name="connsiteX1" fmla="*/ 50800 w 591128"/>
              <a:gd name="connsiteY1" fmla="*/ 249208 h 457026"/>
              <a:gd name="connsiteX2" fmla="*/ 267855 w 591128"/>
              <a:gd name="connsiteY2" fmla="*/ 50626 h 457026"/>
              <a:gd name="connsiteX3" fmla="*/ 434110 w 591128"/>
              <a:gd name="connsiteY3" fmla="*/ 4444 h 457026"/>
              <a:gd name="connsiteX4" fmla="*/ 591128 w 591128"/>
              <a:gd name="connsiteY4" fmla="*/ 4444 h 457026"/>
              <a:gd name="connsiteX0" fmla="*/ 180257 w 540476"/>
              <a:gd name="connsiteY0" fmla="*/ 378517 h 378517"/>
              <a:gd name="connsiteX1" fmla="*/ 148 w 540476"/>
              <a:gd name="connsiteY1" fmla="*/ 249208 h 378517"/>
              <a:gd name="connsiteX2" fmla="*/ 217203 w 540476"/>
              <a:gd name="connsiteY2" fmla="*/ 50626 h 378517"/>
              <a:gd name="connsiteX3" fmla="*/ 383458 w 540476"/>
              <a:gd name="connsiteY3" fmla="*/ 4444 h 378517"/>
              <a:gd name="connsiteX4" fmla="*/ 540476 w 540476"/>
              <a:gd name="connsiteY4" fmla="*/ 4444 h 378517"/>
              <a:gd name="connsiteX0" fmla="*/ 42083 w 402302"/>
              <a:gd name="connsiteY0" fmla="*/ 378517 h 378517"/>
              <a:gd name="connsiteX1" fmla="*/ 519 w 402302"/>
              <a:gd name="connsiteY1" fmla="*/ 203027 h 378517"/>
              <a:gd name="connsiteX2" fmla="*/ 79029 w 402302"/>
              <a:gd name="connsiteY2" fmla="*/ 50626 h 378517"/>
              <a:gd name="connsiteX3" fmla="*/ 245284 w 402302"/>
              <a:gd name="connsiteY3" fmla="*/ 4444 h 378517"/>
              <a:gd name="connsiteX4" fmla="*/ 402302 w 402302"/>
              <a:gd name="connsiteY4" fmla="*/ 4444 h 378517"/>
              <a:gd name="connsiteX0" fmla="*/ 42956 w 403175"/>
              <a:gd name="connsiteY0" fmla="*/ 378517 h 378517"/>
              <a:gd name="connsiteX1" fmla="*/ 1392 w 403175"/>
              <a:gd name="connsiteY1" fmla="*/ 203027 h 378517"/>
              <a:gd name="connsiteX2" fmla="*/ 107611 w 403175"/>
              <a:gd name="connsiteY2" fmla="*/ 22917 h 378517"/>
              <a:gd name="connsiteX3" fmla="*/ 246157 w 403175"/>
              <a:gd name="connsiteY3" fmla="*/ 4444 h 378517"/>
              <a:gd name="connsiteX4" fmla="*/ 403175 w 403175"/>
              <a:gd name="connsiteY4" fmla="*/ 4444 h 378517"/>
              <a:gd name="connsiteX0" fmla="*/ 56160 w 402524"/>
              <a:gd name="connsiteY0" fmla="*/ 313863 h 313863"/>
              <a:gd name="connsiteX1" fmla="*/ 741 w 402524"/>
              <a:gd name="connsiteY1" fmla="*/ 203027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13863 h 313863"/>
              <a:gd name="connsiteX1" fmla="*/ 741 w 402524"/>
              <a:gd name="connsiteY1" fmla="*/ 166081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29494 h 329494"/>
              <a:gd name="connsiteX1" fmla="*/ 741 w 402524"/>
              <a:gd name="connsiteY1" fmla="*/ 181712 h 329494"/>
              <a:gd name="connsiteX2" fmla="*/ 106960 w 402524"/>
              <a:gd name="connsiteY2" fmla="*/ 38548 h 329494"/>
              <a:gd name="connsiteX3" fmla="*/ 240888 w 402524"/>
              <a:gd name="connsiteY3" fmla="*/ 1602 h 329494"/>
              <a:gd name="connsiteX4" fmla="*/ 402524 w 402524"/>
              <a:gd name="connsiteY4" fmla="*/ 20075 h 329494"/>
              <a:gd name="connsiteX0" fmla="*/ 57049 w 403413"/>
              <a:gd name="connsiteY0" fmla="*/ 329494 h 329494"/>
              <a:gd name="connsiteX1" fmla="*/ 1630 w 403413"/>
              <a:gd name="connsiteY1" fmla="*/ 181712 h 329494"/>
              <a:gd name="connsiteX2" fmla="*/ 107849 w 403413"/>
              <a:gd name="connsiteY2" fmla="*/ 38548 h 329494"/>
              <a:gd name="connsiteX3" fmla="*/ 241777 w 403413"/>
              <a:gd name="connsiteY3" fmla="*/ 1602 h 329494"/>
              <a:gd name="connsiteX4" fmla="*/ 403413 w 403413"/>
              <a:gd name="connsiteY4" fmla="*/ 20075 h 32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13" h="329494">
                <a:moveTo>
                  <a:pt x="57049" y="329494"/>
                </a:moveTo>
                <a:cubicBezTo>
                  <a:pt x="18564" y="254833"/>
                  <a:pt x="-6837" y="230203"/>
                  <a:pt x="1630" y="181712"/>
                </a:cubicBezTo>
                <a:cubicBezTo>
                  <a:pt x="10097" y="133221"/>
                  <a:pt x="67825" y="68566"/>
                  <a:pt x="107849" y="38548"/>
                </a:cubicBezTo>
                <a:cubicBezTo>
                  <a:pt x="147873" y="8530"/>
                  <a:pt x="187898" y="9299"/>
                  <a:pt x="241777" y="1602"/>
                </a:cubicBezTo>
                <a:cubicBezTo>
                  <a:pt x="295656" y="-6095"/>
                  <a:pt x="351843" y="16226"/>
                  <a:pt x="403413" y="20075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E2411F6-C5EB-5974-8D22-41AE757DBD4D}"/>
              </a:ext>
            </a:extLst>
          </p:cNvPr>
          <p:cNvCxnSpPr/>
          <p:nvPr/>
        </p:nvCxnSpPr>
        <p:spPr>
          <a:xfrm>
            <a:off x="1807605" y="4720772"/>
            <a:ext cx="340360" cy="210821"/>
          </a:xfrm>
          <a:prstGeom prst="straightConnector1">
            <a:avLst/>
          </a:prstGeom>
          <a:noFill/>
          <a:ln w="28575" cap="flat" cmpd="sng" algn="ctr">
            <a:solidFill>
              <a:srgbClr val="FB0BD9"/>
            </a:solidFill>
            <a:prstDash val="solid"/>
            <a:headEnd type="arrow"/>
            <a:tailEnd type="none"/>
          </a:ln>
          <a:effectLst/>
        </p:spPr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ECA8DF06-D338-24B6-B39D-4B918741ACFF}"/>
              </a:ext>
            </a:extLst>
          </p:cNvPr>
          <p:cNvSpPr/>
          <p:nvPr/>
        </p:nvSpPr>
        <p:spPr>
          <a:xfrm>
            <a:off x="1037985" y="3958074"/>
            <a:ext cx="1447800" cy="1447800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1A7BA6-0656-4911-93A8-91E257402210}"/>
                  </a:ext>
                </a:extLst>
              </p:cNvPr>
              <p:cNvSpPr txBox="1"/>
              <p:nvPr/>
            </p:nvSpPr>
            <p:spPr>
              <a:xfrm>
                <a:off x="3236382" y="519115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01A7BA6-0656-4911-93A8-91E25740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382" y="5191159"/>
                <a:ext cx="422125" cy="369332"/>
              </a:xfrm>
              <a:prstGeom prst="rect">
                <a:avLst/>
              </a:prstGeom>
              <a:blipFill>
                <a:blip r:embed="rId11"/>
                <a:stretch>
                  <a:fillRect t="-23333" r="-3188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104CE-FB62-5D58-250B-BAF2DA7CFFF3}"/>
                  </a:ext>
                </a:extLst>
              </p:cNvPr>
              <p:cNvSpPr txBox="1"/>
              <p:nvPr/>
            </p:nvSpPr>
            <p:spPr>
              <a:xfrm>
                <a:off x="2166380" y="384063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8C104CE-FB62-5D58-250B-BAF2DA7CF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380" y="3840632"/>
                <a:ext cx="609600" cy="369332"/>
              </a:xfrm>
              <a:prstGeom prst="rect">
                <a:avLst/>
              </a:prstGeom>
              <a:blipFill>
                <a:blip r:embed="rId12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6D4C3D-1432-CDBF-2BCC-E804B960FC76}"/>
              </a:ext>
            </a:extLst>
          </p:cNvPr>
          <p:cNvCxnSpPr/>
          <p:nvPr/>
        </p:nvCxnSpPr>
        <p:spPr>
          <a:xfrm>
            <a:off x="1765695" y="4683879"/>
            <a:ext cx="1619250" cy="53340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3A6DDE1-DA93-8E9C-D4ED-E375BD7AEAC9}"/>
              </a:ext>
            </a:extLst>
          </p:cNvPr>
          <p:cNvSpPr/>
          <p:nvPr/>
        </p:nvSpPr>
        <p:spPr>
          <a:xfrm>
            <a:off x="3330802" y="5167151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1FA095C-69A1-5090-14A6-8DD6F63D025D}"/>
              </a:ext>
            </a:extLst>
          </p:cNvPr>
          <p:cNvSpPr/>
          <p:nvPr/>
        </p:nvSpPr>
        <p:spPr>
          <a:xfrm>
            <a:off x="1714372" y="4634461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5B4B67-5BA0-BF41-C994-B9600CD93355}"/>
              </a:ext>
            </a:extLst>
          </p:cNvPr>
          <p:cNvCxnSpPr>
            <a:cxnSpLocks/>
          </p:cNvCxnSpPr>
          <p:nvPr/>
        </p:nvCxnSpPr>
        <p:spPr>
          <a:xfrm flipV="1">
            <a:off x="1183640" y="5209567"/>
            <a:ext cx="2207283" cy="2760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97" name="Rectangle 4">
            <a:extLst>
              <a:ext uri="{FF2B5EF4-FFF2-40B4-BE49-F238E27FC236}">
                <a16:creationId xmlns:a16="http://schemas.microsoft.com/office/drawing/2014/main" id="{C1A3A37F-A400-9DFB-CFA9-20CCDBF5287B}"/>
              </a:ext>
            </a:extLst>
          </p:cNvPr>
          <p:cNvSpPr/>
          <p:nvPr/>
        </p:nvSpPr>
        <p:spPr>
          <a:xfrm rot="15837355">
            <a:off x="1840445" y="5193989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19050" cap="sq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30DAAD0-8B4A-139D-F639-CB17C5083A60}"/>
              </a:ext>
            </a:extLst>
          </p:cNvPr>
          <p:cNvSpPr/>
          <p:nvPr/>
        </p:nvSpPr>
        <p:spPr>
          <a:xfrm>
            <a:off x="2198332" y="4101339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A72823-7E6C-E70D-5D68-CA1A00D92604}"/>
                  </a:ext>
                </a:extLst>
              </p:cNvPr>
              <p:cNvSpPr txBox="1"/>
              <p:nvPr/>
            </p:nvSpPr>
            <p:spPr>
              <a:xfrm>
                <a:off x="2677931" y="4982623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A72823-7E6C-E70D-5D68-CA1A00D92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931" y="4982623"/>
                <a:ext cx="42212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7CDF79-0715-B506-E63D-CEB7B651A9D8}"/>
                  </a:ext>
                </a:extLst>
              </p:cNvPr>
              <p:cNvSpPr txBox="1"/>
              <p:nvPr/>
            </p:nvSpPr>
            <p:spPr>
              <a:xfrm>
                <a:off x="1452659" y="4818622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227CDF79-0715-B506-E63D-CEB7B651A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9" y="4818622"/>
                <a:ext cx="42212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710CDF-BB75-D83C-1A40-59020BCC7724}"/>
                  </a:ext>
                </a:extLst>
              </p:cNvPr>
              <p:cNvSpPr txBox="1"/>
              <p:nvPr/>
            </p:nvSpPr>
            <p:spPr>
              <a:xfrm>
                <a:off x="2299495" y="5375825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2710CDF-BB75-D83C-1A40-59020BCC7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495" y="5375825"/>
                <a:ext cx="422125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6F1D64-C0E4-3CFA-41D9-CC93466A55D0}"/>
                  </a:ext>
                </a:extLst>
              </p:cNvPr>
              <p:cNvSpPr txBox="1"/>
              <p:nvPr/>
            </p:nvSpPr>
            <p:spPr>
              <a:xfrm>
                <a:off x="4019769" y="502091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96F1D64-C0E4-3CFA-41D9-CC93466A5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69" y="5020917"/>
                <a:ext cx="42212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F9909F-5679-CD75-528A-F8BB8918A4A8}"/>
                  </a:ext>
                </a:extLst>
              </p:cNvPr>
              <p:cNvSpPr txBox="1"/>
              <p:nvPr/>
            </p:nvSpPr>
            <p:spPr>
              <a:xfrm>
                <a:off x="1714372" y="5353218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8F9909F-5679-CD75-528A-F8BB8918A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72" y="5353218"/>
                <a:ext cx="609600" cy="369332"/>
              </a:xfrm>
              <a:prstGeom prst="rect">
                <a:avLst/>
              </a:prstGeom>
              <a:blipFill>
                <a:blip r:embed="rId17"/>
                <a:stretch>
                  <a:fillRect t="-22951" r="-17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CED3CC92-A348-1439-FF82-B047BA4500B6}"/>
              </a:ext>
            </a:extLst>
          </p:cNvPr>
          <p:cNvSpPr/>
          <p:nvPr/>
        </p:nvSpPr>
        <p:spPr>
          <a:xfrm>
            <a:off x="2351788" y="5243958"/>
            <a:ext cx="403413" cy="329494"/>
          </a:xfrm>
          <a:custGeom>
            <a:avLst/>
            <a:gdLst>
              <a:gd name="connsiteX0" fmla="*/ 0 w 591128"/>
              <a:gd name="connsiteY0" fmla="*/ 457026 h 457026"/>
              <a:gd name="connsiteX1" fmla="*/ 50800 w 591128"/>
              <a:gd name="connsiteY1" fmla="*/ 249208 h 457026"/>
              <a:gd name="connsiteX2" fmla="*/ 267855 w 591128"/>
              <a:gd name="connsiteY2" fmla="*/ 50626 h 457026"/>
              <a:gd name="connsiteX3" fmla="*/ 434110 w 591128"/>
              <a:gd name="connsiteY3" fmla="*/ 4444 h 457026"/>
              <a:gd name="connsiteX4" fmla="*/ 591128 w 591128"/>
              <a:gd name="connsiteY4" fmla="*/ 4444 h 457026"/>
              <a:gd name="connsiteX0" fmla="*/ 180257 w 540476"/>
              <a:gd name="connsiteY0" fmla="*/ 378517 h 378517"/>
              <a:gd name="connsiteX1" fmla="*/ 148 w 540476"/>
              <a:gd name="connsiteY1" fmla="*/ 249208 h 378517"/>
              <a:gd name="connsiteX2" fmla="*/ 217203 w 540476"/>
              <a:gd name="connsiteY2" fmla="*/ 50626 h 378517"/>
              <a:gd name="connsiteX3" fmla="*/ 383458 w 540476"/>
              <a:gd name="connsiteY3" fmla="*/ 4444 h 378517"/>
              <a:gd name="connsiteX4" fmla="*/ 540476 w 540476"/>
              <a:gd name="connsiteY4" fmla="*/ 4444 h 378517"/>
              <a:gd name="connsiteX0" fmla="*/ 42083 w 402302"/>
              <a:gd name="connsiteY0" fmla="*/ 378517 h 378517"/>
              <a:gd name="connsiteX1" fmla="*/ 519 w 402302"/>
              <a:gd name="connsiteY1" fmla="*/ 203027 h 378517"/>
              <a:gd name="connsiteX2" fmla="*/ 79029 w 402302"/>
              <a:gd name="connsiteY2" fmla="*/ 50626 h 378517"/>
              <a:gd name="connsiteX3" fmla="*/ 245284 w 402302"/>
              <a:gd name="connsiteY3" fmla="*/ 4444 h 378517"/>
              <a:gd name="connsiteX4" fmla="*/ 402302 w 402302"/>
              <a:gd name="connsiteY4" fmla="*/ 4444 h 378517"/>
              <a:gd name="connsiteX0" fmla="*/ 42956 w 403175"/>
              <a:gd name="connsiteY0" fmla="*/ 378517 h 378517"/>
              <a:gd name="connsiteX1" fmla="*/ 1392 w 403175"/>
              <a:gd name="connsiteY1" fmla="*/ 203027 h 378517"/>
              <a:gd name="connsiteX2" fmla="*/ 107611 w 403175"/>
              <a:gd name="connsiteY2" fmla="*/ 22917 h 378517"/>
              <a:gd name="connsiteX3" fmla="*/ 246157 w 403175"/>
              <a:gd name="connsiteY3" fmla="*/ 4444 h 378517"/>
              <a:gd name="connsiteX4" fmla="*/ 403175 w 403175"/>
              <a:gd name="connsiteY4" fmla="*/ 4444 h 378517"/>
              <a:gd name="connsiteX0" fmla="*/ 56160 w 402524"/>
              <a:gd name="connsiteY0" fmla="*/ 313863 h 313863"/>
              <a:gd name="connsiteX1" fmla="*/ 741 w 402524"/>
              <a:gd name="connsiteY1" fmla="*/ 203027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13863 h 313863"/>
              <a:gd name="connsiteX1" fmla="*/ 741 w 402524"/>
              <a:gd name="connsiteY1" fmla="*/ 166081 h 313863"/>
              <a:gd name="connsiteX2" fmla="*/ 106960 w 402524"/>
              <a:gd name="connsiteY2" fmla="*/ 22917 h 313863"/>
              <a:gd name="connsiteX3" fmla="*/ 245506 w 402524"/>
              <a:gd name="connsiteY3" fmla="*/ 4444 h 313863"/>
              <a:gd name="connsiteX4" fmla="*/ 402524 w 402524"/>
              <a:gd name="connsiteY4" fmla="*/ 4444 h 313863"/>
              <a:gd name="connsiteX0" fmla="*/ 56160 w 402524"/>
              <a:gd name="connsiteY0" fmla="*/ 329494 h 329494"/>
              <a:gd name="connsiteX1" fmla="*/ 741 w 402524"/>
              <a:gd name="connsiteY1" fmla="*/ 181712 h 329494"/>
              <a:gd name="connsiteX2" fmla="*/ 106960 w 402524"/>
              <a:gd name="connsiteY2" fmla="*/ 38548 h 329494"/>
              <a:gd name="connsiteX3" fmla="*/ 240888 w 402524"/>
              <a:gd name="connsiteY3" fmla="*/ 1602 h 329494"/>
              <a:gd name="connsiteX4" fmla="*/ 402524 w 402524"/>
              <a:gd name="connsiteY4" fmla="*/ 20075 h 329494"/>
              <a:gd name="connsiteX0" fmla="*/ 57049 w 403413"/>
              <a:gd name="connsiteY0" fmla="*/ 329494 h 329494"/>
              <a:gd name="connsiteX1" fmla="*/ 1630 w 403413"/>
              <a:gd name="connsiteY1" fmla="*/ 181712 h 329494"/>
              <a:gd name="connsiteX2" fmla="*/ 107849 w 403413"/>
              <a:gd name="connsiteY2" fmla="*/ 38548 h 329494"/>
              <a:gd name="connsiteX3" fmla="*/ 241777 w 403413"/>
              <a:gd name="connsiteY3" fmla="*/ 1602 h 329494"/>
              <a:gd name="connsiteX4" fmla="*/ 403413 w 403413"/>
              <a:gd name="connsiteY4" fmla="*/ 20075 h 32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413" h="329494">
                <a:moveTo>
                  <a:pt x="57049" y="329494"/>
                </a:moveTo>
                <a:cubicBezTo>
                  <a:pt x="18564" y="254833"/>
                  <a:pt x="-6837" y="230203"/>
                  <a:pt x="1630" y="181712"/>
                </a:cubicBezTo>
                <a:cubicBezTo>
                  <a:pt x="10097" y="133221"/>
                  <a:pt x="67825" y="68566"/>
                  <a:pt x="107849" y="38548"/>
                </a:cubicBezTo>
                <a:cubicBezTo>
                  <a:pt x="147873" y="8530"/>
                  <a:pt x="187898" y="9299"/>
                  <a:pt x="241777" y="1602"/>
                </a:cubicBezTo>
                <a:cubicBezTo>
                  <a:pt x="295656" y="-6095"/>
                  <a:pt x="351843" y="16226"/>
                  <a:pt x="403413" y="20075"/>
                </a:cubicBezTo>
              </a:path>
            </a:pathLst>
          </a:custGeom>
          <a:noFill/>
          <a:ln w="19050">
            <a:solidFill>
              <a:schemeClr val="accent6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5AEFBBD-DD28-F939-DB07-FF12B61F0106}"/>
              </a:ext>
            </a:extLst>
          </p:cNvPr>
          <p:cNvCxnSpPr>
            <a:cxnSpLocks/>
          </p:cNvCxnSpPr>
          <p:nvPr/>
        </p:nvCxnSpPr>
        <p:spPr>
          <a:xfrm>
            <a:off x="1764145" y="4682836"/>
            <a:ext cx="83128" cy="706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59A85C25-5A8B-F616-9034-377957ED2141}"/>
              </a:ext>
            </a:extLst>
          </p:cNvPr>
          <p:cNvSpPr/>
          <p:nvPr/>
        </p:nvSpPr>
        <p:spPr>
          <a:xfrm>
            <a:off x="1799355" y="5342773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016812-6A74-58DE-7B38-4A423BBED65A}"/>
                  </a:ext>
                </a:extLst>
              </p:cNvPr>
              <p:cNvSpPr txBox="1"/>
              <p:nvPr/>
            </p:nvSpPr>
            <p:spPr>
              <a:xfrm>
                <a:off x="1323011" y="1947506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6016812-6A74-58DE-7B38-4A423BBED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011" y="1947506"/>
                <a:ext cx="42212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1E1545-D58D-F4EB-0025-AFDC04846AA5}"/>
                  </a:ext>
                </a:extLst>
              </p:cNvPr>
              <p:cNvSpPr txBox="1"/>
              <p:nvPr/>
            </p:nvSpPr>
            <p:spPr>
              <a:xfrm>
                <a:off x="1419004" y="4468137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51E1545-D58D-F4EB-0025-AFDC04846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004" y="4468137"/>
                <a:ext cx="42212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5E92-A3FD-AFBD-87E7-1F3234E99495}"/>
                  </a:ext>
                </a:extLst>
              </p:cNvPr>
              <p:cNvSpPr txBox="1"/>
              <p:nvPr/>
            </p:nvSpPr>
            <p:spPr>
              <a:xfrm>
                <a:off x="7413422" y="237961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CD05E92-A3FD-AFBD-87E7-1F3234E9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422" y="2379619"/>
                <a:ext cx="422125" cy="369332"/>
              </a:xfrm>
              <a:prstGeom prst="rect">
                <a:avLst/>
              </a:prstGeom>
              <a:blipFill>
                <a:blip r:embed="rId20"/>
                <a:stretch>
                  <a:fillRect t="-22951" r="-33333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5516832-7D8F-3925-DB5C-1479FEC3285C}"/>
                  </a:ext>
                </a:extLst>
              </p:cNvPr>
              <p:cNvSpPr txBox="1"/>
              <p:nvPr/>
            </p:nvSpPr>
            <p:spPr>
              <a:xfrm>
                <a:off x="6249000" y="113418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5516832-7D8F-3925-DB5C-1479FEC32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000" y="1134180"/>
                <a:ext cx="609600" cy="369332"/>
              </a:xfrm>
              <a:prstGeom prst="rect">
                <a:avLst/>
              </a:prstGeom>
              <a:blipFill>
                <a:blip r:embed="rId21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E85B747-77EC-02AC-CB29-595C6DFD1121}"/>
              </a:ext>
            </a:extLst>
          </p:cNvPr>
          <p:cNvCxnSpPr/>
          <p:nvPr/>
        </p:nvCxnSpPr>
        <p:spPr>
          <a:xfrm>
            <a:off x="5848315" y="1977427"/>
            <a:ext cx="1619250" cy="533400"/>
          </a:xfrm>
          <a:prstGeom prst="line">
            <a:avLst/>
          </a:prstGeom>
          <a:noFill/>
          <a:ln w="31750" cap="flat" cmpd="sng" algn="ctr">
            <a:solidFill>
              <a:schemeClr val="tx1"/>
            </a:solidFill>
            <a:prstDash val="solid"/>
            <a:headEnd type="arrow" w="med" len="lg"/>
          </a:ln>
          <a:effectLst/>
        </p:spPr>
      </p:cxnSp>
      <p:sp>
        <p:nvSpPr>
          <p:cNvPr id="132" name="Oval 131">
            <a:extLst>
              <a:ext uri="{FF2B5EF4-FFF2-40B4-BE49-F238E27FC236}">
                <a16:creationId xmlns:a16="http://schemas.microsoft.com/office/drawing/2014/main" id="{819AA90E-D3E4-B57B-DBD6-99DCE2A1C4A5}"/>
              </a:ext>
            </a:extLst>
          </p:cNvPr>
          <p:cNvSpPr/>
          <p:nvPr/>
        </p:nvSpPr>
        <p:spPr>
          <a:xfrm>
            <a:off x="7413422" y="2460699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F84232BC-0938-61F5-FCAC-C23FF03B5117}"/>
              </a:ext>
            </a:extLst>
          </p:cNvPr>
          <p:cNvSpPr/>
          <p:nvPr/>
        </p:nvSpPr>
        <p:spPr>
          <a:xfrm>
            <a:off x="5796992" y="1928009"/>
            <a:ext cx="95026" cy="95026"/>
          </a:xfrm>
          <a:prstGeom prst="ellipse">
            <a:avLst/>
          </a:prstGeom>
          <a:solidFill>
            <a:schemeClr val="tx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F2F88A0-B3EB-5CC3-9168-BCBA617E0D3E}"/>
              </a:ext>
            </a:extLst>
          </p:cNvPr>
          <p:cNvCxnSpPr>
            <a:cxnSpLocks/>
          </p:cNvCxnSpPr>
          <p:nvPr/>
        </p:nvCxnSpPr>
        <p:spPr>
          <a:xfrm flipV="1">
            <a:off x="5840785" y="1450112"/>
            <a:ext cx="487680" cy="52197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37" name="Oval 136">
            <a:extLst>
              <a:ext uri="{FF2B5EF4-FFF2-40B4-BE49-F238E27FC236}">
                <a16:creationId xmlns:a16="http://schemas.microsoft.com/office/drawing/2014/main" id="{804238A6-4C27-E01A-C8F7-9D8938529495}"/>
              </a:ext>
            </a:extLst>
          </p:cNvPr>
          <p:cNvSpPr/>
          <p:nvPr/>
        </p:nvSpPr>
        <p:spPr>
          <a:xfrm>
            <a:off x="6280952" y="1394887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B393CB-6658-1861-05A8-71D9247747C5}"/>
                  </a:ext>
                </a:extLst>
              </p:cNvPr>
              <p:cNvSpPr txBox="1"/>
              <p:nvPr/>
            </p:nvSpPr>
            <p:spPr>
              <a:xfrm>
                <a:off x="5796992" y="264676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9B393CB-6658-1861-05A8-71D924774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992" y="2646766"/>
                <a:ext cx="609600" cy="369332"/>
              </a:xfrm>
              <a:prstGeom prst="rect">
                <a:avLst/>
              </a:prstGeom>
              <a:blipFill>
                <a:blip r:embed="rId22"/>
                <a:stretch>
                  <a:fillRect t="-22951" r="-16000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D1C2C8A-6823-DC63-077E-33F173F7EF9A}"/>
                  </a:ext>
                </a:extLst>
              </p:cNvPr>
              <p:cNvSpPr txBox="1"/>
              <p:nvPr/>
            </p:nvSpPr>
            <p:spPr>
              <a:xfrm>
                <a:off x="5489936" y="1762840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BD1C2C8A-6823-DC63-077E-33F173F7E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9936" y="1762840"/>
                <a:ext cx="42212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CC4F7CC-46BF-3C47-82DF-5572641A5162}"/>
              </a:ext>
            </a:extLst>
          </p:cNvPr>
          <p:cNvCxnSpPr>
            <a:cxnSpLocks/>
          </p:cNvCxnSpPr>
          <p:nvPr/>
        </p:nvCxnSpPr>
        <p:spPr>
          <a:xfrm>
            <a:off x="5850504" y="1981031"/>
            <a:ext cx="83128" cy="706582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11CEB0D8-AD46-33DF-4AEE-858E42ACF07A}"/>
              </a:ext>
            </a:extLst>
          </p:cNvPr>
          <p:cNvSpPr/>
          <p:nvPr/>
        </p:nvSpPr>
        <p:spPr>
          <a:xfrm>
            <a:off x="5881975" y="2636321"/>
            <a:ext cx="95026" cy="95026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3C52D6-E028-6FF3-06DD-670EA8D3BCDB}"/>
              </a:ext>
            </a:extLst>
          </p:cNvPr>
          <p:cNvCxnSpPr>
            <a:cxnSpLocks/>
          </p:cNvCxnSpPr>
          <p:nvPr/>
        </p:nvCxnSpPr>
        <p:spPr>
          <a:xfrm>
            <a:off x="6965308" y="2038318"/>
            <a:ext cx="500387" cy="470567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65E280D-2660-978D-B234-EFF6AA6055EC}"/>
              </a:ext>
            </a:extLst>
          </p:cNvPr>
          <p:cNvCxnSpPr>
            <a:cxnSpLocks/>
          </p:cNvCxnSpPr>
          <p:nvPr/>
        </p:nvCxnSpPr>
        <p:spPr>
          <a:xfrm flipV="1">
            <a:off x="6810375" y="2503645"/>
            <a:ext cx="661113" cy="87155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olid"/>
            <a:headEnd type="arrow" w="med" len="lg"/>
            <a:tailEnd type="none" w="med" len="lg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9C90B1C-A2D3-E2A6-43D4-B62A3E374406}"/>
                  </a:ext>
                </a:extLst>
              </p:cNvPr>
              <p:cNvSpPr txBox="1"/>
              <p:nvPr/>
            </p:nvSpPr>
            <p:spPr>
              <a:xfrm>
                <a:off x="6494192" y="1946949"/>
                <a:ext cx="4221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9C90B1C-A2D3-E2A6-43D4-B62A3E374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192" y="1946949"/>
                <a:ext cx="422125" cy="369332"/>
              </a:xfrm>
              <a:prstGeom prst="rect">
                <a:avLst/>
              </a:prstGeom>
              <a:blipFill>
                <a:blip r:embed="rId24"/>
                <a:stretch>
                  <a:fillRect t="-22951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23400D-E39E-7DCE-317B-F22253DD8B3F}"/>
                  </a:ext>
                </a:extLst>
              </p:cNvPr>
              <p:cNvSpPr txBox="1"/>
              <p:nvPr/>
            </p:nvSpPr>
            <p:spPr>
              <a:xfrm>
                <a:off x="7010415" y="1989881"/>
                <a:ext cx="7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0323400D-E39E-7DCE-317B-F22253DD8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15" y="1989881"/>
                <a:ext cx="704835" cy="369332"/>
              </a:xfrm>
              <a:prstGeom prst="rect">
                <a:avLst/>
              </a:prstGeom>
              <a:blipFill>
                <a:blip r:embed="rId25"/>
                <a:stretch>
                  <a:fillRect t="-6557"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D9466D-39FE-7A9F-9159-EFAF6A28CA40}"/>
                  </a:ext>
                </a:extLst>
              </p:cNvPr>
              <p:cNvSpPr txBox="1"/>
              <p:nvPr/>
            </p:nvSpPr>
            <p:spPr>
              <a:xfrm>
                <a:off x="6862402" y="2516099"/>
                <a:ext cx="7048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0" lang="en-US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5D9466D-39FE-7A9F-9159-EFAF6A28C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402" y="2516099"/>
                <a:ext cx="704835" cy="369332"/>
              </a:xfrm>
              <a:prstGeom prst="rect">
                <a:avLst/>
              </a:prstGeom>
              <a:blipFill>
                <a:blip r:embed="rId26"/>
                <a:stretch>
                  <a:fillRect t="-6667" r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66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val 111">
            <a:extLst>
              <a:ext uri="{FF2B5EF4-FFF2-40B4-BE49-F238E27FC236}">
                <a16:creationId xmlns:a16="http://schemas.microsoft.com/office/drawing/2014/main" id="{071FF560-4D95-6639-4EFF-70F5141F15C9}"/>
              </a:ext>
            </a:extLst>
          </p:cNvPr>
          <p:cNvSpPr/>
          <p:nvPr/>
        </p:nvSpPr>
        <p:spPr>
          <a:xfrm>
            <a:off x="7068500" y="3103189"/>
            <a:ext cx="951551" cy="951551"/>
          </a:xfrm>
          <a:prstGeom prst="ellips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CB6A30-86D2-D698-22EE-D873FBF2A659}"/>
              </a:ext>
            </a:extLst>
          </p:cNvPr>
          <p:cNvSpPr/>
          <p:nvPr/>
        </p:nvSpPr>
        <p:spPr>
          <a:xfrm>
            <a:off x="2938893" y="2958442"/>
            <a:ext cx="951551" cy="95155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15A83F6-3D7D-E57F-F067-C529AE9B84B4}"/>
              </a:ext>
            </a:extLst>
          </p:cNvPr>
          <p:cNvSpPr/>
          <p:nvPr/>
        </p:nvSpPr>
        <p:spPr>
          <a:xfrm>
            <a:off x="1073251" y="1927554"/>
            <a:ext cx="1675731" cy="1675731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B35E833-8B24-E1E5-542C-9E6C345AC2BC}"/>
              </a:ext>
            </a:extLst>
          </p:cNvPr>
          <p:cNvCxnSpPr>
            <a:cxnSpLocks/>
          </p:cNvCxnSpPr>
          <p:nvPr/>
        </p:nvCxnSpPr>
        <p:spPr>
          <a:xfrm>
            <a:off x="1599724" y="1488799"/>
            <a:ext cx="2613890" cy="19348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A18F3B-6B97-758E-FC6C-B3ADD5400A0B}"/>
              </a:ext>
            </a:extLst>
          </p:cNvPr>
          <p:cNvCxnSpPr>
            <a:cxnSpLocks/>
          </p:cNvCxnSpPr>
          <p:nvPr/>
        </p:nvCxnSpPr>
        <p:spPr>
          <a:xfrm>
            <a:off x="669916" y="3361722"/>
            <a:ext cx="3228934" cy="65521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30A364B-E4B1-B0F4-EDE4-CD3A53BBB815}"/>
              </a:ext>
            </a:extLst>
          </p:cNvPr>
          <p:cNvSpPr/>
          <p:nvPr/>
        </p:nvSpPr>
        <p:spPr>
          <a:xfrm>
            <a:off x="3367155" y="3386704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CA4967-9D92-007E-3D82-592542B26EA5}"/>
              </a:ext>
            </a:extLst>
          </p:cNvPr>
          <p:cNvSpPr/>
          <p:nvPr/>
        </p:nvSpPr>
        <p:spPr>
          <a:xfrm>
            <a:off x="1863603" y="271790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E9C1FB9-8E1F-69FB-D463-A3042F0FBF51}"/>
              </a:ext>
            </a:extLst>
          </p:cNvPr>
          <p:cNvSpPr/>
          <p:nvPr/>
        </p:nvSpPr>
        <p:spPr>
          <a:xfrm>
            <a:off x="5698485" y="2558547"/>
            <a:ext cx="704763" cy="704763"/>
          </a:xfrm>
          <a:prstGeom prst="ellipse">
            <a:avLst/>
          </a:prstGeom>
          <a:solidFill>
            <a:srgbClr val="9BBB59">
              <a:lumMod val="40000"/>
              <a:lumOff val="60000"/>
            </a:srgbClr>
          </a:solidFill>
          <a:ln w="158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D1D096D-41C3-4628-A312-CAC9A40B8ECD}"/>
                  </a:ext>
                </a:extLst>
              </p:cNvPr>
              <p:cNvSpPr txBox="1"/>
              <p:nvPr/>
            </p:nvSpPr>
            <p:spPr>
              <a:xfrm>
                <a:off x="5746066" y="2049552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D1D096D-41C3-4628-A312-CAC9A40B8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066" y="2049552"/>
                <a:ext cx="6096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BEA4DB-5906-8CB5-E69C-4CC3B8B3B23A}"/>
                  </a:ext>
                </a:extLst>
              </p:cNvPr>
              <p:cNvSpPr txBox="1"/>
              <p:nvPr/>
            </p:nvSpPr>
            <p:spPr>
              <a:xfrm rot="2181884">
                <a:off x="6225450" y="2951688"/>
                <a:ext cx="9913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n-US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BEA4DB-5906-8CB5-E69C-4CC3B8B3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81884">
                <a:off x="6225450" y="2951688"/>
                <a:ext cx="991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5705EB55-3E66-7CC3-79C5-C855E0FAED58}"/>
              </a:ext>
            </a:extLst>
          </p:cNvPr>
          <p:cNvSpPr/>
          <p:nvPr/>
        </p:nvSpPr>
        <p:spPr>
          <a:xfrm>
            <a:off x="5208724" y="2073064"/>
            <a:ext cx="1675731" cy="1675731"/>
          </a:xfrm>
          <a:prstGeom prst="ellips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F4AED46-B2C5-13B1-E53E-4E1C11D345D2}"/>
              </a:ext>
            </a:extLst>
          </p:cNvPr>
          <p:cNvCxnSpPr>
            <a:cxnSpLocks/>
          </p:cNvCxnSpPr>
          <p:nvPr/>
        </p:nvCxnSpPr>
        <p:spPr>
          <a:xfrm>
            <a:off x="5420433" y="1991039"/>
            <a:ext cx="2613890" cy="193480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637EF0B-084F-1F59-7E10-63AC59DE1C45}"/>
              </a:ext>
            </a:extLst>
          </p:cNvPr>
          <p:cNvCxnSpPr>
            <a:cxnSpLocks/>
          </p:cNvCxnSpPr>
          <p:nvPr/>
        </p:nvCxnSpPr>
        <p:spPr>
          <a:xfrm>
            <a:off x="4930388" y="3051850"/>
            <a:ext cx="3228934" cy="65521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F6E2F0B1-0460-B4F3-D7B2-FA5F7D8AD5EB}"/>
              </a:ext>
            </a:extLst>
          </p:cNvPr>
          <p:cNvSpPr/>
          <p:nvPr/>
        </p:nvSpPr>
        <p:spPr>
          <a:xfrm>
            <a:off x="7502628" y="3532214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9397C4A-4B4D-2511-8BF1-B02B6990E2B0}"/>
              </a:ext>
            </a:extLst>
          </p:cNvPr>
          <p:cNvSpPr/>
          <p:nvPr/>
        </p:nvSpPr>
        <p:spPr>
          <a:xfrm>
            <a:off x="5999076" y="2863416"/>
            <a:ext cx="95026" cy="95026"/>
          </a:xfrm>
          <a:prstGeom prst="ellipse">
            <a:avLst/>
          </a:prstGeom>
          <a:solidFill>
            <a:sysClr val="windowText" lastClr="000000"/>
          </a:solidFill>
          <a:ln w="2222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FBCD83-9FD7-4CBB-C3B5-196E89C21DDC}"/>
                  </a:ext>
                </a:extLst>
              </p:cNvPr>
              <p:cNvSpPr txBox="1"/>
              <p:nvPr/>
            </p:nvSpPr>
            <p:spPr>
              <a:xfrm>
                <a:off x="6409707" y="2413936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54FBCD83-9FD7-4CBB-C3B5-196E89C21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707" y="2413936"/>
                <a:ext cx="609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ight Brace 88">
            <a:extLst>
              <a:ext uri="{FF2B5EF4-FFF2-40B4-BE49-F238E27FC236}">
                <a16:creationId xmlns:a16="http://schemas.microsoft.com/office/drawing/2014/main" id="{D85011D8-3869-38E9-D2E7-F2D0D39D404C}"/>
              </a:ext>
            </a:extLst>
          </p:cNvPr>
          <p:cNvSpPr/>
          <p:nvPr/>
        </p:nvSpPr>
        <p:spPr>
          <a:xfrm rot="2051633">
            <a:off x="6185968" y="2687889"/>
            <a:ext cx="167993" cy="355613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E30B1A-9F2E-315D-2C6F-CEC15E88CAB0}"/>
              </a:ext>
            </a:extLst>
          </p:cNvPr>
          <p:cNvCxnSpPr>
            <a:cxnSpLocks/>
          </p:cNvCxnSpPr>
          <p:nvPr/>
        </p:nvCxnSpPr>
        <p:spPr>
          <a:xfrm flipH="1">
            <a:off x="6043822" y="2244844"/>
            <a:ext cx="456754" cy="663468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ysDash"/>
            <a:headEnd type="none" w="med" len="lg"/>
            <a:tailEnd type="none" w="med" len="lg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29C29E6-249C-7F1C-EF28-F578C8D7B822}"/>
              </a:ext>
            </a:extLst>
          </p:cNvPr>
          <p:cNvCxnSpPr>
            <a:cxnSpLocks/>
          </p:cNvCxnSpPr>
          <p:nvPr/>
        </p:nvCxnSpPr>
        <p:spPr>
          <a:xfrm>
            <a:off x="5702460" y="1618880"/>
            <a:ext cx="2613890" cy="1934805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22054D5-47BD-D27C-A122-CDE5CD819981}"/>
              </a:ext>
            </a:extLst>
          </p:cNvPr>
          <p:cNvCxnSpPr>
            <a:cxnSpLocks/>
          </p:cNvCxnSpPr>
          <p:nvPr/>
        </p:nvCxnSpPr>
        <p:spPr>
          <a:xfrm>
            <a:off x="4824901" y="3509715"/>
            <a:ext cx="3228934" cy="655210"/>
          </a:xfrm>
          <a:prstGeom prst="line">
            <a:avLst/>
          </a:prstGeom>
          <a:noFill/>
          <a:ln w="254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A964CF-BF52-3357-992C-97AA158E3C00}"/>
                  </a:ext>
                </a:extLst>
              </p:cNvPr>
              <p:cNvSpPr txBox="1"/>
              <p:nvPr/>
            </p:nvSpPr>
            <p:spPr>
              <a:xfrm>
                <a:off x="1609407" y="190918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A964CF-BF52-3357-992C-97AA158E3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407" y="1909180"/>
                <a:ext cx="6096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91833B5-4ECF-96EC-3468-03E8E0FBCC68}"/>
              </a:ext>
            </a:extLst>
          </p:cNvPr>
          <p:cNvCxnSpPr>
            <a:cxnSpLocks/>
          </p:cNvCxnSpPr>
          <p:nvPr/>
        </p:nvCxnSpPr>
        <p:spPr>
          <a:xfrm flipH="1">
            <a:off x="1907163" y="2104472"/>
            <a:ext cx="456754" cy="663468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ysDash"/>
            <a:headEnd type="none" w="med" len="lg"/>
            <a:tailEnd type="none" w="med" len="lg"/>
          </a:ln>
          <a:effectLst/>
        </p:spPr>
      </p:cxnSp>
      <p:sp>
        <p:nvSpPr>
          <p:cNvPr id="117" name="Right Brace 116">
            <a:extLst>
              <a:ext uri="{FF2B5EF4-FFF2-40B4-BE49-F238E27FC236}">
                <a16:creationId xmlns:a16="http://schemas.microsoft.com/office/drawing/2014/main" id="{1DB2F83A-0521-BF36-39C1-5A5FF27880EB}"/>
              </a:ext>
            </a:extLst>
          </p:cNvPr>
          <p:cNvSpPr/>
          <p:nvPr/>
        </p:nvSpPr>
        <p:spPr>
          <a:xfrm rot="12912699">
            <a:off x="1941547" y="1929547"/>
            <a:ext cx="167993" cy="790937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44346E28-36DA-1563-012E-06FBA022F407}"/>
              </a:ext>
            </a:extLst>
          </p:cNvPr>
          <p:cNvSpPr/>
          <p:nvPr/>
        </p:nvSpPr>
        <p:spPr>
          <a:xfrm rot="1990187">
            <a:off x="6414215" y="2254413"/>
            <a:ext cx="167993" cy="486873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CC5968B-7F2E-A2A7-02CA-003991FB11E0}"/>
                  </a:ext>
                </a:extLst>
              </p:cNvPr>
              <p:cNvSpPr txBox="1"/>
              <p:nvPr/>
            </p:nvSpPr>
            <p:spPr>
              <a:xfrm>
                <a:off x="3483097" y="327288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ker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CC5968B-7F2E-A2A7-02CA-003991FB1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097" y="3272880"/>
                <a:ext cx="6096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ight Brace 118">
            <a:extLst>
              <a:ext uri="{FF2B5EF4-FFF2-40B4-BE49-F238E27FC236}">
                <a16:creationId xmlns:a16="http://schemas.microsoft.com/office/drawing/2014/main" id="{97ED24CE-9BF8-BDA1-C7ED-0100B858958F}"/>
              </a:ext>
            </a:extLst>
          </p:cNvPr>
          <p:cNvSpPr/>
          <p:nvPr/>
        </p:nvSpPr>
        <p:spPr>
          <a:xfrm rot="1990187">
            <a:off x="3580846" y="3104466"/>
            <a:ext cx="167993" cy="467150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43ABEFA-411B-F652-0349-06836BD48CF0}"/>
              </a:ext>
            </a:extLst>
          </p:cNvPr>
          <p:cNvCxnSpPr>
            <a:cxnSpLocks/>
          </p:cNvCxnSpPr>
          <p:nvPr/>
        </p:nvCxnSpPr>
        <p:spPr>
          <a:xfrm flipH="1">
            <a:off x="3413254" y="3035300"/>
            <a:ext cx="272096" cy="395239"/>
          </a:xfrm>
          <a:prstGeom prst="straightConnector1">
            <a:avLst/>
          </a:prstGeom>
          <a:noFill/>
          <a:ln w="31750" cap="rnd" cmpd="sng" algn="ctr">
            <a:solidFill>
              <a:sysClr val="windowText" lastClr="000000"/>
            </a:solidFill>
            <a:prstDash val="sysDash"/>
            <a:headEnd type="none" w="med" len="lg"/>
            <a:tailEnd type="none" w="med" len="lg"/>
          </a:ln>
          <a:effectLst/>
        </p:spPr>
      </p:cxn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06C784B-8562-4656-FBC5-4730676F8766}"/>
              </a:ext>
            </a:extLst>
          </p:cNvPr>
          <p:cNvSpPr/>
          <p:nvPr/>
        </p:nvSpPr>
        <p:spPr>
          <a:xfrm rot="12912699">
            <a:off x="6078206" y="2069919"/>
            <a:ext cx="167993" cy="790937"/>
          </a:xfrm>
          <a:prstGeom prst="rightBrace">
            <a:avLst>
              <a:gd name="adj1" fmla="val 33987"/>
              <a:gd name="adj2" fmla="val 50000"/>
            </a:avLst>
          </a:prstGeom>
          <a:noFill/>
          <a:ln w="25400" cap="flat" cmpd="sng" algn="ctr">
            <a:solidFill>
              <a:schemeClr val="accent5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802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BB5E6D-693C-46E5-9F62-927633A30C65}"/>
              </a:ext>
            </a:extLst>
          </p:cNvPr>
          <p:cNvGrpSpPr/>
          <p:nvPr/>
        </p:nvGrpSpPr>
        <p:grpSpPr>
          <a:xfrm>
            <a:off x="5124263" y="1561528"/>
            <a:ext cx="1862108" cy="975050"/>
            <a:chOff x="5911314" y="3065084"/>
            <a:chExt cx="2482810" cy="13000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56F168-0BC1-416A-9246-859665D21633}"/>
                </a:ext>
              </a:extLst>
            </p:cNvPr>
            <p:cNvSpPr/>
            <p:nvPr/>
          </p:nvSpPr>
          <p:spPr>
            <a:xfrm>
              <a:off x="5911314" y="3065084"/>
              <a:ext cx="1410153" cy="130006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E56E93-1A74-4F3F-AD40-7DEFEC9CC179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/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blipFill>
                  <a:blip r:embed="rId2"/>
                  <a:stretch>
                    <a:fillRect t="-961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2F5FDC5-6D27-4201-822E-BBFE23C53656}"/>
              </a:ext>
            </a:extLst>
          </p:cNvPr>
          <p:cNvSpPr/>
          <p:nvPr/>
        </p:nvSpPr>
        <p:spPr>
          <a:xfrm>
            <a:off x="5077879" y="1515144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1BE58-ED15-45C5-BF39-2B49A92D68FA}"/>
              </a:ext>
            </a:extLst>
          </p:cNvPr>
          <p:cNvSpPr/>
          <p:nvPr/>
        </p:nvSpPr>
        <p:spPr>
          <a:xfrm>
            <a:off x="6135494" y="249019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/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/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blipFill>
                <a:blip r:embed="rId4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/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35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/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7155E8F-BCF5-4D6C-9FCD-D0D5991779A8}"/>
              </a:ext>
            </a:extLst>
          </p:cNvPr>
          <p:cNvSpPr/>
          <p:nvPr/>
        </p:nvSpPr>
        <p:spPr>
          <a:xfrm>
            <a:off x="3428710" y="351120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8205-3CEE-4723-ADF2-534DBD32B9A9}"/>
              </a:ext>
            </a:extLst>
          </p:cNvPr>
          <p:cNvSpPr/>
          <p:nvPr/>
        </p:nvSpPr>
        <p:spPr>
          <a:xfrm>
            <a:off x="4199383" y="4221712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A1471-020D-42EC-AB8A-8F911AD8CE4A}"/>
              </a:ext>
            </a:extLst>
          </p:cNvPr>
          <p:cNvSpPr/>
          <p:nvPr/>
        </p:nvSpPr>
        <p:spPr>
          <a:xfrm>
            <a:off x="2111029" y="3259015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D8344-A0D1-44C6-A9BD-4D4FB3B76337}"/>
              </a:ext>
            </a:extLst>
          </p:cNvPr>
          <p:cNvSpPr/>
          <p:nvPr/>
        </p:nvSpPr>
        <p:spPr>
          <a:xfrm>
            <a:off x="3295594" y="4294326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/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blipFill>
                <a:blip r:embed="rId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/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/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/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0FF35E-9E95-62CB-83D0-3CE250141371}"/>
              </a:ext>
            </a:extLst>
          </p:cNvPr>
          <p:cNvGrpSpPr/>
          <p:nvPr/>
        </p:nvGrpSpPr>
        <p:grpSpPr>
          <a:xfrm>
            <a:off x="2771150" y="1917710"/>
            <a:ext cx="2306658" cy="411837"/>
            <a:chOff x="2771150" y="1917710"/>
            <a:chExt cx="2306658" cy="411837"/>
          </a:xfrm>
        </p:grpSpPr>
        <p:sp>
          <p:nvSpPr>
            <p:cNvPr id="7" name="Flowchart: Document 6"/>
            <p:cNvSpPr/>
            <p:nvPr/>
          </p:nvSpPr>
          <p:spPr>
            <a:xfrm>
              <a:off x="2771150" y="1917710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Flowchart: Document 73"/>
            <p:cNvSpPr/>
            <p:nvPr/>
          </p:nvSpPr>
          <p:spPr>
            <a:xfrm>
              <a:off x="4066192" y="1917710"/>
              <a:ext cx="1011616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CLine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56764" y="2897247"/>
            <a:ext cx="1215236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2781454" y="3698093"/>
            <a:ext cx="2365855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Connector 76"/>
          <p:cNvCxnSpPr>
            <a:cxnSpLocks/>
            <a:stCxn id="76" idx="3"/>
            <a:endCxn id="75" idx="2"/>
          </p:cNvCxnSpPr>
          <p:nvPr/>
        </p:nvCxnSpPr>
        <p:spPr>
          <a:xfrm flipV="1">
            <a:off x="3964382" y="3309084"/>
            <a:ext cx="0" cy="389009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4">
            <a:extLst>
              <a:ext uri="{FF2B5EF4-FFF2-40B4-BE49-F238E27FC236}">
                <a16:creationId xmlns:a16="http://schemas.microsoft.com/office/drawing/2014/main" id="{AB33D2EA-1398-1003-5810-EAA77DAC342E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5400000">
            <a:off x="3970728" y="2295974"/>
            <a:ext cx="594927" cy="6076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24">
            <a:extLst>
              <a:ext uri="{FF2B5EF4-FFF2-40B4-BE49-F238E27FC236}">
                <a16:creationId xmlns:a16="http://schemas.microsoft.com/office/drawing/2014/main" id="{34F5D682-F04E-288E-9D1D-2B39829D46FA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rot="16200000" flipH="1">
            <a:off x="3323207" y="2256071"/>
            <a:ext cx="594927" cy="6874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endCxn id="7" idx="2"/>
          </p:cNvCxnSpPr>
          <p:nvPr/>
        </p:nvCxnSpPr>
        <p:spPr>
          <a:xfrm flipV="1">
            <a:off x="3276959" y="2302320"/>
            <a:ext cx="1" cy="50053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1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728" y="2802857"/>
            <a:ext cx="1426464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2217587" y="3688004"/>
            <a:ext cx="2118743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>
            <a:stCxn id="22" idx="3"/>
            <a:endCxn id="16" idx="2"/>
          </p:cNvCxnSpPr>
          <p:nvPr/>
        </p:nvCxnSpPr>
        <p:spPr>
          <a:xfrm flipV="1">
            <a:off x="3276959" y="3214694"/>
            <a:ext cx="1" cy="47331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4080" y="1905823"/>
            <a:ext cx="6475841" cy="3046354"/>
            <a:chOff x="1518920" y="1641809"/>
            <a:chExt cx="6475841" cy="3046354"/>
          </a:xfrm>
        </p:grpSpPr>
        <p:cxnSp>
          <p:nvCxnSpPr>
            <p:cNvPr id="17" name="Straight Connector 16"/>
            <p:cNvCxnSpPr>
              <a:stCxn id="10" idx="0"/>
              <a:endCxn id="7" idx="2"/>
            </p:cNvCxnSpPr>
            <p:nvPr/>
          </p:nvCxnSpPr>
          <p:spPr>
            <a:xfrm flipV="1">
              <a:off x="4779918" y="2026419"/>
              <a:ext cx="0" cy="4935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ocument 6"/>
            <p:cNvSpPr/>
            <p:nvPr/>
          </p:nvSpPr>
          <p:spPr>
            <a:xfrm>
              <a:off x="4274109" y="1641809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2699" y="2519976"/>
              <a:ext cx="1174438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4877" y="3410248"/>
              <a:ext cx="930082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CArc</a:t>
              </a:r>
            </a:p>
          </p:txBody>
        </p:sp>
        <p:cxnSp>
          <p:nvCxnSpPr>
            <p:cNvPr id="13" name="Straight Connector 12"/>
            <p:cNvCxnSpPr>
              <a:stCxn id="11" idx="0"/>
              <a:endCxn id="10" idx="2"/>
            </p:cNvCxnSpPr>
            <p:nvPr/>
          </p:nvCxnSpPr>
          <p:spPr>
            <a:xfrm flipV="1">
              <a:off x="4779918" y="2931813"/>
              <a:ext cx="0" cy="478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/>
            <p:cNvSpPr/>
            <p:nvPr/>
          </p:nvSpPr>
          <p:spPr>
            <a:xfrm>
              <a:off x="5963609" y="4270977"/>
              <a:ext cx="2031152" cy="411837"/>
            </a:xfrm>
            <a:prstGeom prst="flowChartAlternateProcess">
              <a:avLst/>
            </a:prstGeom>
            <a:solidFill>
              <a:srgbClr val="F7C5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CDynamicCircle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Elbow Connector 31"/>
            <p:cNvCxnSpPr>
              <a:stCxn id="10" idx="3"/>
              <a:endCxn id="20" idx="0"/>
            </p:cNvCxnSpPr>
            <p:nvPr/>
          </p:nvCxnSpPr>
          <p:spPr>
            <a:xfrm>
              <a:off x="5367137" y="2725895"/>
              <a:ext cx="1612048" cy="15450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ingle Corner Rectangle 17"/>
            <p:cNvSpPr/>
            <p:nvPr/>
          </p:nvSpPr>
          <p:spPr>
            <a:xfrm>
              <a:off x="1518920" y="4270978"/>
              <a:ext cx="2291461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931142" y="4276326"/>
              <a:ext cx="1911706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CKinematicArc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Elbow Connector 24"/>
            <p:cNvCxnSpPr>
              <a:stCxn id="10" idx="1"/>
              <a:endCxn id="18" idx="3"/>
            </p:cNvCxnSpPr>
            <p:nvPr/>
          </p:nvCxnSpPr>
          <p:spPr>
            <a:xfrm rot="10800000" flipV="1">
              <a:off x="2664651" y="2725894"/>
              <a:ext cx="1528048" cy="15450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1" idx="2"/>
            </p:cNvCxnSpPr>
            <p:nvPr/>
          </p:nvCxnSpPr>
          <p:spPr>
            <a:xfrm flipV="1">
              <a:off x="4779918" y="3822085"/>
              <a:ext cx="0" cy="44889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9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6777" y="1687919"/>
            <a:ext cx="3720795" cy="2941955"/>
            <a:chOff x="1613291" y="1243715"/>
            <a:chExt cx="3720795" cy="294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blipFill>
                  <a:blip r:embed="rId2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1613291" y="2673712"/>
              <a:ext cx="3439705" cy="98516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96718" y="1371891"/>
              <a:ext cx="1566461" cy="281377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758453" y="297616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61B5F-EFE2-1EC9-E4B0-6E446FD8D2A2}"/>
              </a:ext>
            </a:extLst>
          </p:cNvPr>
          <p:cNvGrpSpPr/>
          <p:nvPr/>
        </p:nvGrpSpPr>
        <p:grpSpPr>
          <a:xfrm>
            <a:off x="4846866" y="1670455"/>
            <a:ext cx="3855536" cy="3066078"/>
            <a:chOff x="1264726" y="1830254"/>
            <a:chExt cx="3855536" cy="3066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CC556D-BE25-7F18-DE54-3418A94884D0}"/>
                    </a:ext>
                  </a:extLst>
                </p:cNvPr>
                <p:cNvSpPr txBox="1"/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004BA0-85A6-4291-3819-9DDF1485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E8C0EA-E2F0-DC51-945A-94550ABCE50E}"/>
                </a:ext>
              </a:extLst>
            </p:cNvPr>
            <p:cNvCxnSpPr/>
            <p:nvPr/>
          </p:nvCxnSpPr>
          <p:spPr>
            <a:xfrm flipH="1">
              <a:off x="1264726" y="2847051"/>
              <a:ext cx="3385521" cy="129259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05F690-C46B-AD08-8473-58B452110F16}"/>
                </a:ext>
              </a:extLst>
            </p:cNvPr>
            <p:cNvCxnSpPr/>
            <p:nvPr/>
          </p:nvCxnSpPr>
          <p:spPr>
            <a:xfrm>
              <a:off x="3691621" y="1848332"/>
              <a:ext cx="0" cy="304800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B52965-B58F-F728-6307-AA3A28D08A3A}"/>
                    </a:ext>
                  </a:extLst>
                </p:cNvPr>
                <p:cNvSpPr txBox="1"/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F288AC0-071B-5CE7-4DAA-791AFC27BB30}"/>
                    </a:ext>
                  </a:extLst>
                </p:cNvPr>
                <p:cNvSpPr txBox="1"/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869F0-E225-6A8F-8856-94DB773F3BC8}"/>
                </a:ext>
              </a:extLst>
            </p:cNvPr>
            <p:cNvSpPr/>
            <p:nvPr/>
          </p:nvSpPr>
          <p:spPr>
            <a:xfrm>
              <a:off x="3644519" y="3163968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1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/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90°−</m:t>
                      </m:r>
                      <m:r>
                        <a:rPr lang="en-US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6A31D5-ED0A-E8C8-EB19-F43B6B18DEBD}"/>
              </a:ext>
            </a:extLst>
          </p:cNvPr>
          <p:cNvCxnSpPr>
            <a:cxnSpLocks/>
          </p:cNvCxnSpPr>
          <p:nvPr/>
        </p:nvCxnSpPr>
        <p:spPr>
          <a:xfrm>
            <a:off x="4385310" y="2997221"/>
            <a:ext cx="0" cy="160017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/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C5038A-97B5-CAED-E5CC-BF37B2222BF3}"/>
              </a:ext>
            </a:extLst>
          </p:cNvPr>
          <p:cNvCxnSpPr>
            <a:cxnSpLocks/>
          </p:cNvCxnSpPr>
          <p:nvPr/>
        </p:nvCxnSpPr>
        <p:spPr>
          <a:xfrm flipV="1">
            <a:off x="2078000" y="2476500"/>
            <a:ext cx="0" cy="212090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82EE0A73-A237-A232-6BD2-DF727B3B04F8}"/>
              </a:ext>
            </a:extLst>
          </p:cNvPr>
          <p:cNvSpPr/>
          <p:nvPr/>
        </p:nvSpPr>
        <p:spPr>
          <a:xfrm rot="3299483">
            <a:off x="4265136" y="305332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9712F97-3600-B31E-C71B-E78C9152E165}"/>
              </a:ext>
            </a:extLst>
          </p:cNvPr>
          <p:cNvSpPr/>
          <p:nvPr/>
        </p:nvSpPr>
        <p:spPr>
          <a:xfrm>
            <a:off x="1876614" y="4310157"/>
            <a:ext cx="574486" cy="574486"/>
          </a:xfrm>
          <a:prstGeom prst="arc">
            <a:avLst>
              <a:gd name="adj1" fmla="val 188501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EA6E77C-3DC1-6C1A-9D81-055F353B437F}"/>
              </a:ext>
            </a:extLst>
          </p:cNvPr>
          <p:cNvSpPr/>
          <p:nvPr/>
        </p:nvSpPr>
        <p:spPr>
          <a:xfrm>
            <a:off x="5198168" y="4310157"/>
            <a:ext cx="574486" cy="574486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/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90°+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/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/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">
            <a:extLst>
              <a:ext uri="{FF2B5EF4-FFF2-40B4-BE49-F238E27FC236}">
                <a16:creationId xmlns:a16="http://schemas.microsoft.com/office/drawing/2014/main" id="{95E8F8FD-E063-237C-69D0-86805C2FBE1E}"/>
              </a:ext>
            </a:extLst>
          </p:cNvPr>
          <p:cNvSpPr/>
          <p:nvPr/>
        </p:nvSpPr>
        <p:spPr>
          <a:xfrm rot="10800000">
            <a:off x="4187560" y="440406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/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/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45DD7F35-90FE-A981-EFB8-AF71A941C9A8}"/>
              </a:ext>
            </a:extLst>
          </p:cNvPr>
          <p:cNvSpPr/>
          <p:nvPr/>
        </p:nvSpPr>
        <p:spPr>
          <a:xfrm>
            <a:off x="5192638" y="4316885"/>
            <a:ext cx="574486" cy="574486"/>
          </a:xfrm>
          <a:prstGeom prst="arc">
            <a:avLst>
              <a:gd name="adj1" fmla="val 14328757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17AE3-1E8D-D6BA-70C8-25F1232DBA9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80401" y="4599127"/>
            <a:ext cx="4232769" cy="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93813C5-557A-E089-CC5A-B89FEEEA2F23}"/>
              </a:ext>
            </a:extLst>
          </p:cNvPr>
          <p:cNvSpPr/>
          <p:nvPr/>
        </p:nvSpPr>
        <p:spPr>
          <a:xfrm rot="8714451">
            <a:off x="2384343" y="3624580"/>
            <a:ext cx="2809729" cy="1945640"/>
          </a:xfrm>
          <a:prstGeom prst="rt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/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/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/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/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/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/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3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365B7E-4F13-2449-78DE-1BC8B8B72187}"/>
              </a:ext>
            </a:extLst>
          </p:cNvPr>
          <p:cNvGrpSpPr/>
          <p:nvPr/>
        </p:nvGrpSpPr>
        <p:grpSpPr>
          <a:xfrm>
            <a:off x="1274912" y="1722986"/>
            <a:ext cx="3706504" cy="2175264"/>
            <a:chOff x="3163748" y="2438805"/>
            <a:chExt cx="3706504" cy="21752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6CA2E0-ED36-B66C-43BF-EE6C62A61EE3}"/>
                </a:ext>
              </a:extLst>
            </p:cNvPr>
            <p:cNvSpPr/>
            <p:nvPr/>
          </p:nvSpPr>
          <p:spPr>
            <a:xfrm rot="3608734">
              <a:off x="5276055" y="3349869"/>
              <a:ext cx="184897" cy="183629"/>
            </a:xfrm>
            <a:custGeom>
              <a:avLst/>
              <a:gdLst>
                <a:gd name="connsiteX0" fmla="*/ 0 w 183629"/>
                <a:gd name="connsiteY0" fmla="*/ 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0 w 183629"/>
                <a:gd name="connsiteY4" fmla="*/ 0 h 183629"/>
                <a:gd name="connsiteX0" fmla="*/ 189151 w 189151"/>
                <a:gd name="connsiteY0" fmla="*/ 183248 h 183629"/>
                <a:gd name="connsiteX1" fmla="*/ 183629 w 189151"/>
                <a:gd name="connsiteY1" fmla="*/ 0 h 183629"/>
                <a:gd name="connsiteX2" fmla="*/ 183629 w 189151"/>
                <a:gd name="connsiteY2" fmla="*/ 183629 h 183629"/>
                <a:gd name="connsiteX3" fmla="*/ 0 w 189151"/>
                <a:gd name="connsiteY3" fmla="*/ 183629 h 183629"/>
                <a:gd name="connsiteX4" fmla="*/ 189151 w 189151"/>
                <a:gd name="connsiteY4" fmla="*/ 183248 h 183629"/>
                <a:gd name="connsiteX0" fmla="*/ 115320 w 183629"/>
                <a:gd name="connsiteY0" fmla="*/ 11671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115320 w 183629"/>
                <a:gd name="connsiteY4" fmla="*/ 116710 h 183629"/>
                <a:gd name="connsiteX0" fmla="*/ 178992 w 183629"/>
                <a:gd name="connsiteY0" fmla="*/ 181810 h 183629"/>
                <a:gd name="connsiteX1" fmla="*/ 183629 w 183629"/>
                <a:gd name="connsiteY1" fmla="*/ 0 h 183629"/>
                <a:gd name="connsiteX2" fmla="*/ 183629 w 183629"/>
                <a:gd name="connsiteY2" fmla="*/ 183629 h 183629"/>
                <a:gd name="connsiteX3" fmla="*/ 0 w 183629"/>
                <a:gd name="connsiteY3" fmla="*/ 183629 h 183629"/>
                <a:gd name="connsiteX4" fmla="*/ 178992 w 183629"/>
                <a:gd name="connsiteY4" fmla="*/ 181810 h 183629"/>
                <a:gd name="connsiteX0" fmla="*/ 184897 w 184897"/>
                <a:gd name="connsiteY0" fmla="*/ 183003 h 183629"/>
                <a:gd name="connsiteX1" fmla="*/ 183629 w 184897"/>
                <a:gd name="connsiteY1" fmla="*/ 0 h 183629"/>
                <a:gd name="connsiteX2" fmla="*/ 183629 w 184897"/>
                <a:gd name="connsiteY2" fmla="*/ 183629 h 183629"/>
                <a:gd name="connsiteX3" fmla="*/ 0 w 184897"/>
                <a:gd name="connsiteY3" fmla="*/ 183629 h 183629"/>
                <a:gd name="connsiteX4" fmla="*/ 184897 w 184897"/>
                <a:gd name="connsiteY4" fmla="*/ 183003 h 18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897" h="183629">
                  <a:moveTo>
                    <a:pt x="184897" y="183003"/>
                  </a:moveTo>
                  <a:cubicBezTo>
                    <a:pt x="184474" y="122002"/>
                    <a:pt x="184052" y="61001"/>
                    <a:pt x="183629" y="0"/>
                  </a:cubicBezTo>
                  <a:lnTo>
                    <a:pt x="183629" y="183629"/>
                  </a:lnTo>
                  <a:lnTo>
                    <a:pt x="0" y="183629"/>
                  </a:lnTo>
                  <a:lnTo>
                    <a:pt x="184897" y="183003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930459" y="2532168"/>
              <a:ext cx="1168037" cy="1955803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238510" y="2775526"/>
              <a:ext cx="3048000" cy="182880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9752525">
                  <a:off x="3163748" y="3676577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52525">
                  <a:off x="3163748" y="3676577"/>
                  <a:ext cx="18288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5869950" y="41318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99142" y="2438805"/>
                  <a:ext cx="1828800" cy="416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9142" y="2438805"/>
                  <a:ext cx="1828800" cy="4165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550771" y="4063829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0771" y="4063829"/>
                  <a:ext cx="33528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2727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341630" y="326828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E2314F-F0BF-6A26-8D80-E9A2E97882A2}"/>
                    </a:ext>
                  </a:extLst>
                </p:cNvPr>
                <p:cNvSpPr txBox="1"/>
                <p:nvPr/>
              </p:nvSpPr>
              <p:spPr>
                <a:xfrm>
                  <a:off x="6047787" y="2590860"/>
                  <a:ext cx="822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BE2314F-F0BF-6A26-8D80-E9A2E9788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87" y="2590860"/>
                  <a:ext cx="82246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2AB6C0-E5B5-EA8C-385D-25FAAC95AFB8}"/>
                    </a:ext>
                  </a:extLst>
                </p:cNvPr>
                <p:cNvSpPr txBox="1"/>
                <p:nvPr/>
              </p:nvSpPr>
              <p:spPr>
                <a:xfrm>
                  <a:off x="5886051" y="4244737"/>
                  <a:ext cx="82246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12AB6C0-E5B5-EA8C-385D-25FAAC95AF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051" y="4244737"/>
                  <a:ext cx="82246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2DCC5-A21B-EF05-9371-98903ACD1152}"/>
              </a:ext>
            </a:extLst>
          </p:cNvPr>
          <p:cNvGrpSpPr/>
          <p:nvPr/>
        </p:nvGrpSpPr>
        <p:grpSpPr>
          <a:xfrm>
            <a:off x="5403693" y="2139510"/>
            <a:ext cx="2969803" cy="975271"/>
            <a:chOff x="4794093" y="1156445"/>
            <a:chExt cx="2969803" cy="97527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AE4ABA7-9E96-F42C-41A2-96A225C2A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1514" y="1466769"/>
              <a:ext cx="642382" cy="87851"/>
            </a:xfrm>
            <a:prstGeom prst="straightConnector1">
              <a:avLst/>
            </a:prstGeom>
            <a:ln w="31750" cap="rnd">
              <a:solidFill>
                <a:schemeClr val="accent5"/>
              </a:solidFill>
              <a:prstDash val="solid"/>
              <a:headEnd type="none" w="med" len="med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B1DE2F-AB6F-C9E2-C12A-68B4983AE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9927" y="1761496"/>
              <a:ext cx="642382" cy="87851"/>
            </a:xfrm>
            <a:prstGeom prst="straightConnector1">
              <a:avLst/>
            </a:prstGeom>
            <a:ln w="31750" cap="rnd">
              <a:solidFill>
                <a:schemeClr val="accent5"/>
              </a:solidFill>
              <a:prstDash val="solid"/>
              <a:headEnd type="arrow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469AC9-F76D-9CF6-0A20-2BAA855B2B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7091" y="1185288"/>
              <a:ext cx="63496" cy="473214"/>
            </a:xfrm>
            <a:prstGeom prst="straightConnector1">
              <a:avLst/>
            </a:prstGeom>
            <a:noFill/>
            <a:ln w="31750" cap="flat" cmpd="sng" algn="ctr">
              <a:solidFill>
                <a:schemeClr val="accent6"/>
              </a:solidFill>
              <a:prstDash val="solid"/>
              <a:miter lim="800000"/>
              <a:headEnd type="none"/>
              <a:tailEnd type="arrow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DEABEE-544E-949B-EEA2-48ACA5730D70}"/>
                </a:ext>
              </a:extLst>
            </p:cNvPr>
            <p:cNvCxnSpPr/>
            <p:nvPr/>
          </p:nvCxnSpPr>
          <p:spPr>
            <a:xfrm flipV="1">
              <a:off x="5602309" y="1554620"/>
              <a:ext cx="1519205" cy="20776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E7F8F1-F804-91A6-47F2-3B14C8DA2A17}"/>
                    </a:ext>
                  </a:extLst>
                </p:cNvPr>
                <p:cNvSpPr txBox="1"/>
                <p:nvPr/>
              </p:nvSpPr>
              <p:spPr>
                <a:xfrm>
                  <a:off x="6945745" y="1590297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E7F8F1-F804-91A6-47F2-3B14C8DA2A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745" y="1590297"/>
                  <a:ext cx="33528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5455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ACB3D-9DFF-467C-A6EB-93AE00EA332B}"/>
                    </a:ext>
                  </a:extLst>
                </p:cNvPr>
                <p:cNvSpPr txBox="1"/>
                <p:nvPr/>
              </p:nvSpPr>
              <p:spPr>
                <a:xfrm>
                  <a:off x="5576669" y="1762384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5FACB3D-9DFF-467C-A6EB-93AE00EA33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669" y="1762384"/>
                  <a:ext cx="335280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2363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8ABDD4-90E6-5D08-B8AA-0CCC85D898F8}"/>
                    </a:ext>
                  </a:extLst>
                </p:cNvPr>
                <p:cNvSpPr txBox="1"/>
                <p:nvPr/>
              </p:nvSpPr>
              <p:spPr>
                <a:xfrm>
                  <a:off x="5993754" y="1156445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8ABDD4-90E6-5D08-B8AA-0CCC85D89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3754" y="1156445"/>
                  <a:ext cx="335280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4EECD1-FA92-7274-DBAB-AE74641088DA}"/>
                    </a:ext>
                  </a:extLst>
                </p:cNvPr>
                <p:cNvSpPr txBox="1"/>
                <p:nvPr/>
              </p:nvSpPr>
              <p:spPr>
                <a:xfrm>
                  <a:off x="4794093" y="1372481"/>
                  <a:ext cx="4487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B4EECD1-FA92-7274-DBAB-AE7464108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093" y="1372481"/>
                  <a:ext cx="448734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3115"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249C0-ED3F-C50B-4C6A-0D423E6D016D}"/>
                  </a:ext>
                </a:extLst>
              </p:cNvPr>
              <p:cNvSpPr txBox="1"/>
              <p:nvPr/>
            </p:nvSpPr>
            <p:spPr>
              <a:xfrm>
                <a:off x="8052305" y="2068589"/>
                <a:ext cx="4487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1249C0-ED3F-C50B-4C6A-0D423E6D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05" y="2068589"/>
                <a:ext cx="448734" cy="369332"/>
              </a:xfrm>
              <a:prstGeom prst="rect">
                <a:avLst/>
              </a:prstGeom>
              <a:blipFill>
                <a:blip r:embed="rId11"/>
                <a:stretch>
                  <a:fillRect t="-13115" r="-24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8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A00B6C7-398F-C942-5C19-285589C03EC3}"/>
              </a:ext>
            </a:extLst>
          </p:cNvPr>
          <p:cNvGrpSpPr/>
          <p:nvPr/>
        </p:nvGrpSpPr>
        <p:grpSpPr>
          <a:xfrm>
            <a:off x="5078920" y="757268"/>
            <a:ext cx="1906194" cy="1927604"/>
            <a:chOff x="845460" y="4022167"/>
            <a:chExt cx="1906194" cy="192760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6DDD74F-371B-6429-EEDB-3809BD3F298E}"/>
                </a:ext>
              </a:extLst>
            </p:cNvPr>
            <p:cNvSpPr/>
            <p:nvPr/>
          </p:nvSpPr>
          <p:spPr>
            <a:xfrm>
              <a:off x="955227" y="4153344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620CA0-CC07-96D3-B6F4-F57E1E2C7675}"/>
                </a:ext>
              </a:extLst>
            </p:cNvPr>
            <p:cNvSpPr/>
            <p:nvPr/>
          </p:nvSpPr>
          <p:spPr>
            <a:xfrm>
              <a:off x="845460" y="4022167"/>
              <a:ext cx="1796427" cy="1796427"/>
            </a:xfrm>
            <a:prstGeom prst="ellips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11A0043-2C54-FB54-4E8E-C0C0E75A2B0E}"/>
                </a:ext>
              </a:extLst>
            </p:cNvPr>
            <p:cNvSpPr/>
            <p:nvPr/>
          </p:nvSpPr>
          <p:spPr>
            <a:xfrm>
              <a:off x="1724967" y="4868939"/>
              <a:ext cx="95026" cy="95026"/>
            </a:xfrm>
            <a:prstGeom prst="ellipse">
              <a:avLst/>
            </a:prstGeom>
            <a:solidFill>
              <a:sysClr val="windowText" lastClr="000000"/>
            </a:solidFill>
            <a:ln w="2222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A65484D-FB5D-CE3D-CB2A-66DD39BAA4F6}"/>
                </a:ext>
              </a:extLst>
            </p:cNvPr>
            <p:cNvCxnSpPr/>
            <p:nvPr/>
          </p:nvCxnSpPr>
          <p:spPr>
            <a:xfrm>
              <a:off x="2049549" y="5202463"/>
              <a:ext cx="314973" cy="350655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6C3CF5-48DE-194A-EE66-B0CC8046ECEC}"/>
                </a:ext>
              </a:extLst>
            </p:cNvPr>
            <p:cNvSpPr/>
            <p:nvPr/>
          </p:nvSpPr>
          <p:spPr>
            <a:xfrm>
              <a:off x="2317822" y="5496322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AE2F38-A8C3-60DC-3929-463243EA708F}"/>
                </a:ext>
              </a:extLst>
            </p:cNvPr>
            <p:cNvSpPr txBox="1"/>
            <p:nvPr/>
          </p:nvSpPr>
          <p:spPr>
            <a:xfrm>
              <a:off x="1773006" y="5368452"/>
              <a:ext cx="598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POI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AB75AF4-3451-1B8B-BA35-312767FD4C7F}"/>
                    </a:ext>
                  </a:extLst>
                </p:cNvPr>
                <p:cNvSpPr txBox="1"/>
                <p:nvPr/>
              </p:nvSpPr>
              <p:spPr>
                <a:xfrm>
                  <a:off x="2093041" y="5024159"/>
                  <a:ext cx="4909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A147CF9-C057-4BD3-B409-83981D101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041" y="5024159"/>
                  <a:ext cx="490959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2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4E33E41-1190-CC04-57F0-4F9617431589}"/>
                </a:ext>
              </a:extLst>
            </p:cNvPr>
            <p:cNvSpPr/>
            <p:nvPr/>
          </p:nvSpPr>
          <p:spPr>
            <a:xfrm>
              <a:off x="1840125" y="5004044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CD4B78A0-06A4-EBA9-388B-16F7F47C1609}"/>
                </a:ext>
              </a:extLst>
            </p:cNvPr>
            <p:cNvSpPr/>
            <p:nvPr/>
          </p:nvSpPr>
          <p:spPr>
            <a:xfrm rot="18977715">
              <a:off x="1899368" y="4806867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81E724-6D50-C886-B272-794F2F58D4AB}"/>
                    </a:ext>
                  </a:extLst>
                </p:cNvPr>
                <p:cNvSpPr txBox="1"/>
                <p:nvPr/>
              </p:nvSpPr>
              <p:spPr>
                <a:xfrm>
                  <a:off x="1778698" y="451636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081E724-6D50-C886-B272-794F2F58D4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698" y="4516367"/>
                  <a:ext cx="6096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368DC43-CC6D-2825-2B62-2CF8FE6C1D0C}"/>
              </a:ext>
            </a:extLst>
          </p:cNvPr>
          <p:cNvGrpSpPr/>
          <p:nvPr/>
        </p:nvGrpSpPr>
        <p:grpSpPr>
          <a:xfrm>
            <a:off x="2694760" y="888445"/>
            <a:ext cx="1877240" cy="1796427"/>
            <a:chOff x="990600" y="1757160"/>
            <a:chExt cx="1877240" cy="179642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AE6C6E0-7794-30F9-5B44-757113CF362D}"/>
                </a:ext>
              </a:extLst>
            </p:cNvPr>
            <p:cNvSpPr/>
            <p:nvPr/>
          </p:nvSpPr>
          <p:spPr>
            <a:xfrm>
              <a:off x="990600" y="1757160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F325AA3-2318-E5C0-9B3A-77DE82F3DDCB}"/>
                    </a:ext>
                  </a:extLst>
                </p:cNvPr>
                <p:cNvSpPr txBox="1"/>
                <p:nvPr/>
              </p:nvSpPr>
              <p:spPr>
                <a:xfrm>
                  <a:off x="1891277" y="311644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EF325AA3-2318-E5C0-9B3A-77DE82F3D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277" y="3116447"/>
                  <a:ext cx="609600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23333" r="-15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125D538-0C5C-C64A-1C18-4877E18562DF}"/>
                    </a:ext>
                  </a:extLst>
                </p:cNvPr>
                <p:cNvSpPr txBox="1"/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14E8B3AB-F9DE-4617-A513-789FF071B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22951" r="-16000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148FD2-559F-C1D1-0A97-A0DE73F7A089}"/>
                    </a:ext>
                  </a:extLst>
                </p:cNvPr>
                <p:cNvSpPr txBox="1"/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2E9D636-2903-4CC1-A126-2EEC92473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F9A1A6A5-5ADA-7136-8E87-C1BB565809B5}"/>
                </a:ext>
              </a:extLst>
            </p:cNvPr>
            <p:cNvCxnSpPr/>
            <p:nvPr/>
          </p:nvCxnSpPr>
          <p:spPr>
            <a:xfrm>
              <a:off x="1891334" y="2697922"/>
              <a:ext cx="442612" cy="48577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E6672814-DE4D-AD26-57FE-71CDCAB5FE74}"/>
                    </a:ext>
                  </a:extLst>
                </p:cNvPr>
                <p:cNvSpPr txBox="1"/>
                <p:nvPr/>
              </p:nvSpPr>
              <p:spPr>
                <a:xfrm>
                  <a:off x="1817845" y="2891344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13DCFBD-B52D-4550-80DB-AA4468EFEA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845" y="2891344"/>
                  <a:ext cx="42212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23333" r="-3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412605A-95B9-B77B-6F7A-0C6130449E1F}"/>
                    </a:ext>
                  </a:extLst>
                </p:cNvPr>
                <p:cNvSpPr txBox="1"/>
                <p:nvPr/>
              </p:nvSpPr>
              <p:spPr>
                <a:xfrm>
                  <a:off x="2258240" y="2839245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412605A-95B9-B77B-6F7A-0C6130449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40" y="2839245"/>
                  <a:ext cx="6096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2216F18-1660-AB14-EFDE-4552EEB7DBDD}"/>
                </a:ext>
              </a:extLst>
            </p:cNvPr>
            <p:cNvCxnSpPr>
              <a:endCxn id="137" idx="2"/>
            </p:cNvCxnSpPr>
            <p:nvPr/>
          </p:nvCxnSpPr>
          <p:spPr>
            <a:xfrm flipH="1">
              <a:off x="990600" y="2651445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5EDA2A3C-4348-1ED0-039C-EBD7F6DD7B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8540" y="2648143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7161DAE-192B-B838-55EC-5BDD3F9B89AB}"/>
                    </a:ext>
                  </a:extLst>
                </p:cNvPr>
                <p:cNvSpPr txBox="1"/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7161DAE-192B-B838-55EC-5BDD3F9B8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22951" r="-31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C892036-4004-BE76-5D90-2F6DD793B470}"/>
                </a:ext>
              </a:extLst>
            </p:cNvPr>
            <p:cNvSpPr/>
            <p:nvPr/>
          </p:nvSpPr>
          <p:spPr>
            <a:xfrm>
              <a:off x="2282669" y="3136474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6E4C2D1-2DAA-3117-7EC0-1F61EE4D4FB7}"/>
                </a:ext>
              </a:extLst>
            </p:cNvPr>
            <p:cNvSpPr/>
            <p:nvPr/>
          </p:nvSpPr>
          <p:spPr>
            <a:xfrm>
              <a:off x="1841301" y="2609306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Right Brace 148">
              <a:extLst>
                <a:ext uri="{FF2B5EF4-FFF2-40B4-BE49-F238E27FC236}">
                  <a16:creationId xmlns:a16="http://schemas.microsoft.com/office/drawing/2014/main" id="{8165294B-0019-2D2F-E24F-DFBE0E651AF2}"/>
                </a:ext>
              </a:extLst>
            </p:cNvPr>
            <p:cNvSpPr/>
            <p:nvPr/>
          </p:nvSpPr>
          <p:spPr>
            <a:xfrm rot="18977715">
              <a:off x="2439998" y="3104835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6F8B6B-5A0F-BC44-839D-82E3D96F6F09}"/>
              </a:ext>
            </a:extLst>
          </p:cNvPr>
          <p:cNvGrpSpPr/>
          <p:nvPr/>
        </p:nvGrpSpPr>
        <p:grpSpPr>
          <a:xfrm>
            <a:off x="2775573" y="3630084"/>
            <a:ext cx="1796427" cy="1867263"/>
            <a:chOff x="3733800" y="1679093"/>
            <a:chExt cx="1796427" cy="18672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B83DF07-2A69-15C6-9CB3-63F7AA6B581A}"/>
                </a:ext>
              </a:extLst>
            </p:cNvPr>
            <p:cNvSpPr/>
            <p:nvPr/>
          </p:nvSpPr>
          <p:spPr>
            <a:xfrm>
              <a:off x="3733800" y="1749929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96EADD-0C2E-2A2E-22CD-905ACB62E3E1}"/>
                    </a:ext>
                  </a:extLst>
                </p:cNvPr>
                <p:cNvSpPr txBox="1"/>
                <p:nvPr/>
              </p:nvSpPr>
              <p:spPr>
                <a:xfrm>
                  <a:off x="4116458" y="1909501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C96EADD-0C2E-2A2E-22CD-905ACB62E3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458" y="1909501"/>
                  <a:ext cx="609600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22951" r="-16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DBF5496-5461-1785-901E-679F9C0711E3}"/>
                    </a:ext>
                  </a:extLst>
                </p:cNvPr>
                <p:cNvSpPr txBox="1"/>
                <p:nvPr/>
              </p:nvSpPr>
              <p:spPr>
                <a:xfrm>
                  <a:off x="4460581" y="2230800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D80FBBB-18AA-BAF2-B2D9-BCAF8CB357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0581" y="2230800"/>
                  <a:ext cx="609600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22951" r="-17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6E1A4A0-9363-0000-593B-4D701DF409F9}"/>
                    </a:ext>
                  </a:extLst>
                </p:cNvPr>
                <p:cNvSpPr txBox="1"/>
                <p:nvPr/>
              </p:nvSpPr>
              <p:spPr>
                <a:xfrm>
                  <a:off x="3843339" y="261146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8BE40C-862D-BE41-94A5-BC20F6606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39" y="2611467"/>
                  <a:ext cx="60960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042B8F-1E01-51F4-CD68-CCCA7AABA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2599" y="2143125"/>
              <a:ext cx="413172" cy="453468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9C27099-BF20-94FE-2A1C-FA5C9E2585FF}"/>
                    </a:ext>
                  </a:extLst>
                </p:cNvPr>
                <p:cNvSpPr txBox="1"/>
                <p:nvPr/>
              </p:nvSpPr>
              <p:spPr>
                <a:xfrm>
                  <a:off x="3992989" y="2204555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EEE8E52-1E04-6A7F-F535-7AD26E9C71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2989" y="2204555"/>
                  <a:ext cx="422125" cy="369332"/>
                </a:xfrm>
                <a:prstGeom prst="rect">
                  <a:avLst/>
                </a:prstGeom>
                <a:blipFill>
                  <a:blip r:embed="rId16"/>
                  <a:stretch>
                    <a:fillRect t="-23333" r="-31429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154BE-A694-A7F1-511F-2DAAC7D529FF}"/>
                    </a:ext>
                  </a:extLst>
                </p:cNvPr>
                <p:cNvSpPr txBox="1"/>
                <p:nvPr/>
              </p:nvSpPr>
              <p:spPr>
                <a:xfrm>
                  <a:off x="4051473" y="1679093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55154BE-A694-A7F1-511F-2DAAC7D52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473" y="1679093"/>
                  <a:ext cx="60960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AE233E2-699F-B2A2-CCD5-C0FE5E8EB014}"/>
                </a:ext>
              </a:extLst>
            </p:cNvPr>
            <p:cNvCxnSpPr>
              <a:endCxn id="4" idx="2"/>
            </p:cNvCxnSpPr>
            <p:nvPr/>
          </p:nvCxnSpPr>
          <p:spPr>
            <a:xfrm flipH="1">
              <a:off x="3733800" y="2644214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92FD70-379F-538A-01FB-79D435A27C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1740" y="2640912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175C9C-D3AA-5712-D200-6C2F9FCD0EE1}"/>
                    </a:ext>
                  </a:extLst>
                </p:cNvPr>
                <p:cNvSpPr txBox="1"/>
                <p:nvPr/>
              </p:nvSpPr>
              <p:spPr>
                <a:xfrm>
                  <a:off x="5001497" y="2461289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4175C9C-D3AA-5712-D200-6C2F9FCD0E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497" y="2461289"/>
                  <a:ext cx="422125" cy="369332"/>
                </a:xfrm>
                <a:prstGeom prst="rect">
                  <a:avLst/>
                </a:prstGeom>
                <a:blipFill>
                  <a:blip r:embed="rId18"/>
                  <a:stretch>
                    <a:fillRect t="-23333" r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8FCAD33-FEC9-EABA-54C4-D7D01CB04165}"/>
                </a:ext>
              </a:extLst>
            </p:cNvPr>
            <p:cNvSpPr/>
            <p:nvPr/>
          </p:nvSpPr>
          <p:spPr>
            <a:xfrm>
              <a:off x="4107124" y="2082617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E9E90B4-E36A-162B-FBBD-7F77F363AD09}"/>
                </a:ext>
              </a:extLst>
            </p:cNvPr>
            <p:cNvSpPr/>
            <p:nvPr/>
          </p:nvSpPr>
          <p:spPr>
            <a:xfrm>
              <a:off x="4584501" y="2602075"/>
              <a:ext cx="95026" cy="95026"/>
            </a:xfrm>
            <a:prstGeom prst="ellipse">
              <a:avLst/>
            </a:prstGeom>
            <a:solidFill>
              <a:srgbClr val="00B0F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35601598-2C2F-8D4B-0ABC-1674BC49F4A4}"/>
                </a:ext>
              </a:extLst>
            </p:cNvPr>
            <p:cNvSpPr/>
            <p:nvPr/>
          </p:nvSpPr>
          <p:spPr>
            <a:xfrm rot="18977715">
              <a:off x="4144158" y="1893572"/>
              <a:ext cx="95342" cy="159232"/>
            </a:xfrm>
            <a:prstGeom prst="rightBrace">
              <a:avLst>
                <a:gd name="adj1" fmla="val 33987"/>
                <a:gd name="adj2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D7BE44-A705-98A2-9B9D-E1321D81FAE0}"/>
              </a:ext>
            </a:extLst>
          </p:cNvPr>
          <p:cNvGrpSpPr/>
          <p:nvPr/>
        </p:nvGrpSpPr>
        <p:grpSpPr>
          <a:xfrm>
            <a:off x="5207459" y="3662083"/>
            <a:ext cx="1877240" cy="1796427"/>
            <a:chOff x="990600" y="1757160"/>
            <a:chExt cx="1877240" cy="179642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ADB1F-D193-8E00-8821-3833F8CDC17D}"/>
                </a:ext>
              </a:extLst>
            </p:cNvPr>
            <p:cNvSpPr/>
            <p:nvPr/>
          </p:nvSpPr>
          <p:spPr>
            <a:xfrm>
              <a:off x="990600" y="1757160"/>
              <a:ext cx="1796427" cy="1796427"/>
            </a:xfrm>
            <a:prstGeom prst="ellipse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4D189D-D902-90B4-7C02-BF397626A01C}"/>
                    </a:ext>
                  </a:extLst>
                </p:cNvPr>
                <p:cNvSpPr txBox="1"/>
                <p:nvPr/>
              </p:nvSpPr>
              <p:spPr>
                <a:xfrm>
                  <a:off x="1528819" y="2661865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D4D189D-D902-90B4-7C02-BF397626A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819" y="2661865"/>
                  <a:ext cx="609600" cy="369332"/>
                </a:xfrm>
                <a:prstGeom prst="rect">
                  <a:avLst/>
                </a:prstGeom>
                <a:blipFill>
                  <a:blip r:embed="rId19"/>
                  <a:stretch>
                    <a:fillRect t="-22951" r="-15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D95A932-5EC2-57C5-4858-53F6D12287F1}"/>
                    </a:ext>
                  </a:extLst>
                </p:cNvPr>
                <p:cNvSpPr txBox="1"/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0" lang="en-US" sz="1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B0F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F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EC20A406-BBD4-4741-B09E-09AB5788E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8659" y="2229187"/>
                  <a:ext cx="609600" cy="369332"/>
                </a:xfrm>
                <a:prstGeom prst="rect">
                  <a:avLst/>
                </a:prstGeom>
                <a:blipFill>
                  <a:blip r:embed="rId20"/>
                  <a:stretch>
                    <a:fillRect t="-22951" r="-1700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C556E1-5F48-6183-83F9-5AA8CD6F8BC8}"/>
                    </a:ext>
                  </a:extLst>
                </p:cNvPr>
                <p:cNvSpPr txBox="1"/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79646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234D88E-ABF1-452D-AA13-6486044FE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6637" y="2229368"/>
                  <a:ext cx="609600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5E6FC91-CC4B-C970-C6D2-FB5544DDA145}"/>
                    </a:ext>
                  </a:extLst>
                </p:cNvPr>
                <p:cNvSpPr txBox="1"/>
                <p:nvPr/>
              </p:nvSpPr>
              <p:spPr>
                <a:xfrm>
                  <a:off x="1411437" y="3031429"/>
                  <a:ext cx="1026124" cy="4047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4495F33E-1658-46BA-8538-2EA14EFA5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1437" y="3031429"/>
                  <a:ext cx="1026124" cy="404791"/>
                </a:xfrm>
                <a:prstGeom prst="rect">
                  <a:avLst/>
                </a:prstGeom>
                <a:blipFill>
                  <a:blip r:embed="rId22"/>
                  <a:stretch>
                    <a:fillRect t="-1212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849935A-ABC6-95A8-A659-A698BCD69AAB}"/>
                </a:ext>
              </a:extLst>
            </p:cNvPr>
            <p:cNvSpPr txBox="1"/>
            <p:nvPr/>
          </p:nvSpPr>
          <p:spPr>
            <a:xfrm>
              <a:off x="2258240" y="283924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CF7611F-038D-EB3B-596E-DAFDBB1CD564}"/>
                </a:ext>
              </a:extLst>
            </p:cNvPr>
            <p:cNvCxnSpPr>
              <a:endCxn id="18" idx="2"/>
            </p:cNvCxnSpPr>
            <p:nvPr/>
          </p:nvCxnSpPr>
          <p:spPr>
            <a:xfrm flipH="1">
              <a:off x="990600" y="2651445"/>
              <a:ext cx="850701" cy="3929"/>
            </a:xfrm>
            <a:prstGeom prst="straightConnector1">
              <a:avLst/>
            </a:prstGeom>
            <a:noFill/>
            <a:ln w="31750" cap="rnd" cmpd="sng" algn="ctr">
              <a:solidFill>
                <a:sysClr val="windowText" lastClr="000000"/>
              </a:solidFill>
              <a:prstDash val="sysDash"/>
              <a:headEnd type="none" w="med" len="lg"/>
              <a:tailEnd type="none" w="med" len="lg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BF9AEB1-A11F-6D4F-E1A5-B662B86F85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88540" y="2648143"/>
              <a:ext cx="499758" cy="109719"/>
            </a:xfrm>
            <a:prstGeom prst="straightConnector1">
              <a:avLst/>
            </a:prstGeom>
            <a:noFill/>
            <a:ln w="31750" cap="rnd" cmpd="sng" algn="ctr">
              <a:solidFill>
                <a:srgbClr val="7030A0"/>
              </a:solidFill>
              <a:prstDash val="solid"/>
              <a:headEnd type="arrow" w="med" len="lg"/>
              <a:tailEnd type="none" w="med" len="lg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FC9974B-EECB-1B12-113B-087DFDB4BC63}"/>
                    </a:ext>
                  </a:extLst>
                </p:cNvPr>
                <p:cNvSpPr txBox="1"/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FC9974B-EECB-1B12-113B-087DFDB4B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8297" y="2468520"/>
                  <a:ext cx="422125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22951" r="-318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F955-9B77-0745-DB9F-CFDA3F4072D0}"/>
                </a:ext>
              </a:extLst>
            </p:cNvPr>
            <p:cNvSpPr/>
            <p:nvPr/>
          </p:nvSpPr>
          <p:spPr>
            <a:xfrm>
              <a:off x="1841301" y="2609306"/>
              <a:ext cx="95026" cy="95026"/>
            </a:xfrm>
            <a:prstGeom prst="ellipse">
              <a:avLst/>
            </a:prstGeom>
            <a:solidFill>
              <a:srgbClr val="FF0000"/>
            </a:solidFill>
            <a:ln w="25400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08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2440</TotalTime>
  <Words>222</Words>
  <Application>Microsoft Office PowerPoint</Application>
  <PresentationFormat>On-screen Show (4:3)</PresentationFormat>
  <Paragraphs>129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26</cp:revision>
  <dcterms:created xsi:type="dcterms:W3CDTF">2023-12-13T19:23:06Z</dcterms:created>
  <dcterms:modified xsi:type="dcterms:W3CDTF">2024-01-10T01:46:50Z</dcterms:modified>
</cp:coreProperties>
</file>