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12"/>
  </p:notesMasterIdLst>
  <p:sldIdLst>
    <p:sldId id="465" r:id="rId4"/>
    <p:sldId id="467" r:id="rId5"/>
    <p:sldId id="475" r:id="rId6"/>
    <p:sldId id="478" r:id="rId7"/>
    <p:sldId id="353" r:id="rId8"/>
    <p:sldId id="494" r:id="rId9"/>
    <p:sldId id="447" r:id="rId10"/>
    <p:sldId id="45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7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B329-B0EE-4A75-AC2A-247A612A7432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C0D5E-5C65-4247-ADB5-EA9577FD3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4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6C7370-1126-4CB4-A486-49B27BFF7F3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5278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6C7370-1126-4CB4-A486-49B27BFF7F38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693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ABD43-97BF-C1A0-578E-ADFCC8D87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BE020-5130-8A45-BCB1-497613A83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90C44-0214-E6AC-52E4-CA9708BE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D6F7-B85F-E46D-A64B-3CA7BA3FF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DE1C6-AE61-62D3-D5F9-18C03FC6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6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824D4-F09D-7147-9744-A6589CFA1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55F27-11F9-1641-73ED-A59F391F1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23510-1D13-B563-2252-4E396ABD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1903-5F13-DE31-AF04-8BFE8092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E1909-36D5-D191-2B0F-D77476B80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89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C101E9-A5B1-52E6-B6FD-99B5F7127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D2502-FA36-973A-34FC-6C58B536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BE1BE-563B-4401-585D-352280BA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BDBE-9101-F71E-A8E3-250AA3C5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13969-889A-33B8-9588-B9941CA2B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48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0510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372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10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0270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923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47087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0682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91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2826-B9AA-6FF1-D208-4D10ABFF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BE353-50F1-2DBC-6E6D-54F57A7BB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EB7C-04CA-E96A-4798-79B59E53D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A3EA9-7E89-7B68-F192-4581C0D6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C1A8B-79A8-C5C3-3B8A-C8AE1C56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7693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392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4515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75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769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0977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66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9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32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495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32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BD108-431B-CD6A-7FE3-3CCE0AC71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9697D-8CA3-3664-429E-233D2B4C1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94089-0770-35F4-33CA-5322694F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A2C2B-5ECB-EA40-7022-D399D884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E832-A59D-88CC-5576-BD47F570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19591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005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491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667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7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96DA-B98C-6CB0-3440-702F168E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85F6A-B080-4CD1-C5C6-08061C965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0D2CD-DD39-A475-7770-7B670714A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02727-1994-F308-1B4B-4A8F69704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02CB5-D07A-BF9F-F8BA-44765C47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E5104-911F-8D82-C0F8-EB794CD7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6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7C6D-40CE-A3BB-3D2E-3ADEFF03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A4A78-156F-7EA5-9CC4-73DD1B93A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9E65F1-6F64-AF6F-0367-4A6A0A4A5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F629C-C025-DD00-7AAE-346614F7A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5823C-C6D8-76D0-3C0B-0ECF5286A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EB564-D2B3-87F6-E212-7F2114E5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B75DD-BB21-B957-AF30-F3AFCE551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2E2483-CE7D-CAE7-5271-22A085997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6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44A80-5199-3F3D-1EA4-74C36FD6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00C4A-A610-8253-9407-A5DF1230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78DFF-1131-CF6F-9250-EF4712A4D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3A542B-D8D2-E67B-92B0-86EE8187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BC7724-3CA4-4495-8BA6-A92C936C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E1913-CB53-524F-AD4F-50F38A584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5284D-BDF1-3321-DF7A-9EE2D207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0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A31C-C98E-5E19-C897-7C02239D0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3E838-3AEB-B682-F4DF-D9D92F247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BCFB71-7A94-9334-EBAE-0971602C6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2B3AF-A28A-8AB8-6010-C9AB30EF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52F27-92B7-4024-989D-6831FF6E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6D7AC-03FC-3339-C3E6-10F2BD3A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6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6A2E8-EAEA-F6D0-346E-50892340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934181-CDED-4C2B-65F0-FB9D5E3C9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CE734-5E31-734E-1BD2-FAAACEE2A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774D4-B5C9-6EBE-45EB-6CB832430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0EE8C-3F77-4A03-9DDF-F50D37CF989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F1F2B-410F-3420-384B-67FD22EE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02BC1-2628-1599-B183-C78D49827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3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0D3FA-7232-A690-7A8F-0375E23AF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706D9-0AFE-9B5D-37A4-D4218788A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C4BB3-9FC7-556E-594F-2A8FB0493E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0EE8C-3F77-4A03-9DDF-F50D37CF989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F08C-AEC7-847F-A8E8-27C8E940B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0F7BA-4002-88BC-CA94-D0588630B0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A796E-9DFE-4B24-954E-FED77FD16E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6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9981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Chapter 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Ball and Spring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6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NULL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364258" y="2103455"/>
            <a:ext cx="609600" cy="609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>
            <a:stCxn id="5" idx="6"/>
          </p:cNvCxnSpPr>
          <p:nvPr/>
        </p:nvCxnSpPr>
        <p:spPr>
          <a:xfrm>
            <a:off x="4973858" y="2408255"/>
            <a:ext cx="990600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5" idx="5"/>
          </p:cNvCxnSpPr>
          <p:nvPr/>
        </p:nvCxnSpPr>
        <p:spPr>
          <a:xfrm>
            <a:off x="4884584" y="2623781"/>
            <a:ext cx="470274" cy="39407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740079" y="2103455"/>
            <a:ext cx="609600" cy="6096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12" idx="6"/>
          </p:cNvCxnSpPr>
          <p:nvPr/>
        </p:nvCxnSpPr>
        <p:spPr>
          <a:xfrm>
            <a:off x="7349679" y="2408255"/>
            <a:ext cx="990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4364258" y="4463447"/>
            <a:ext cx="609600" cy="6096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Arrow Connector 16"/>
          <p:cNvCxnSpPr>
            <a:stCxn id="15" idx="5"/>
          </p:cNvCxnSpPr>
          <p:nvPr/>
        </p:nvCxnSpPr>
        <p:spPr>
          <a:xfrm>
            <a:off x="4884584" y="4983773"/>
            <a:ext cx="470274" cy="394074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6740079" y="4463447"/>
            <a:ext cx="609600" cy="609600"/>
          </a:xfrm>
          <a:prstGeom prst="ellipse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204510" y="4463447"/>
            <a:ext cx="609600" cy="6096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208020" y="201558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020" y="2015587"/>
                <a:ext cx="457200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81689" y="2713055"/>
                <a:ext cx="384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𝑎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689" y="2713055"/>
                <a:ext cx="384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40458" y="172801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58" y="1728017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816279" y="172801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279" y="1728017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 r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7515431" y="2052840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431" y="2052840"/>
                <a:ext cx="457200" cy="369332"/>
              </a:xfrm>
              <a:prstGeom prst="rect">
                <a:avLst/>
              </a:prstGeom>
              <a:blipFill>
                <a:blip r:embed="rId7"/>
                <a:stretch>
                  <a:fillRect r="-2133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440458" y="409411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458" y="4094115"/>
                <a:ext cx="457200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763613" y="5073047"/>
                <a:ext cx="3843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𝒂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613" y="5073047"/>
                <a:ext cx="384338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280710" y="409411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white">
                                  <a:lumMod val="65000"/>
                                </a:prstClr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710" y="4094115"/>
                <a:ext cx="457200" cy="369332"/>
              </a:xfrm>
              <a:prstGeom prst="rect">
                <a:avLst/>
              </a:prstGeom>
              <a:blipFill>
                <a:blip r:embed="rId10"/>
                <a:stretch>
                  <a:fillRect r="-1733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816279" y="409411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279" y="4094115"/>
                <a:ext cx="457200" cy="369332"/>
              </a:xfrm>
              <a:prstGeom prst="rect">
                <a:avLst/>
              </a:prstGeom>
              <a:blipFill>
                <a:blip r:embed="rId11"/>
                <a:stretch>
                  <a:fillRect r="-17333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/>
          <p:cNvCxnSpPr/>
          <p:nvPr/>
        </p:nvCxnSpPr>
        <p:spPr>
          <a:xfrm flipV="1">
            <a:off x="3830858" y="1499961"/>
            <a:ext cx="0" cy="4413494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6193058" y="1499961"/>
            <a:ext cx="0" cy="4413494"/>
          </a:xfrm>
          <a:prstGeom prst="line">
            <a:avLst/>
          </a:prstGeom>
          <a:ln w="349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779020" y="3703655"/>
            <a:ext cx="6858000" cy="0"/>
          </a:xfrm>
          <a:prstGeom prst="line">
            <a:avLst/>
          </a:prstGeom>
          <a:ln w="444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550426" y="5580283"/>
                <a:ext cx="1916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Frame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65000"/>
                          </a:prstClr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−1</m:t>
                    </m:r>
                  </m:oMath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426" y="5580283"/>
                <a:ext cx="1916120" cy="369332"/>
              </a:xfrm>
              <a:prstGeom prst="rect">
                <a:avLst/>
              </a:prstGeom>
              <a:blipFill>
                <a:blip r:embed="rId1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114800" y="5580284"/>
                <a:ext cx="1371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Frame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𝑖</m:t>
                    </m:r>
                  </m:oMath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5580284"/>
                <a:ext cx="1371600" cy="369332"/>
              </a:xfrm>
              <a:prstGeom prst="rect">
                <a:avLst/>
              </a:prstGeom>
              <a:blipFill>
                <a:blip r:embed="rId1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306524" y="5580283"/>
                <a:ext cx="1765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Frame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+mn-ea"/>
                        <a:cs typeface="+mn-cs"/>
                      </a:rPr>
                      <m:t>+1</m:t>
                    </m:r>
                  </m:oMath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524" y="5580283"/>
                <a:ext cx="1765114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1718811" y="3771545"/>
            <a:ext cx="1331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Verlet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680712" y="1493856"/>
            <a:ext cx="1408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Euler:</a:t>
            </a:r>
          </a:p>
        </p:txBody>
      </p:sp>
    </p:spTree>
    <p:extLst>
      <p:ext uri="{BB962C8B-B14F-4D97-AF65-F5344CB8AC3E}">
        <p14:creationId xmlns:p14="http://schemas.microsoft.com/office/powerpoint/2010/main" val="90137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3AF490B-99BA-8DF1-2C71-AA9F5ED93F88}"/>
              </a:ext>
            </a:extLst>
          </p:cNvPr>
          <p:cNvGrpSpPr/>
          <p:nvPr/>
        </p:nvGrpSpPr>
        <p:grpSpPr>
          <a:xfrm>
            <a:off x="3922760" y="1681698"/>
            <a:ext cx="3547370" cy="1308616"/>
            <a:chOff x="5272780" y="152400"/>
            <a:chExt cx="3547370" cy="130861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85BA4AA-D15F-59DB-ACA2-88512987A1C6}"/>
                </a:ext>
              </a:extLst>
            </p:cNvPr>
            <p:cNvCxnSpPr/>
            <p:nvPr/>
          </p:nvCxnSpPr>
          <p:spPr>
            <a:xfrm>
              <a:off x="5867400" y="762000"/>
              <a:ext cx="1905000" cy="457200"/>
            </a:xfrm>
            <a:prstGeom prst="line">
              <a:avLst/>
            </a:prstGeom>
            <a:ln w="47625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5699A7-8E3D-78CB-C6B2-862770FA1476}"/>
                </a:ext>
              </a:extLst>
            </p:cNvPr>
            <p:cNvSpPr/>
            <p:nvPr/>
          </p:nvSpPr>
          <p:spPr>
            <a:xfrm>
              <a:off x="7715250" y="116205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B999777-566A-26FF-9544-00050EA77C70}"/>
                </a:ext>
              </a:extLst>
            </p:cNvPr>
            <p:cNvSpPr/>
            <p:nvPr/>
          </p:nvSpPr>
          <p:spPr>
            <a:xfrm>
              <a:off x="5810250" y="702871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CC5A7F-8D11-D493-B361-893736DBFEF8}"/>
                </a:ext>
              </a:extLst>
            </p:cNvPr>
            <p:cNvSpPr txBox="1"/>
            <p:nvPr/>
          </p:nvSpPr>
          <p:spPr>
            <a:xfrm>
              <a:off x="5272780" y="899947"/>
              <a:ext cx="899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cs typeface="Courier New" pitchFamily="49" charset="0"/>
                </a:rPr>
                <a:t>m_vP0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0A2D8C-BA34-3CD5-666C-C8AF25C147FE}"/>
                </a:ext>
              </a:extLst>
            </p:cNvPr>
            <p:cNvSpPr txBox="1"/>
            <p:nvPr/>
          </p:nvSpPr>
          <p:spPr>
            <a:xfrm>
              <a:off x="7829550" y="1091684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cs typeface="Courier New" pitchFamily="49" charset="0"/>
                </a:rPr>
                <a:t>m_vP1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7CA50205-D8BF-5CA1-E658-5167EFB2BC9E}"/>
                </a:ext>
              </a:extLst>
            </p:cNvPr>
            <p:cNvSpPr/>
            <p:nvPr/>
          </p:nvSpPr>
          <p:spPr>
            <a:xfrm rot="6249755" flipH="1">
              <a:off x="6746394" y="-332776"/>
              <a:ext cx="356562" cy="1970777"/>
            </a:xfrm>
            <a:prstGeom prst="rightBrace">
              <a:avLst>
                <a:gd name="adj1" fmla="val 43012"/>
                <a:gd name="adj2" fmla="val 49931"/>
              </a:avLst>
            </a:prstGeom>
            <a:ln w="25400"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57F68D-1BD6-7A44-40F6-DB24DF910BBE}"/>
                </a:ext>
              </a:extLst>
            </p:cNvPr>
            <p:cNvSpPr txBox="1"/>
            <p:nvPr/>
          </p:nvSpPr>
          <p:spPr>
            <a:xfrm>
              <a:off x="6705600" y="15240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cs typeface="Courier New" pitchFamily="49" charset="0"/>
                </a:rPr>
                <a:t>fLen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pic>
        <p:nvPicPr>
          <p:cNvPr id="17" name="Picture 2" descr="`http://images.wikia.com/zelda/images/e/ee/Deku_Stick.png">
            <a:extLst>
              <a:ext uri="{FF2B5EF4-FFF2-40B4-BE49-F238E27FC236}">
                <a16:creationId xmlns:a16="http://schemas.microsoft.com/office/drawing/2014/main" id="{A9FD0B6F-90D0-A872-606C-132AF2C00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63019">
            <a:off x="1827363" y="1553139"/>
            <a:ext cx="1546553" cy="1114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BB3F58B-54DF-4DA8-80E2-01DDCE484D47}"/>
              </a:ext>
            </a:extLst>
          </p:cNvPr>
          <p:cNvGrpSpPr/>
          <p:nvPr/>
        </p:nvGrpSpPr>
        <p:grpSpPr>
          <a:xfrm>
            <a:off x="1732099" y="1813652"/>
            <a:ext cx="1792202" cy="582328"/>
            <a:chOff x="1732099" y="1813652"/>
            <a:chExt cx="1792202" cy="58232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2E0D9DF-E83B-D0A6-6D81-972EA2F148FD}"/>
                </a:ext>
              </a:extLst>
            </p:cNvPr>
            <p:cNvCxnSpPr>
              <a:cxnSpLocks/>
            </p:cNvCxnSpPr>
            <p:nvPr/>
          </p:nvCxnSpPr>
          <p:spPr>
            <a:xfrm>
              <a:off x="1783556" y="1874044"/>
              <a:ext cx="1690688" cy="461962"/>
            </a:xfrm>
            <a:prstGeom prst="line">
              <a:avLst/>
            </a:prstGeom>
            <a:ln w="50800">
              <a:solidFill>
                <a:srgbClr val="FF0000"/>
              </a:solidFill>
              <a:prstDash val="sysDot"/>
            </a:ln>
            <a:effectLst>
              <a:outerShdw blurRad="215900" dist="38100" dir="2700000" sx="106000" sy="106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86F8F01-29A4-26AF-C737-AAD338693754}"/>
                </a:ext>
              </a:extLst>
            </p:cNvPr>
            <p:cNvSpPr/>
            <p:nvPr/>
          </p:nvSpPr>
          <p:spPr>
            <a:xfrm>
              <a:off x="3410001" y="2281680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33B6F0A-DADD-F7D5-927A-94ACD9362EC3}"/>
                </a:ext>
              </a:extLst>
            </p:cNvPr>
            <p:cNvSpPr/>
            <p:nvPr/>
          </p:nvSpPr>
          <p:spPr>
            <a:xfrm>
              <a:off x="1732099" y="1813652"/>
              <a:ext cx="114300" cy="1143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B4D9F69-6FD8-BA9B-7008-A456FA9ACF01}"/>
              </a:ext>
            </a:extLst>
          </p:cNvPr>
          <p:cNvCxnSpPr/>
          <p:nvPr/>
        </p:nvCxnSpPr>
        <p:spPr>
          <a:xfrm>
            <a:off x="3041650" y="3971961"/>
            <a:ext cx="1905000" cy="457200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1455A12-7706-90D3-EC10-C425A26ACBE6}"/>
              </a:ext>
            </a:extLst>
          </p:cNvPr>
          <p:cNvSpPr txBox="1"/>
          <p:nvPr/>
        </p:nvSpPr>
        <p:spPr>
          <a:xfrm>
            <a:off x="5003800" y="430164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m_vP1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560786-D7F0-F6DF-EBC5-2F81494CBE3D}"/>
              </a:ext>
            </a:extLst>
          </p:cNvPr>
          <p:cNvSpPr txBox="1"/>
          <p:nvPr/>
        </p:nvSpPr>
        <p:spPr>
          <a:xfrm>
            <a:off x="3531507" y="4581561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LEN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B231F0B7-FC53-79C5-E56C-99C2E399D139}"/>
              </a:ext>
            </a:extLst>
          </p:cNvPr>
          <p:cNvSpPr/>
          <p:nvPr/>
        </p:nvSpPr>
        <p:spPr>
          <a:xfrm rot="6249755" flipH="1">
            <a:off x="3920644" y="2877185"/>
            <a:ext cx="356562" cy="1970777"/>
          </a:xfrm>
          <a:prstGeom prst="rightBrace">
            <a:avLst>
              <a:gd name="adj1" fmla="val 43012"/>
              <a:gd name="adj2" fmla="val 49931"/>
            </a:avLst>
          </a:prstGeom>
          <a:ln w="254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95B111F-278D-3ABF-A105-DA2963C4BCA5}"/>
              </a:ext>
            </a:extLst>
          </p:cNvPr>
          <p:cNvSpPr/>
          <p:nvPr/>
        </p:nvSpPr>
        <p:spPr>
          <a:xfrm rot="17055485" flipH="1">
            <a:off x="3791791" y="3895508"/>
            <a:ext cx="241431" cy="1147318"/>
          </a:xfrm>
          <a:prstGeom prst="rightBrace">
            <a:avLst>
              <a:gd name="adj1" fmla="val 43012"/>
              <a:gd name="adj2" fmla="val 49931"/>
            </a:avLst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F2D5139-5CF0-9A08-C500-E9DB4F186A4F}"/>
              </a:ext>
            </a:extLst>
          </p:cNvPr>
          <p:cNvSpPr/>
          <p:nvPr/>
        </p:nvSpPr>
        <p:spPr>
          <a:xfrm>
            <a:off x="4465263" y="4280968"/>
            <a:ext cx="1143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6813D76-E10A-CAE9-3D7B-4A401AAC1FE4}"/>
              </a:ext>
            </a:extLst>
          </p:cNvPr>
          <p:cNvCxnSpPr/>
          <p:nvPr/>
        </p:nvCxnSpPr>
        <p:spPr>
          <a:xfrm flipH="1" flipV="1">
            <a:off x="4542889" y="4338118"/>
            <a:ext cx="409699" cy="89064"/>
          </a:xfrm>
          <a:prstGeom prst="line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4D216C9D-AED4-17F0-2237-2A10EB6D7293}"/>
              </a:ext>
            </a:extLst>
          </p:cNvPr>
          <p:cNvSpPr/>
          <p:nvPr/>
        </p:nvSpPr>
        <p:spPr>
          <a:xfrm>
            <a:off x="4889500" y="4372011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AD4E3B7-763C-3656-4878-88DD07B6C64E}"/>
              </a:ext>
            </a:extLst>
          </p:cNvPr>
          <p:cNvCxnSpPr/>
          <p:nvPr/>
        </p:nvCxnSpPr>
        <p:spPr>
          <a:xfrm>
            <a:off x="3041650" y="3969982"/>
            <a:ext cx="384958" cy="89065"/>
          </a:xfrm>
          <a:prstGeom prst="line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774D4684-169D-A185-26E9-941D7F380A08}"/>
              </a:ext>
            </a:extLst>
          </p:cNvPr>
          <p:cNvSpPr/>
          <p:nvPr/>
        </p:nvSpPr>
        <p:spPr>
          <a:xfrm>
            <a:off x="3372427" y="4020665"/>
            <a:ext cx="114300" cy="114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80584DB-E743-2F0D-F731-B6BB3A3044B9}"/>
              </a:ext>
            </a:extLst>
          </p:cNvPr>
          <p:cNvSpPr/>
          <p:nvPr/>
        </p:nvSpPr>
        <p:spPr>
          <a:xfrm>
            <a:off x="2998515" y="391917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080B9-8DF4-FC6D-5DB5-424342C6B15F}"/>
              </a:ext>
            </a:extLst>
          </p:cNvPr>
          <p:cNvSpPr txBox="1"/>
          <p:nvPr/>
        </p:nvSpPr>
        <p:spPr>
          <a:xfrm>
            <a:off x="2461045" y="4116246"/>
            <a:ext cx="89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m_vP0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07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144245" y="3059309"/>
            <a:ext cx="1905000" cy="457200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992095" y="3459359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1087095" y="300018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49625" y="3197256"/>
            <a:ext cx="89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m_vP0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06395" y="338899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m_vP1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12" name="Straight Connector 11"/>
          <p:cNvCxnSpPr>
            <a:endCxn id="6" idx="1"/>
          </p:cNvCxnSpPr>
          <p:nvPr/>
        </p:nvCxnSpPr>
        <p:spPr>
          <a:xfrm>
            <a:off x="2096745" y="2535961"/>
            <a:ext cx="912089" cy="940137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2039595" y="2478811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87095" y="235129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m_vP2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3373214" y="5486330"/>
            <a:ext cx="1905000" cy="457200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778594" y="5624277"/>
            <a:ext cx="89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m_vP0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35364" y="581601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m_vP1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33" name="Straight Connector 32"/>
          <p:cNvCxnSpPr>
            <a:endCxn id="29" idx="1"/>
          </p:cNvCxnSpPr>
          <p:nvPr/>
        </p:nvCxnSpPr>
        <p:spPr>
          <a:xfrm>
            <a:off x="4325714" y="4962982"/>
            <a:ext cx="912089" cy="940137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16064" y="4778316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m_vP2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 flipH="1" flipV="1">
            <a:off x="4868515" y="5841848"/>
            <a:ext cx="409699" cy="89064"/>
          </a:xfrm>
          <a:prstGeom prst="line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3392759" y="5484351"/>
            <a:ext cx="384958" cy="89065"/>
          </a:xfrm>
          <a:prstGeom prst="line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3316064" y="5427201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4331652" y="4967860"/>
            <a:ext cx="252223" cy="251345"/>
          </a:xfrm>
          <a:prstGeom prst="line">
            <a:avLst/>
          </a:prstGeom>
          <a:ln w="476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013943" y="5680542"/>
            <a:ext cx="255515" cy="241464"/>
          </a:xfrm>
          <a:prstGeom prst="line">
            <a:avLst/>
          </a:prstGeom>
          <a:ln w="476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5221064" y="588638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268564" y="490583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287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Straight Connector 39"/>
          <p:cNvCxnSpPr/>
          <p:nvPr/>
        </p:nvCxnSpPr>
        <p:spPr>
          <a:xfrm>
            <a:off x="8012876" y="4706423"/>
            <a:ext cx="437406" cy="89081"/>
          </a:xfrm>
          <a:prstGeom prst="line">
            <a:avLst/>
          </a:prstGeom>
          <a:ln w="47625">
            <a:solidFill>
              <a:schemeClr val="bg2">
                <a:lumMod val="75000"/>
                <a:alpha val="62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497782" y="3814956"/>
            <a:ext cx="952500" cy="974962"/>
          </a:xfrm>
          <a:prstGeom prst="line">
            <a:avLst/>
          </a:prstGeom>
          <a:ln w="47625">
            <a:solidFill>
              <a:schemeClr val="bg2">
                <a:lumMod val="75000"/>
                <a:alpha val="62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97181" y="4333348"/>
            <a:ext cx="1905000" cy="457200"/>
          </a:xfrm>
          <a:prstGeom prst="line">
            <a:avLst/>
          </a:prstGeom>
          <a:ln w="476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92482" y="489569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m_vP1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649681" y="3810000"/>
            <a:ext cx="912089" cy="940137"/>
          </a:xfrm>
          <a:prstGeom prst="line">
            <a:avLst/>
          </a:prstGeom>
          <a:ln w="476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2192482" y="4688866"/>
            <a:ext cx="409699" cy="89064"/>
          </a:xfrm>
          <a:prstGeom prst="line">
            <a:avLst/>
          </a:prstGeom>
          <a:ln w="476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40031" y="4274219"/>
            <a:ext cx="114300" cy="1143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 flipV="1">
            <a:off x="2337910" y="4527560"/>
            <a:ext cx="255515" cy="241464"/>
          </a:xfrm>
          <a:prstGeom prst="line">
            <a:avLst/>
          </a:prstGeom>
          <a:ln w="47625">
            <a:solidFill>
              <a:schemeClr val="bg1">
                <a:lumMod val="6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2545031" y="4733398"/>
            <a:ext cx="114300" cy="1143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592531" y="3752850"/>
            <a:ext cx="114300" cy="1143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959678" y="4333348"/>
            <a:ext cx="1905000" cy="457200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05107" y="484769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m_vP1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912178" y="3810000"/>
            <a:ext cx="952500" cy="974962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454982" y="4688866"/>
            <a:ext cx="416128" cy="98210"/>
          </a:xfrm>
          <a:prstGeom prst="line">
            <a:avLst/>
          </a:prstGeom>
          <a:ln w="476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3902528" y="4274219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397829" y="464829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855028" y="375285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516832" y="4333348"/>
            <a:ext cx="1500744" cy="372684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573983" y="47748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m_vP1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7469332" y="3810000"/>
            <a:ext cx="536369" cy="884157"/>
          </a:xfrm>
          <a:prstGeom prst="line">
            <a:avLst/>
          </a:prstGeom>
          <a:ln w="47625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459682" y="4274219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412182" y="3752850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 flipV="1">
            <a:off x="7809758" y="4373523"/>
            <a:ext cx="190006" cy="314106"/>
          </a:xfrm>
          <a:prstGeom prst="line">
            <a:avLst/>
          </a:prstGeom>
          <a:ln w="47625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7954983" y="4648292"/>
            <a:ext cx="114300" cy="1143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8372104" y="4724647"/>
            <a:ext cx="114300" cy="1143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992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515990" y="1263340"/>
            <a:ext cx="1979305" cy="37124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CObjectManager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011947" y="1978749"/>
            <a:ext cx="1017254" cy="396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CPoint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10081" y="2679893"/>
            <a:ext cx="1033689" cy="387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CPoint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978933" y="1309186"/>
            <a:ext cx="1481037" cy="1938834"/>
            <a:chOff x="5572256" y="510101"/>
            <a:chExt cx="1481037" cy="1938834"/>
          </a:xfrm>
          <a:effectLst/>
        </p:grpSpPr>
        <p:sp>
          <p:nvSpPr>
            <p:cNvPr id="63" name="Rectangle 62"/>
            <p:cNvSpPr/>
            <p:nvPr/>
          </p:nvSpPr>
          <p:spPr>
            <a:xfrm>
              <a:off x="5572256" y="510101"/>
              <a:ext cx="1481037" cy="193883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CSpring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9511" y="1179664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94278" y="871887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m_pV0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264343" y="1323301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07360" y="1880610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02127" y="1572833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m_pV1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6266959" y="2024247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904489" y="1982154"/>
            <a:ext cx="1230401" cy="3931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83476" y="1664078"/>
            <a:ext cx="1488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m_stdPt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453255" y="2115492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04489" y="2367948"/>
            <a:ext cx="1230401" cy="3931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2453255" y="2511584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840590" y="3248020"/>
            <a:ext cx="1374092" cy="1479890"/>
            <a:chOff x="1506203" y="2579083"/>
            <a:chExt cx="1374092" cy="1479890"/>
          </a:xfrm>
        </p:grpSpPr>
        <p:sp>
          <p:nvSpPr>
            <p:cNvPr id="79" name="Rectangle 78"/>
            <p:cNvSpPr/>
            <p:nvPr/>
          </p:nvSpPr>
          <p:spPr>
            <a:xfrm>
              <a:off x="1571522" y="2879466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71521" y="3272635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571522" y="3665804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506203" y="2579083"/>
              <a:ext cx="1374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m_stdSpr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2124848" y="3023105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</p:grpSp>
      <p:cxnSp>
        <p:nvCxnSpPr>
          <p:cNvPr id="84" name="Elbow Connector 83"/>
          <p:cNvCxnSpPr>
            <a:stCxn id="83" idx="6"/>
            <a:endCxn id="63" idx="2"/>
          </p:cNvCxnSpPr>
          <p:nvPr/>
        </p:nvCxnSpPr>
        <p:spPr>
          <a:xfrm flipV="1">
            <a:off x="2570437" y="3248020"/>
            <a:ext cx="4149015" cy="49696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0" idx="1"/>
          </p:cNvCxnSpPr>
          <p:nvPr/>
        </p:nvCxnSpPr>
        <p:spPr>
          <a:xfrm>
            <a:off x="2504866" y="2571625"/>
            <a:ext cx="1505215" cy="3017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6"/>
            <a:endCxn id="59" idx="1"/>
          </p:cNvCxnSpPr>
          <p:nvPr/>
        </p:nvCxnSpPr>
        <p:spPr>
          <a:xfrm>
            <a:off x="2564457" y="2168439"/>
            <a:ext cx="1447490" cy="8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59" idx="3"/>
          </p:cNvCxnSpPr>
          <p:nvPr/>
        </p:nvCxnSpPr>
        <p:spPr>
          <a:xfrm flipH="1">
            <a:off x="5029201" y="2175333"/>
            <a:ext cx="1641819" cy="1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60" idx="3"/>
          </p:cNvCxnSpPr>
          <p:nvPr/>
        </p:nvCxnSpPr>
        <p:spPr>
          <a:xfrm flipH="1" flipV="1">
            <a:off x="5043770" y="2873400"/>
            <a:ext cx="1629866" cy="28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904489" y="2761117"/>
            <a:ext cx="1230401" cy="3931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1602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606680" y="1237447"/>
            <a:ext cx="1843802" cy="37124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CBody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4011947" y="1978749"/>
            <a:ext cx="1017254" cy="396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CPoint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4010081" y="2679893"/>
            <a:ext cx="1033689" cy="3870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CPoint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978933" y="1309186"/>
            <a:ext cx="1481037" cy="1938834"/>
            <a:chOff x="5572256" y="510101"/>
            <a:chExt cx="1481037" cy="1938834"/>
          </a:xfrm>
          <a:effectLst/>
        </p:grpSpPr>
        <p:sp>
          <p:nvSpPr>
            <p:cNvPr id="63" name="Rectangle 62"/>
            <p:cNvSpPr/>
            <p:nvPr/>
          </p:nvSpPr>
          <p:spPr>
            <a:xfrm>
              <a:off x="5572256" y="510101"/>
              <a:ext cx="1481037" cy="193883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CSpring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9511" y="1179664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694278" y="871887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m_pV0</a:t>
              </a:r>
            </a:p>
          </p:txBody>
        </p:sp>
        <p:sp>
          <p:nvSpPr>
            <p:cNvPr id="66" name="Oval 65"/>
            <p:cNvSpPr/>
            <p:nvPr/>
          </p:nvSpPr>
          <p:spPr>
            <a:xfrm>
              <a:off x="6264343" y="1323301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707360" y="1880610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702127" y="1572833"/>
              <a:ext cx="12192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m_pV1</a:t>
              </a:r>
            </a:p>
          </p:txBody>
        </p:sp>
        <p:sp>
          <p:nvSpPr>
            <p:cNvPr id="69" name="Oval 68"/>
            <p:cNvSpPr/>
            <p:nvPr/>
          </p:nvSpPr>
          <p:spPr>
            <a:xfrm>
              <a:off x="6266959" y="2024247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904489" y="1982154"/>
            <a:ext cx="1230401" cy="3931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783476" y="1664078"/>
            <a:ext cx="14883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m_stdPt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5" name="Oval 74"/>
          <p:cNvSpPr/>
          <p:nvPr/>
        </p:nvSpPr>
        <p:spPr>
          <a:xfrm>
            <a:off x="2453255" y="2115492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904489" y="2367948"/>
            <a:ext cx="1230401" cy="3931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77" name="Oval 76"/>
          <p:cNvSpPr/>
          <p:nvPr/>
        </p:nvSpPr>
        <p:spPr>
          <a:xfrm>
            <a:off x="2453255" y="2511584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grpSp>
        <p:nvGrpSpPr>
          <p:cNvPr id="78" name="Group 77"/>
          <p:cNvGrpSpPr/>
          <p:nvPr/>
        </p:nvGrpSpPr>
        <p:grpSpPr>
          <a:xfrm>
            <a:off x="1840590" y="3248020"/>
            <a:ext cx="1374092" cy="1479890"/>
            <a:chOff x="1506203" y="2579083"/>
            <a:chExt cx="1374092" cy="1479890"/>
          </a:xfrm>
        </p:grpSpPr>
        <p:sp>
          <p:nvSpPr>
            <p:cNvPr id="79" name="Rectangle 78"/>
            <p:cNvSpPr/>
            <p:nvPr/>
          </p:nvSpPr>
          <p:spPr>
            <a:xfrm>
              <a:off x="1571522" y="2879466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1571521" y="3272635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1571522" y="3665804"/>
              <a:ext cx="1230401" cy="3931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506203" y="2579083"/>
              <a:ext cx="13740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m_stdSpr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2124848" y="3023105"/>
              <a:ext cx="111202" cy="1058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</p:grpSp>
      <p:cxnSp>
        <p:nvCxnSpPr>
          <p:cNvPr id="84" name="Elbow Connector 83"/>
          <p:cNvCxnSpPr>
            <a:stCxn id="83" idx="6"/>
            <a:endCxn id="63" idx="2"/>
          </p:cNvCxnSpPr>
          <p:nvPr/>
        </p:nvCxnSpPr>
        <p:spPr>
          <a:xfrm flipV="1">
            <a:off x="2570437" y="3248020"/>
            <a:ext cx="4149015" cy="496969"/>
          </a:xfrm>
          <a:prstGeom prst="bentConnector2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0" idx="1"/>
          </p:cNvCxnSpPr>
          <p:nvPr/>
        </p:nvCxnSpPr>
        <p:spPr>
          <a:xfrm>
            <a:off x="2504866" y="2571625"/>
            <a:ext cx="1505215" cy="30177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75" idx="6"/>
            <a:endCxn id="59" idx="1"/>
          </p:cNvCxnSpPr>
          <p:nvPr/>
        </p:nvCxnSpPr>
        <p:spPr>
          <a:xfrm>
            <a:off x="2564457" y="2168439"/>
            <a:ext cx="1447490" cy="835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66" idx="2"/>
            <a:endCxn id="59" idx="3"/>
          </p:cNvCxnSpPr>
          <p:nvPr/>
        </p:nvCxnSpPr>
        <p:spPr>
          <a:xfrm flipH="1">
            <a:off x="5029201" y="2175333"/>
            <a:ext cx="1641819" cy="1464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69" idx="2"/>
            <a:endCxn id="60" idx="3"/>
          </p:cNvCxnSpPr>
          <p:nvPr/>
        </p:nvCxnSpPr>
        <p:spPr>
          <a:xfrm flipH="1" flipV="1">
            <a:off x="5043770" y="2873400"/>
            <a:ext cx="1629866" cy="287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1904489" y="2761117"/>
            <a:ext cx="1230401" cy="393169"/>
          </a:xfrm>
          <a:prstGeom prst="rect">
            <a:avLst/>
          </a:prstGeom>
          <a:solidFill>
            <a:schemeClr val="bg1"/>
          </a:solidFill>
          <a:ln w="158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40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:\Books\Game Physics Book\Manuscript\Color Images\woodie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769" y="474242"/>
            <a:ext cx="35242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" y="152400"/>
            <a:ext cx="8001000" cy="6019800"/>
          </a:xfrm>
          <a:prstGeom prst="rect">
            <a:avLst/>
          </a:prstGeom>
          <a:solidFill>
            <a:schemeClr val="bg1">
              <a:alpha val="68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4516399" y="827962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4516399" y="1588709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75453" y="1990124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46911" y="3016747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664068" y="3991920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4924521" y="5643120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4942809" y="4667659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4913950" y="3665549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3635763" y="1990124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359129" y="3997206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4100169" y="5643119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4100746" y="4662374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4094883" y="3671991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376058" y="3016481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686213" y="697399"/>
            <a:ext cx="12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HEAD_PT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680351" y="1451635"/>
            <a:ext cx="1485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STERNUM_PT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097399" y="1860714"/>
            <a:ext cx="1530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LSHLDR_PT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526263" y="1850337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RSHLDR_PT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992023" y="2883785"/>
            <a:ext cx="1363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LELBOW_PT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75270" y="2879953"/>
            <a:ext cx="1752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RELBOW_PT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214666" y="3277109"/>
            <a:ext cx="130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LHIP_PT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619808" y="3272853"/>
            <a:ext cx="137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RHIP_PT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03992" y="3854270"/>
            <a:ext cx="153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LHAND_PT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24878" y="3854270"/>
            <a:ext cx="143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RHAND_PT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717639" y="4516037"/>
            <a:ext cx="136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LKNEE_PT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048149" y="4516464"/>
            <a:ext cx="1406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RKNEE_PT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24323" y="5506928"/>
            <a:ext cx="136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LFOOT_PT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054011" y="5510134"/>
            <a:ext cx="1431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RFOOT_PT</a:t>
            </a:r>
          </a:p>
        </p:txBody>
      </p:sp>
    </p:spTree>
    <p:extLst>
      <p:ext uri="{BB962C8B-B14F-4D97-AF65-F5344CB8AC3E}">
        <p14:creationId xmlns:p14="http://schemas.microsoft.com/office/powerpoint/2010/main" val="1178766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4" descr="W:\Books\Game Physics Book\Manuscript\Color Images\woodie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465" y="530921"/>
            <a:ext cx="35242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0" name="Picture 4" descr="W:\Books\Game Physics Book\Manuscript\Color Images\woodie0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47" y="530922"/>
            <a:ext cx="3524250" cy="553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80"/>
          <p:cNvSpPr/>
          <p:nvPr/>
        </p:nvSpPr>
        <p:spPr>
          <a:xfrm>
            <a:off x="457200" y="152400"/>
            <a:ext cx="8001000" cy="6019800"/>
          </a:xfrm>
          <a:prstGeom prst="rect">
            <a:avLst/>
          </a:prstGeom>
          <a:solidFill>
            <a:schemeClr val="bg1">
              <a:alpha val="68000"/>
            </a:schemeClr>
          </a:solidFill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2463765" y="903003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470439" y="1649542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3338676" y="2060206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3610134" y="3065688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10134" y="4042516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2871887" y="5702632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2890175" y="4711314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2871887" y="3740918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1604271" y="2060207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349851" y="4042518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042250" y="5702631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2058619" y="4724272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2063392" y="3720931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349851" y="3065421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5" name="Straight Arrow Connector 44"/>
          <p:cNvCxnSpPr>
            <a:stCxn id="14" idx="0"/>
            <a:endCxn id="12" idx="4"/>
          </p:cNvCxnSpPr>
          <p:nvPr/>
        </p:nvCxnSpPr>
        <p:spPr>
          <a:xfrm flipV="1">
            <a:off x="2114220" y="3826824"/>
            <a:ext cx="4773" cy="897448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14" idx="4"/>
            <a:endCxn id="16" idx="0"/>
          </p:cNvCxnSpPr>
          <p:nvPr/>
        </p:nvCxnSpPr>
        <p:spPr>
          <a:xfrm flipH="1">
            <a:off x="2097851" y="4830165"/>
            <a:ext cx="16369" cy="87246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0"/>
            <a:endCxn id="13" idx="4"/>
          </p:cNvCxnSpPr>
          <p:nvPr/>
        </p:nvCxnSpPr>
        <p:spPr>
          <a:xfrm flipH="1" flipV="1">
            <a:off x="2927488" y="3846811"/>
            <a:ext cx="18288" cy="86450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7" idx="0"/>
            <a:endCxn id="15" idx="4"/>
          </p:cNvCxnSpPr>
          <p:nvPr/>
        </p:nvCxnSpPr>
        <p:spPr>
          <a:xfrm flipV="1">
            <a:off x="2927488" y="4817207"/>
            <a:ext cx="18288" cy="885425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9" idx="0"/>
            <a:endCxn id="7" idx="4"/>
          </p:cNvCxnSpPr>
          <p:nvPr/>
        </p:nvCxnSpPr>
        <p:spPr>
          <a:xfrm flipV="1">
            <a:off x="1405452" y="3171314"/>
            <a:ext cx="0" cy="871204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1">
            <a:off x="1398830" y="2106480"/>
            <a:ext cx="264277" cy="101482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H="1" flipV="1">
            <a:off x="3391482" y="2111766"/>
            <a:ext cx="269563" cy="998969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8" idx="4"/>
            <a:endCxn id="10" idx="0"/>
          </p:cNvCxnSpPr>
          <p:nvPr/>
        </p:nvCxnSpPr>
        <p:spPr>
          <a:xfrm>
            <a:off x="3665735" y="3171581"/>
            <a:ext cx="0" cy="870935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 flipV="1">
            <a:off x="2529938" y="1699493"/>
            <a:ext cx="866829" cy="41227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H="1">
            <a:off x="1657822" y="1704779"/>
            <a:ext cx="866830" cy="39641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1657822" y="2111767"/>
            <a:ext cx="1263246" cy="1686089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V="1">
            <a:off x="2114220" y="2117051"/>
            <a:ext cx="1282548" cy="165154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V="1">
            <a:off x="1647250" y="2106480"/>
            <a:ext cx="1749517" cy="5286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 flipV="1">
            <a:off x="2515921" y="956684"/>
            <a:ext cx="8731" cy="748095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H="1" flipV="1">
            <a:off x="2524652" y="1699493"/>
            <a:ext cx="406987" cy="2098363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V="1">
            <a:off x="2122950" y="1704779"/>
            <a:ext cx="406988" cy="2061364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>
            <a:off x="2114220" y="3768597"/>
            <a:ext cx="803403" cy="2642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val 134"/>
          <p:cNvSpPr/>
          <p:nvPr/>
        </p:nvSpPr>
        <p:spPr>
          <a:xfrm>
            <a:off x="7437790" y="4054714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6" name="Oval 135"/>
          <p:cNvSpPr/>
          <p:nvPr/>
        </p:nvSpPr>
        <p:spPr>
          <a:xfrm>
            <a:off x="6699543" y="5714830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7" name="Oval 136"/>
          <p:cNvSpPr/>
          <p:nvPr/>
        </p:nvSpPr>
        <p:spPr>
          <a:xfrm>
            <a:off x="6717831" y="4723512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0" name="Oval 139"/>
          <p:cNvSpPr/>
          <p:nvPr/>
        </p:nvSpPr>
        <p:spPr>
          <a:xfrm>
            <a:off x="5177507" y="4054716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1" name="Oval 140"/>
          <p:cNvSpPr/>
          <p:nvPr/>
        </p:nvSpPr>
        <p:spPr>
          <a:xfrm>
            <a:off x="5869906" y="5714829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45" name="Straight Arrow Connector 144"/>
          <p:cNvCxnSpPr/>
          <p:nvPr/>
        </p:nvCxnSpPr>
        <p:spPr>
          <a:xfrm flipV="1">
            <a:off x="5481114" y="946113"/>
            <a:ext cx="866831" cy="118396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 flipV="1">
            <a:off x="6363801" y="951399"/>
            <a:ext cx="861545" cy="116282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 flipV="1">
            <a:off x="5946244" y="3773882"/>
            <a:ext cx="819259" cy="100425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5898673" y="3800310"/>
            <a:ext cx="845689" cy="98839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V="1">
            <a:off x="5919815" y="3821452"/>
            <a:ext cx="835117" cy="1950367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 flipH="1" flipV="1">
            <a:off x="5951529" y="3779168"/>
            <a:ext cx="819259" cy="199265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V="1">
            <a:off x="5248550" y="2130077"/>
            <a:ext cx="1971510" cy="1004253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5237979" y="2130077"/>
            <a:ext cx="1982081" cy="197150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 flipV="1">
            <a:off x="5481114" y="2114219"/>
            <a:ext cx="2019080" cy="1020111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 flipV="1">
            <a:off x="5496972" y="2124791"/>
            <a:ext cx="1997937" cy="198736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6296707" y="910151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3" name="Oval 132"/>
          <p:cNvSpPr/>
          <p:nvPr/>
        </p:nvSpPr>
        <p:spPr>
          <a:xfrm>
            <a:off x="7166332" y="2072404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9" name="Oval 138"/>
          <p:cNvSpPr/>
          <p:nvPr/>
        </p:nvSpPr>
        <p:spPr>
          <a:xfrm>
            <a:off x="5431927" y="2072405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4" name="Oval 143"/>
          <p:cNvSpPr/>
          <p:nvPr/>
        </p:nvSpPr>
        <p:spPr>
          <a:xfrm>
            <a:off x="5177507" y="3077619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4" name="Oval 133"/>
          <p:cNvSpPr/>
          <p:nvPr/>
        </p:nvSpPr>
        <p:spPr>
          <a:xfrm>
            <a:off x="7437790" y="3077886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3" name="Oval 142"/>
          <p:cNvSpPr/>
          <p:nvPr/>
        </p:nvSpPr>
        <p:spPr>
          <a:xfrm>
            <a:off x="5891048" y="3733129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8" name="Oval 137"/>
          <p:cNvSpPr/>
          <p:nvPr/>
        </p:nvSpPr>
        <p:spPr>
          <a:xfrm>
            <a:off x="6699543" y="3753116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42" name="Oval 141"/>
          <p:cNvSpPr/>
          <p:nvPr/>
        </p:nvSpPr>
        <p:spPr>
          <a:xfrm>
            <a:off x="5891625" y="4718227"/>
            <a:ext cx="111202" cy="105893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5930386" y="5761248"/>
            <a:ext cx="824546" cy="528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/>
          <p:nvPr/>
        </p:nvCxnSpPr>
        <p:spPr>
          <a:xfrm flipH="1">
            <a:off x="5237980" y="4106872"/>
            <a:ext cx="2256929" cy="528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1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140</Words>
  <Application>Microsoft Office PowerPoint</Application>
  <PresentationFormat>On-screen Show (4:3)</PresentationFormat>
  <Paragraphs>61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Consolas</vt:lpstr>
      <vt:lpstr>Office Theme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7</cp:revision>
  <dcterms:created xsi:type="dcterms:W3CDTF">2024-10-10T17:56:12Z</dcterms:created>
  <dcterms:modified xsi:type="dcterms:W3CDTF">2024-10-10T18:41:00Z</dcterms:modified>
</cp:coreProperties>
</file>