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453" r:id="rId2"/>
    <p:sldId id="443" r:id="rId3"/>
    <p:sldId id="445" r:id="rId4"/>
    <p:sldId id="448" r:id="rId5"/>
    <p:sldId id="447" r:id="rId6"/>
    <p:sldId id="446" r:id="rId7"/>
    <p:sldId id="449" r:id="rId8"/>
    <p:sldId id="4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D0FE-8405-43CC-9DED-4EFE97E3855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1BC5-5F51-45D9-9EBA-C81FA939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1BC5-5F51-45D9-9EBA-C81FA939B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BDA1-1EDB-4120-88AE-3CD0605D1358}"/>
              </a:ext>
            </a:extLst>
          </p:cNvPr>
          <p:cNvGrpSpPr/>
          <p:nvPr/>
        </p:nvGrpSpPr>
        <p:grpSpPr>
          <a:xfrm>
            <a:off x="2011818" y="2662320"/>
            <a:ext cx="2333120" cy="446170"/>
            <a:chOff x="2013554" y="2452169"/>
            <a:chExt cx="2333120" cy="4461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1AE0F0-1ECE-4860-8547-65260A79FC68}"/>
                </a:ext>
              </a:extLst>
            </p:cNvPr>
            <p:cNvSpPr/>
            <p:nvPr/>
          </p:nvSpPr>
          <p:spPr>
            <a:xfrm>
              <a:off x="261279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17F57F-FF4F-4A52-A76A-63457FD03F88}"/>
                </a:ext>
              </a:extLst>
            </p:cNvPr>
            <p:cNvSpPr/>
            <p:nvPr/>
          </p:nvSpPr>
          <p:spPr>
            <a:xfrm>
              <a:off x="300816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D47C86-EF69-4909-861F-4DFEF6581D50}"/>
                </a:ext>
              </a:extLst>
            </p:cNvPr>
            <p:cNvSpPr/>
            <p:nvPr/>
          </p:nvSpPr>
          <p:spPr>
            <a:xfrm>
              <a:off x="345433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F5919-A3F5-4CE0-8446-051B7D1375F6}"/>
                </a:ext>
              </a:extLst>
            </p:cNvPr>
            <p:cNvSpPr/>
            <p:nvPr/>
          </p:nvSpPr>
          <p:spPr>
            <a:xfrm>
              <a:off x="390050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ED109-2476-4DCE-9BD1-8A96B0128413}"/>
                </a:ext>
              </a:extLst>
            </p:cNvPr>
            <p:cNvSpPr txBox="1"/>
            <p:nvPr/>
          </p:nvSpPr>
          <p:spPr>
            <a:xfrm>
              <a:off x="2013554" y="24905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(a)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E07A1D-BBCB-4E2D-9CE3-DAC2FC36A127}"/>
              </a:ext>
            </a:extLst>
          </p:cNvPr>
          <p:cNvGrpSpPr/>
          <p:nvPr/>
        </p:nvGrpSpPr>
        <p:grpSpPr>
          <a:xfrm>
            <a:off x="2011818" y="3296719"/>
            <a:ext cx="2338130" cy="446170"/>
            <a:chOff x="2011818" y="3296719"/>
            <a:chExt cx="2338130" cy="4461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02C651-9998-40F7-91B5-C8D6BD16565E}"/>
                </a:ext>
              </a:extLst>
            </p:cNvPr>
            <p:cNvSpPr/>
            <p:nvPr/>
          </p:nvSpPr>
          <p:spPr>
            <a:xfrm>
              <a:off x="261606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989E52-4D52-4861-BCD7-AEB429C0F5F0}"/>
                </a:ext>
              </a:extLst>
            </p:cNvPr>
            <p:cNvSpPr/>
            <p:nvPr/>
          </p:nvSpPr>
          <p:spPr>
            <a:xfrm>
              <a:off x="306223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97349C-0E4F-4315-A17C-1EB33A64FD7A}"/>
                </a:ext>
              </a:extLst>
            </p:cNvPr>
            <p:cNvSpPr/>
            <p:nvPr/>
          </p:nvSpPr>
          <p:spPr>
            <a:xfrm>
              <a:off x="345760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C3D24B-BADF-4B69-8FC5-807FACF3B00F}"/>
                </a:ext>
              </a:extLst>
            </p:cNvPr>
            <p:cNvSpPr/>
            <p:nvPr/>
          </p:nvSpPr>
          <p:spPr>
            <a:xfrm>
              <a:off x="390377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1BBDC-95D9-48F4-A428-7CB54728D456}"/>
                </a:ext>
              </a:extLst>
            </p:cNvPr>
            <p:cNvSpPr txBox="1"/>
            <p:nvPr/>
          </p:nvSpPr>
          <p:spPr>
            <a:xfrm>
              <a:off x="2011818" y="33351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(b)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AFD4C-0D91-47FC-9451-EC107EADBA42}"/>
              </a:ext>
            </a:extLst>
          </p:cNvPr>
          <p:cNvGrpSpPr/>
          <p:nvPr/>
        </p:nvGrpSpPr>
        <p:grpSpPr>
          <a:xfrm>
            <a:off x="2011818" y="3931118"/>
            <a:ext cx="2334856" cy="446170"/>
            <a:chOff x="2011818" y="4141269"/>
            <a:chExt cx="2334856" cy="4461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F37348-8135-4326-9527-254574D94655}"/>
                </a:ext>
              </a:extLst>
            </p:cNvPr>
            <p:cNvSpPr/>
            <p:nvPr/>
          </p:nvSpPr>
          <p:spPr>
            <a:xfrm>
              <a:off x="261279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B3E03-299F-4626-856B-00659FC776C4}"/>
                </a:ext>
              </a:extLst>
            </p:cNvPr>
            <p:cNvSpPr/>
            <p:nvPr/>
          </p:nvSpPr>
          <p:spPr>
            <a:xfrm>
              <a:off x="305896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31D70-33E6-4F68-9DC2-0E41E494CA0B}"/>
                </a:ext>
              </a:extLst>
            </p:cNvPr>
            <p:cNvSpPr/>
            <p:nvPr/>
          </p:nvSpPr>
          <p:spPr>
            <a:xfrm>
              <a:off x="350513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96A125-F4D3-4CDD-98C3-15BCC8B9ED8C}"/>
                </a:ext>
              </a:extLst>
            </p:cNvPr>
            <p:cNvSpPr/>
            <p:nvPr/>
          </p:nvSpPr>
          <p:spPr>
            <a:xfrm>
              <a:off x="390050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1AACCB-A9C5-448C-9355-144FB0178648}"/>
                </a:ext>
              </a:extLst>
            </p:cNvPr>
            <p:cNvSpPr txBox="1"/>
            <p:nvPr/>
          </p:nvSpPr>
          <p:spPr>
            <a:xfrm>
              <a:off x="2011818" y="41796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(c)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5C5B1C-9750-4353-8CCB-2D5A568F9AC9}"/>
              </a:ext>
            </a:extLst>
          </p:cNvPr>
          <p:cNvGrpSpPr/>
          <p:nvPr/>
        </p:nvGrpSpPr>
        <p:grpSpPr>
          <a:xfrm>
            <a:off x="2011818" y="4565517"/>
            <a:ext cx="2385656" cy="446170"/>
            <a:chOff x="2011818" y="4985819"/>
            <a:chExt cx="2385656" cy="4461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A53043-F0BF-40FE-8C1F-F18557C95503}"/>
                </a:ext>
              </a:extLst>
            </p:cNvPr>
            <p:cNvSpPr/>
            <p:nvPr/>
          </p:nvSpPr>
          <p:spPr>
            <a:xfrm>
              <a:off x="261279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8FBE4F-33CA-43D7-84B9-5448B5C55890}"/>
                </a:ext>
              </a:extLst>
            </p:cNvPr>
            <p:cNvSpPr/>
            <p:nvPr/>
          </p:nvSpPr>
          <p:spPr>
            <a:xfrm>
              <a:off x="305896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F7A4E-208A-429C-96A9-DFDBF233DD51}"/>
                </a:ext>
              </a:extLst>
            </p:cNvPr>
            <p:cNvSpPr/>
            <p:nvPr/>
          </p:nvSpPr>
          <p:spPr>
            <a:xfrm>
              <a:off x="350513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D8AB9D-4759-4100-A592-DB532106B197}"/>
                </a:ext>
              </a:extLst>
            </p:cNvPr>
            <p:cNvSpPr/>
            <p:nvPr/>
          </p:nvSpPr>
          <p:spPr>
            <a:xfrm>
              <a:off x="395130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1F596-A2F0-44DD-806C-030D8EA18C76}"/>
                </a:ext>
              </a:extLst>
            </p:cNvPr>
            <p:cNvSpPr txBox="1"/>
            <p:nvPr/>
          </p:nvSpPr>
          <p:spPr>
            <a:xfrm>
              <a:off x="2011818" y="50242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69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02919"/>
            <a:ext cx="6797890" cy="3195873"/>
            <a:chOff x="1005057" y="2561486"/>
            <a:chExt cx="6797890" cy="319587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1161"/>
              <a:ext cx="2603361" cy="1394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7158" y="2785241"/>
              <a:ext cx="2551590" cy="138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793067"/>
              <a:ext cx="881940" cy="1386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17158" y="2778021"/>
              <a:ext cx="837953" cy="1390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CED75FF4-0E5C-495C-AE05-316EF62F9345}"/>
              </a:ext>
            </a:extLst>
          </p:cNvPr>
          <p:cNvSpPr txBox="1"/>
          <p:nvPr/>
        </p:nvSpPr>
        <p:spPr>
          <a:xfrm>
            <a:off x="332666" y="2001590"/>
            <a:ext cx="9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Depth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218D70C-0469-4937-AC3F-71B4ACBCD07C}"/>
              </a:ext>
            </a:extLst>
          </p:cNvPr>
          <p:cNvSpPr txBox="1"/>
          <p:nvPr/>
        </p:nvSpPr>
        <p:spPr>
          <a:xfrm>
            <a:off x="554840" y="2326199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EC1B51-CC2E-44CB-9138-AA34F11C94BD}"/>
              </a:ext>
            </a:extLst>
          </p:cNvPr>
          <p:cNvSpPr txBox="1"/>
          <p:nvPr/>
        </p:nvSpPr>
        <p:spPr>
          <a:xfrm>
            <a:off x="554840" y="3525356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2BCD69-E23D-4EDB-A36C-5C550816C429}"/>
              </a:ext>
            </a:extLst>
          </p:cNvPr>
          <p:cNvSpPr txBox="1"/>
          <p:nvPr/>
        </p:nvSpPr>
        <p:spPr>
          <a:xfrm>
            <a:off x="554841" y="4765511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A2C382-1218-454F-B79B-5498CB19F7C2}"/>
              </a:ext>
            </a:extLst>
          </p:cNvPr>
          <p:cNvSpPr txBox="1"/>
          <p:nvPr/>
        </p:nvSpPr>
        <p:spPr>
          <a:xfrm>
            <a:off x="559226" y="5090120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54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" name="Straight Arrow Connector 982"/>
          <p:cNvCxnSpPr>
            <a:cxnSpLocks/>
          </p:cNvCxnSpPr>
          <p:nvPr/>
        </p:nvCxnSpPr>
        <p:spPr>
          <a:xfrm flipV="1">
            <a:off x="3876323" y="999685"/>
            <a:ext cx="2958805" cy="29933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/>
          <p:cNvCxnSpPr>
            <a:cxnSpLocks/>
          </p:cNvCxnSpPr>
          <p:nvPr/>
        </p:nvCxnSpPr>
        <p:spPr>
          <a:xfrm flipV="1">
            <a:off x="5741501" y="1885597"/>
            <a:ext cx="1018250" cy="538223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cxnSpLocks/>
          </p:cNvCxnSpPr>
          <p:nvPr/>
        </p:nvCxnSpPr>
        <p:spPr>
          <a:xfrm flipV="1">
            <a:off x="6160517" y="2815118"/>
            <a:ext cx="599234" cy="555364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cxnSpLocks/>
          </p:cNvCxnSpPr>
          <p:nvPr/>
        </p:nvCxnSpPr>
        <p:spPr>
          <a:xfrm flipV="1">
            <a:off x="6290349" y="3688304"/>
            <a:ext cx="509884" cy="3070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9A5AC-7CE9-4229-9197-CDEA99015667}"/>
              </a:ext>
            </a:extLst>
          </p:cNvPr>
          <p:cNvGrpSpPr/>
          <p:nvPr/>
        </p:nvGrpSpPr>
        <p:grpSpPr>
          <a:xfrm>
            <a:off x="6904855" y="618905"/>
            <a:ext cx="1108857" cy="3497218"/>
            <a:chOff x="6925747" y="918480"/>
            <a:chExt cx="1108857" cy="3497218"/>
          </a:xfrm>
        </p:grpSpPr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126" y="918480"/>
              <a:ext cx="966444" cy="708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925747" y="3535464"/>
              <a:ext cx="1108857" cy="880234"/>
              <a:chOff x="5948502" y="4944008"/>
              <a:chExt cx="2020074" cy="160357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948502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4" name="Picture 45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5" name="Picture 45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6" name="Picture 45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7" name="Picture 45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9" name="Picture 45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0" name="Picture 45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1" name="Picture 46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2" name="Picture 46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4" name="Picture 46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5" name="Picture 46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6" name="Picture 46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7" name="Picture 46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9" name="Picture 46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0" name="Picture 46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1" name="Picture 47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2" name="Picture 47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73" name="Group 472"/>
              <p:cNvGrpSpPr/>
              <p:nvPr/>
            </p:nvGrpSpPr>
            <p:grpSpPr>
              <a:xfrm>
                <a:off x="6977087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0" name="Picture 48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1" name="Picture 49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6" name="Picture 48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7" name="Picture 48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8" name="Picture 48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9" name="Picture 48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2" name="Picture 48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3" name="Picture 48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4" name="Picture 48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5" name="Picture 48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78" name="Picture 47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94" name="Group 493"/>
              <p:cNvGrpSpPr/>
              <p:nvPr/>
            </p:nvGrpSpPr>
            <p:grpSpPr>
              <a:xfrm>
                <a:off x="5948502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11" name="Picture 51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3" name="Picture 51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4" name="Picture 5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7" name="Picture 50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8" name="Picture 50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9" name="Picture 50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0" name="Picture 50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4" name="Picture 50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5" name="Picture 5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6" name="Picture 50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0" name="Picture 49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1" name="Picture 50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515" name="Group 514"/>
              <p:cNvGrpSpPr/>
              <p:nvPr/>
            </p:nvGrpSpPr>
            <p:grpSpPr>
              <a:xfrm>
                <a:off x="6977087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32" name="Picture 53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3" name="Picture 53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4" name="Picture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5" name="Picture 53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8" name="Picture 5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9" name="Picture 52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0" name="Picture 52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1" name="Picture 53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4" name="Picture 52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5" name="Picture 5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6" name="Picture 5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7" name="Picture 52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0" name="Picture 5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1" name="Picture 52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2" name="Picture 52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3" name="Picture 5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FEB5FF-9E4F-4840-8B66-45411B56ECF4}"/>
                </a:ext>
              </a:extLst>
            </p:cNvPr>
            <p:cNvGrpSpPr/>
            <p:nvPr/>
          </p:nvGrpSpPr>
          <p:grpSpPr>
            <a:xfrm>
              <a:off x="6974312" y="1757205"/>
              <a:ext cx="990087" cy="732272"/>
              <a:chOff x="6974312" y="1757204"/>
              <a:chExt cx="1803704" cy="13340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4" name="Picture 6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6" name="Picture 6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CA0C74-5C40-4D49-B15F-47D82C5CBA03}"/>
                </a:ext>
              </a:extLst>
            </p:cNvPr>
            <p:cNvGrpSpPr/>
            <p:nvPr/>
          </p:nvGrpSpPr>
          <p:grpSpPr>
            <a:xfrm>
              <a:off x="6951906" y="2615811"/>
              <a:ext cx="1054913" cy="795103"/>
              <a:chOff x="6917156" y="3268607"/>
              <a:chExt cx="1921800" cy="1448489"/>
            </a:xfrm>
          </p:grpSpPr>
          <p:pic>
            <p:nvPicPr>
              <p:cNvPr id="610" name="Picture 6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156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147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6" name="Picture 6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26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9" name="Picture 6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17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2" name="Picture 6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24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3" name="Picture 6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15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194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185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6" name="Picture 6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229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220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8" name="Picture 6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99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90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0" name="Picture 6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97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1" name="Picture 6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88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267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258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480C0E0-787E-4E39-98EB-BA8BBB674FAE}"/>
              </a:ext>
            </a:extLst>
          </p:cNvPr>
          <p:cNvGrpSpPr/>
          <p:nvPr/>
        </p:nvGrpSpPr>
        <p:grpSpPr>
          <a:xfrm>
            <a:off x="776203" y="1153681"/>
            <a:ext cx="5456666" cy="2565325"/>
            <a:chOff x="1005056" y="2561486"/>
            <a:chExt cx="6797883" cy="3195867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64E1DE2-AB61-46CA-A2CC-519A0B22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306" y="2791158"/>
              <a:ext cx="2603359" cy="1394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F880450-3888-4667-8294-9D1988F33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85238"/>
              <a:ext cx="2551587" cy="138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2B35184-9120-4469-B56C-957312E1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021" y="2793064"/>
              <a:ext cx="881939" cy="1386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DBA03A4-80AF-4014-A374-AA9A719B5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78019"/>
              <a:ext cx="837952" cy="139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266DDD1-F8DB-4DBB-9F87-67F18CC20553}"/>
                </a:ext>
              </a:extLst>
            </p:cNvPr>
            <p:cNvGrpSpPr/>
            <p:nvPr/>
          </p:nvGrpSpPr>
          <p:grpSpPr>
            <a:xfrm>
              <a:off x="1005056" y="4073672"/>
              <a:ext cx="6797883" cy="1683681"/>
              <a:chOff x="273537" y="3196928"/>
              <a:chExt cx="6797890" cy="1683683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2CE5206-ECE4-443E-9630-0E4798CA13BB}"/>
                  </a:ext>
                </a:extLst>
              </p:cNvPr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80" cy="1683690"/>
              </a:xfrm>
            </p:grpSpPr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C2ED5650-5B3B-4DC0-97AD-E19DA0AC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066" y="3303277"/>
                  <a:ext cx="207646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2D4CCE44-C3BB-47B2-A5D6-CA7470098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3277"/>
                  <a:ext cx="213360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C2BE279C-7275-4D2A-94B0-BE912577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8993"/>
                  <a:ext cx="643891" cy="1226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1C3CFB2F-6968-40B3-986D-DD9DCE8FF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6" y="3299466"/>
                  <a:ext cx="647860" cy="1249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3EEA4CBD-C674-4E33-A3E2-A9833ED3818D}"/>
                    </a:ext>
                  </a:extLst>
                </p:cNvPr>
                <p:cNvGrpSpPr/>
                <p:nvPr/>
              </p:nvGrpSpPr>
              <p:grpSpPr>
                <a:xfrm>
                  <a:off x="273537" y="4472764"/>
                  <a:ext cx="1674980" cy="407854"/>
                  <a:chOff x="273537" y="4472758"/>
                  <a:chExt cx="1674977" cy="407853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B6D31E94-ED55-447C-AE4D-B07BF5601C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43DE62C3-539B-4D7C-9103-560CCF821F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A840AE6B-45C0-44CB-9A21-80797900C93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0FE04244-430E-455F-840D-0FD57359EB0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F4E6525F-5CA6-4FAB-9CEE-C7243A962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2" name="Group 811">
                      <a:extLst>
                        <a:ext uri="{FF2B5EF4-FFF2-40B4-BE49-F238E27FC236}">
                          <a16:creationId xmlns:a16="http://schemas.microsoft.com/office/drawing/2014/main" id="{86C8F28E-F7F9-4D24-B67A-84AFF6A88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13" name="Oval 812">
                        <a:extLst>
                          <a:ext uri="{FF2B5EF4-FFF2-40B4-BE49-F238E27FC236}">
                            <a16:creationId xmlns:a16="http://schemas.microsoft.com/office/drawing/2014/main" id="{23544AB1-848A-4D96-8522-7D0364301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14" name="Group 813">
                        <a:extLst>
                          <a:ext uri="{FF2B5EF4-FFF2-40B4-BE49-F238E27FC236}">
                            <a16:creationId xmlns:a16="http://schemas.microsoft.com/office/drawing/2014/main" id="{08BCECF8-5E03-47B5-928C-3BD11D693E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15" name="Oval 814">
                          <a:extLst>
                            <a:ext uri="{FF2B5EF4-FFF2-40B4-BE49-F238E27FC236}">
                              <a16:creationId xmlns:a16="http://schemas.microsoft.com/office/drawing/2014/main" id="{F3B4E504-A7BC-451D-B890-66018F427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6" name="Oval 815">
                          <a:extLst>
                            <a:ext uri="{FF2B5EF4-FFF2-40B4-BE49-F238E27FC236}">
                              <a16:creationId xmlns:a16="http://schemas.microsoft.com/office/drawing/2014/main" id="{9885797E-CD4D-4578-BB12-3ACBC2A40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7" name="Oval 816">
                          <a:extLst>
                            <a:ext uri="{FF2B5EF4-FFF2-40B4-BE49-F238E27FC236}">
                              <a16:creationId xmlns:a16="http://schemas.microsoft.com/office/drawing/2014/main" id="{7E649D95-B241-48B1-88B0-A8A626335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8" name="Oval 817">
                          <a:extLst>
                            <a:ext uri="{FF2B5EF4-FFF2-40B4-BE49-F238E27FC236}">
                              <a16:creationId xmlns:a16="http://schemas.microsoft.com/office/drawing/2014/main" id="{D97C5713-1443-41DD-A026-E1BB5E4B1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2B3B0484-72C9-47CA-8B1B-299C26D81A67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E99CD967-F90E-4FDE-8478-7B0CB0840F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34871A9-7E9F-4C8A-828C-5A7A7F419C8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DD4428D6-54DD-4271-B71B-E39158B82B0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AC2B6BBC-7599-4BBD-8638-DDF4A5BA7E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D78FD091-ED4C-465B-ACE2-78FBBC3BC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02" name="Oval 801">
                        <a:extLst>
                          <a:ext uri="{FF2B5EF4-FFF2-40B4-BE49-F238E27FC236}">
                            <a16:creationId xmlns:a16="http://schemas.microsoft.com/office/drawing/2014/main" id="{44F640AE-F755-411F-8085-3ADB96CAD5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0884170-5520-469C-8591-0E6701C1CB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04" name="Oval 803">
                          <a:extLst>
                            <a:ext uri="{FF2B5EF4-FFF2-40B4-BE49-F238E27FC236}">
                              <a16:creationId xmlns:a16="http://schemas.microsoft.com/office/drawing/2014/main" id="{F1B7B0EC-590F-4464-9B99-2624F206E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Oval 804">
                          <a:extLst>
                            <a:ext uri="{FF2B5EF4-FFF2-40B4-BE49-F238E27FC236}">
                              <a16:creationId xmlns:a16="http://schemas.microsoft.com/office/drawing/2014/main" id="{AD89DD76-6D88-49ED-80BA-E43BCDA94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Oval 805">
                          <a:extLst>
                            <a:ext uri="{FF2B5EF4-FFF2-40B4-BE49-F238E27FC236}">
                              <a16:creationId xmlns:a16="http://schemas.microsoft.com/office/drawing/2014/main" id="{E44ECED7-D37B-4F85-84B4-306B0E000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Oval 806">
                          <a:extLst>
                            <a:ext uri="{FF2B5EF4-FFF2-40B4-BE49-F238E27FC236}">
                              <a16:creationId xmlns:a16="http://schemas.microsoft.com/office/drawing/2014/main" id="{D9E73567-001E-4536-80D3-FCA5CC570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E8AF929E-A9D5-4C69-B6C2-87417295AFA7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6" name="Straight Connector 785">
                      <a:extLst>
                        <a:ext uri="{FF2B5EF4-FFF2-40B4-BE49-F238E27FC236}">
                          <a16:creationId xmlns:a16="http://schemas.microsoft.com/office/drawing/2014/main" id="{64A62588-5598-42E3-829E-2018267BCD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96B80277-E03D-4702-B62B-DEC42378BA2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D9EE336E-3914-4804-8229-09F44B89AF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2375AF54-8982-4494-B8EE-16C9DC8F17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6E6B719A-2C3E-4A45-80B2-84C5D2AEE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91" name="Oval 790">
                        <a:extLst>
                          <a:ext uri="{FF2B5EF4-FFF2-40B4-BE49-F238E27FC236}">
                            <a16:creationId xmlns:a16="http://schemas.microsoft.com/office/drawing/2014/main" id="{49DBC2F3-A6D2-4AD3-9150-3A6E6710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92" name="Group 791">
                        <a:extLst>
                          <a:ext uri="{FF2B5EF4-FFF2-40B4-BE49-F238E27FC236}">
                            <a16:creationId xmlns:a16="http://schemas.microsoft.com/office/drawing/2014/main" id="{776C518E-4802-49AF-A732-E6405AF83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93" name="Oval 792">
                          <a:extLst>
                            <a:ext uri="{FF2B5EF4-FFF2-40B4-BE49-F238E27FC236}">
                              <a16:creationId xmlns:a16="http://schemas.microsoft.com/office/drawing/2014/main" id="{A90A0671-9E6D-43A6-A1FA-402C32C9D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4" name="Oval 793">
                          <a:extLst>
                            <a:ext uri="{FF2B5EF4-FFF2-40B4-BE49-F238E27FC236}">
                              <a16:creationId xmlns:a16="http://schemas.microsoft.com/office/drawing/2014/main" id="{4AEA6171-E31D-475C-89ED-104418BAE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5" name="Oval 794">
                          <a:extLst>
                            <a:ext uri="{FF2B5EF4-FFF2-40B4-BE49-F238E27FC236}">
                              <a16:creationId xmlns:a16="http://schemas.microsoft.com/office/drawing/2014/main" id="{500985E9-9811-461E-88F4-5DD48CA03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6" name="Oval 795">
                          <a:extLst>
                            <a:ext uri="{FF2B5EF4-FFF2-40B4-BE49-F238E27FC236}">
                              <a16:creationId xmlns:a16="http://schemas.microsoft.com/office/drawing/2014/main" id="{D6793E9F-6526-4308-9E62-838C639CD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68863598-EBDC-4984-A1BA-08E163E150B3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244C9E35-877C-4ACE-B331-B9B1FBAC79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2CA82E42-9A6F-42B4-B896-83B8171EE5C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333EFA9C-2CA6-4895-ABA5-AC95B56803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C70F405D-F1C2-4B42-8985-1EB19800BF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4" name="Group 723">
                      <a:extLst>
                        <a:ext uri="{FF2B5EF4-FFF2-40B4-BE49-F238E27FC236}">
                          <a16:creationId xmlns:a16="http://schemas.microsoft.com/office/drawing/2014/main" id="{5A9A40DA-414E-4D36-B31A-4DC0D6144B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25" name="Oval 724">
                        <a:extLst>
                          <a:ext uri="{FF2B5EF4-FFF2-40B4-BE49-F238E27FC236}">
                            <a16:creationId xmlns:a16="http://schemas.microsoft.com/office/drawing/2014/main" id="{EC67558A-1BC5-4650-9EE4-053364F8F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B35E0BBB-0097-4B7A-9E8A-D6C2EAC46D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27" name="Oval 726">
                          <a:extLst>
                            <a:ext uri="{FF2B5EF4-FFF2-40B4-BE49-F238E27FC236}">
                              <a16:creationId xmlns:a16="http://schemas.microsoft.com/office/drawing/2014/main" id="{0FDE9E03-D8C0-4E67-AC2F-FBC592178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8" name="Oval 727">
                          <a:extLst>
                            <a:ext uri="{FF2B5EF4-FFF2-40B4-BE49-F238E27FC236}">
                              <a16:creationId xmlns:a16="http://schemas.microsoft.com/office/drawing/2014/main" id="{275EB2A7-5AB9-4537-A031-EF3C3D865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53C6D5DC-CDE2-49F9-9E01-9405043D1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622D589-2288-4F92-9A2B-DA3EBBFC6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33739341-FE50-44FB-B9F4-CD8556DF2C94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4BBDD142-E96A-418E-80CE-1293F8FA163F}"/>
                  </a:ext>
                </a:extLst>
              </p:cNvPr>
              <p:cNvGrpSpPr/>
              <p:nvPr/>
            </p:nvGrpSpPr>
            <p:grpSpPr>
              <a:xfrm>
                <a:off x="1982682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77B7FC64-7A3C-420F-BE1D-38CC42E008C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04B02FFB-4A0E-4497-81D0-0F07425D35B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100003B1-9DD7-4299-A5F5-26223E2758F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E9762315-982A-4C76-B4ED-22F1BDD2E715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E40BA90D-9729-4359-BDD8-7C1E001ADE7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F9DA029-F087-47B9-81C2-C369299F3867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18DA3622-0368-4DB2-BEF6-76F9AED54B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3B63B95B-ACC1-4641-BF13-04D830857A7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C0D0F83-3732-4487-A8D9-1625DC6F08A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FECA862A-F8FC-4A64-A631-8A12195CC1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61BBAD2D-9C22-489E-8052-46CC6AF9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43E1236C-49DC-4054-A7D3-07F28431D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8921E3C1-96DA-4631-9334-12A0DA87D4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06" name="Oval 705">
                          <a:extLst>
                            <a:ext uri="{FF2B5EF4-FFF2-40B4-BE49-F238E27FC236}">
                              <a16:creationId xmlns:a16="http://schemas.microsoft.com/office/drawing/2014/main" id="{97F010AC-BD1F-47F2-9D7B-A18B42A1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7" name="Oval 706">
                          <a:extLst>
                            <a:ext uri="{FF2B5EF4-FFF2-40B4-BE49-F238E27FC236}">
                              <a16:creationId xmlns:a16="http://schemas.microsoft.com/office/drawing/2014/main" id="{818EC319-6493-4852-8608-EE8F806CF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8" name="Oval 707">
                          <a:extLst>
                            <a:ext uri="{FF2B5EF4-FFF2-40B4-BE49-F238E27FC236}">
                              <a16:creationId xmlns:a16="http://schemas.microsoft.com/office/drawing/2014/main" id="{2C94ABAC-E3CD-4876-8D30-E965AA71BC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9" name="Oval 708">
                          <a:extLst>
                            <a:ext uri="{FF2B5EF4-FFF2-40B4-BE49-F238E27FC236}">
                              <a16:creationId xmlns:a16="http://schemas.microsoft.com/office/drawing/2014/main" id="{3C7CAEA0-FFF0-43D5-A55D-0A0924753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3A9E7FA2-98EF-4C11-B46B-17E054C4449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0C4FBC13-7D7A-4316-ADC5-929D8EFFC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9D31395-9DD8-4F7E-A0C8-4A91511EE4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A2785262-DCDF-4B4D-AAA4-CC051EE65BA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98BCC9E0-C56B-4A89-850E-2362A209F8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FBBD5B8F-0112-4280-87F0-7A24557D3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37B28798-2EE8-4841-BEE9-4DA174E64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94" name="Group 693">
                        <a:extLst>
                          <a:ext uri="{FF2B5EF4-FFF2-40B4-BE49-F238E27FC236}">
                            <a16:creationId xmlns:a16="http://schemas.microsoft.com/office/drawing/2014/main" id="{89CCD922-BE6D-4B70-875F-7E946443F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95" name="Oval 694">
                          <a:extLst>
                            <a:ext uri="{FF2B5EF4-FFF2-40B4-BE49-F238E27FC236}">
                              <a16:creationId xmlns:a16="http://schemas.microsoft.com/office/drawing/2014/main" id="{3D41FF90-687E-424E-A2E8-D097EF9684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6" name="Oval 695">
                          <a:extLst>
                            <a:ext uri="{FF2B5EF4-FFF2-40B4-BE49-F238E27FC236}">
                              <a16:creationId xmlns:a16="http://schemas.microsoft.com/office/drawing/2014/main" id="{76A8F75C-3302-48B5-98F9-EAA75D8D8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7" name="Oval 696">
                          <a:extLst>
                            <a:ext uri="{FF2B5EF4-FFF2-40B4-BE49-F238E27FC236}">
                              <a16:creationId xmlns:a16="http://schemas.microsoft.com/office/drawing/2014/main" id="{C492FCF3-99A3-4D22-A8BA-0F68402AE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8" name="Oval 697">
                          <a:extLst>
                            <a:ext uri="{FF2B5EF4-FFF2-40B4-BE49-F238E27FC236}">
                              <a16:creationId xmlns:a16="http://schemas.microsoft.com/office/drawing/2014/main" id="{A15C4E16-B349-4B0B-B5AA-8A462D832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4424DF1A-2365-4535-B251-7ECEB3ED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269946DA-CDFD-43F9-897E-D247AE02A4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201B0F99-0360-4DA9-8B8A-7D50F9EC667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9FD2EC6A-E0E5-46DA-8DA5-F8A52B43666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A0147A14-1975-42BC-8DD2-83F434D01D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1" name="Group 680">
                      <a:extLst>
                        <a:ext uri="{FF2B5EF4-FFF2-40B4-BE49-F238E27FC236}">
                          <a16:creationId xmlns:a16="http://schemas.microsoft.com/office/drawing/2014/main" id="{769CA0AC-6224-4D16-8E13-938F8200F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3AB2B09A-10F5-4F1A-A50D-62848948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29586687-05CE-4F31-BEAD-7A592A6C46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84" name="Oval 683">
                          <a:extLst>
                            <a:ext uri="{FF2B5EF4-FFF2-40B4-BE49-F238E27FC236}">
                              <a16:creationId xmlns:a16="http://schemas.microsoft.com/office/drawing/2014/main" id="{17977437-EE90-4A98-8026-E10A763DD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5" name="Oval 684">
                          <a:extLst>
                            <a:ext uri="{FF2B5EF4-FFF2-40B4-BE49-F238E27FC236}">
                              <a16:creationId xmlns:a16="http://schemas.microsoft.com/office/drawing/2014/main" id="{99867918-EDA3-483A-B025-A4DABF7E9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6" name="Oval 685">
                          <a:extLst>
                            <a:ext uri="{FF2B5EF4-FFF2-40B4-BE49-F238E27FC236}">
                              <a16:creationId xmlns:a16="http://schemas.microsoft.com/office/drawing/2014/main" id="{2B32C3BC-CCDE-4D0C-B044-EAD1343A3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3EB0D238-2C7E-4239-908A-7B53B6335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F6476F63-2DDC-42B8-91E9-4FE5A266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56" name="Straight Connector 655">
                      <a:extLst>
                        <a:ext uri="{FF2B5EF4-FFF2-40B4-BE49-F238E27FC236}">
                          <a16:creationId xmlns:a16="http://schemas.microsoft.com/office/drawing/2014/main" id="{C837BFFB-546B-4E28-972B-634F21F1D3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>
                      <a:extLst>
                        <a:ext uri="{FF2B5EF4-FFF2-40B4-BE49-F238E27FC236}">
                          <a16:creationId xmlns:a16="http://schemas.microsoft.com/office/drawing/2014/main" id="{6A5CBA61-53DA-44B7-A8B7-9C43BE28DD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0198ABD3-B15C-454A-ACC0-C491AD4448B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F4C0A909-550A-48C2-96EC-6DB7BB4254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A04F3BC-181D-4D13-B824-788C775856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35D1CA56-07C6-4908-AE21-113C02FBD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66" name="Group 665">
                        <a:extLst>
                          <a:ext uri="{FF2B5EF4-FFF2-40B4-BE49-F238E27FC236}">
                            <a16:creationId xmlns:a16="http://schemas.microsoft.com/office/drawing/2014/main" id="{4DF2601D-E11D-43F0-8810-2FD15D5C58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69" name="Oval 668">
                          <a:extLst>
                            <a:ext uri="{FF2B5EF4-FFF2-40B4-BE49-F238E27FC236}">
                              <a16:creationId xmlns:a16="http://schemas.microsoft.com/office/drawing/2014/main" id="{A84C6CB1-4EB0-468E-9012-39B0883AC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2" name="Oval 671">
                          <a:extLst>
                            <a:ext uri="{FF2B5EF4-FFF2-40B4-BE49-F238E27FC236}">
                              <a16:creationId xmlns:a16="http://schemas.microsoft.com/office/drawing/2014/main" id="{059A4494-42B2-4E42-BD62-31D980F76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5" name="Oval 674">
                          <a:extLst>
                            <a:ext uri="{FF2B5EF4-FFF2-40B4-BE49-F238E27FC236}">
                              <a16:creationId xmlns:a16="http://schemas.microsoft.com/office/drawing/2014/main" id="{F8115BDA-F887-4169-B2C9-212D1DF2B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6" name="Oval 675">
                          <a:extLst>
                            <a:ext uri="{FF2B5EF4-FFF2-40B4-BE49-F238E27FC236}">
                              <a16:creationId xmlns:a16="http://schemas.microsoft.com/office/drawing/2014/main" id="{113034F5-DC65-4C75-9C78-CFA40EF3A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80A336BC-A085-46CF-92EE-65A6C9D92EEE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E833D39F-2626-465E-A763-0DC4AE5874D7}"/>
                  </a:ext>
                </a:extLst>
              </p:cNvPr>
              <p:cNvGrpSpPr/>
              <p:nvPr/>
            </p:nvGrpSpPr>
            <p:grpSpPr>
              <a:xfrm>
                <a:off x="3687305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D00BD20-D893-453A-80AE-439BD9F7A10F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8D43489-C878-485A-80E0-93F09A20099D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D3D4E20-B846-4646-B6EE-85715F5C61F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D3730658-A526-45AC-933B-9A2B3FFFD4BC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9087E30-B038-4A15-83EA-B715BBDD1B5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384355BF-543D-41A8-B36A-C8EDE8E8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DA34FB6E-75B8-410F-8149-217265D58F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48D7E867-46D2-4429-AE29-E2D9F7DF5BF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FF3AEFA4-F206-45DF-AA1B-9C48C80603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Straight Connector 633">
                      <a:extLst>
                        <a:ext uri="{FF2B5EF4-FFF2-40B4-BE49-F238E27FC236}">
                          <a16:creationId xmlns:a16="http://schemas.microsoft.com/office/drawing/2014/main" id="{0246A8FB-E7D3-4AC4-8D24-7CD7926111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9" name="Group 638">
                      <a:extLst>
                        <a:ext uri="{FF2B5EF4-FFF2-40B4-BE49-F238E27FC236}">
                          <a16:creationId xmlns:a16="http://schemas.microsoft.com/office/drawing/2014/main" id="{1B32CFDE-DF22-4D67-BC90-DD78B5721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8D2E9556-CDB7-413E-8780-9A01A9B2E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41" name="Group 640">
                        <a:extLst>
                          <a:ext uri="{FF2B5EF4-FFF2-40B4-BE49-F238E27FC236}">
                            <a16:creationId xmlns:a16="http://schemas.microsoft.com/office/drawing/2014/main" id="{E4962790-0B3A-4E34-8EDC-E3A19C488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2" name="Oval 641">
                          <a:extLst>
                            <a:ext uri="{FF2B5EF4-FFF2-40B4-BE49-F238E27FC236}">
                              <a16:creationId xmlns:a16="http://schemas.microsoft.com/office/drawing/2014/main" id="{34F03C0B-966A-4B13-97B5-38BEADA8D3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3" name="Oval 642">
                          <a:extLst>
                            <a:ext uri="{FF2B5EF4-FFF2-40B4-BE49-F238E27FC236}">
                              <a16:creationId xmlns:a16="http://schemas.microsoft.com/office/drawing/2014/main" id="{0562B8ED-DB0B-47DD-9855-88C4A46E8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4" name="Oval 643">
                          <a:extLst>
                            <a:ext uri="{FF2B5EF4-FFF2-40B4-BE49-F238E27FC236}">
                              <a16:creationId xmlns:a16="http://schemas.microsoft.com/office/drawing/2014/main" id="{C6080CE5-B5F4-4054-8ACB-F44419CEF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5" name="Oval 644">
                          <a:extLst>
                            <a:ext uri="{FF2B5EF4-FFF2-40B4-BE49-F238E27FC236}">
                              <a16:creationId xmlns:a16="http://schemas.microsoft.com/office/drawing/2014/main" id="{4FEF30C1-4C1D-4938-87BB-C58C9E7FD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378BB32D-81CD-4EBD-B226-B7FBBB7938D0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E8EB2AD8-4A56-4263-9A9C-EAF4C4F333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ECA88606-58E8-42CB-9954-20C6F90FF28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962C0CC5-9831-4676-8E2B-5D81DAD2A1F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441123E4-8806-47D6-8E36-9B72185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68DF6043-E443-4745-80EA-2650847E1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890A4C7E-CA9B-47B8-A7E1-C69CBF55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47" name="Group 446">
                        <a:extLst>
                          <a:ext uri="{FF2B5EF4-FFF2-40B4-BE49-F238E27FC236}">
                            <a16:creationId xmlns:a16="http://schemas.microsoft.com/office/drawing/2014/main" id="{C3CE8CD3-E0BC-4226-9377-53111EF7C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48" name="Oval 447">
                          <a:extLst>
                            <a:ext uri="{FF2B5EF4-FFF2-40B4-BE49-F238E27FC236}">
                              <a16:creationId xmlns:a16="http://schemas.microsoft.com/office/drawing/2014/main" id="{CDF28433-BA80-4907-BC86-6F9EE2988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B3BEDBE0-078A-49F8-99E7-956E46B5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Oval 449">
                          <a:extLst>
                            <a:ext uri="{FF2B5EF4-FFF2-40B4-BE49-F238E27FC236}">
                              <a16:creationId xmlns:a16="http://schemas.microsoft.com/office/drawing/2014/main" id="{613F8907-709C-47DA-AAAE-78B1B554D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Oval 450">
                          <a:extLst>
                            <a:ext uri="{FF2B5EF4-FFF2-40B4-BE49-F238E27FC236}">
                              <a16:creationId xmlns:a16="http://schemas.microsoft.com/office/drawing/2014/main" id="{5F636614-A1B3-4108-A3BF-2D9FC9C2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FF283664-2071-4F97-AFE2-981634CAB680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2B2C3850-DD75-4BD2-BF52-4ADFF93605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845A555C-D52C-478C-9725-BEFDDD1A3E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8CD52A4-97D3-4F62-89D4-DAEFFC60B1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0E971CB7-1497-4A1C-B5E1-455A0F12A7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5FAD83AA-DE76-4A43-A83B-927D4B6CD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47A23719-D779-414F-99BE-F391862CF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1D1B418F-E7E6-4DB0-BBB4-0866F01625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37" name="Oval 436">
                          <a:extLst>
                            <a:ext uri="{FF2B5EF4-FFF2-40B4-BE49-F238E27FC236}">
                              <a16:creationId xmlns:a16="http://schemas.microsoft.com/office/drawing/2014/main" id="{8DBB7C0B-78E3-4B24-8766-61D43EB64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9C4975DB-C169-4CC3-8BB8-DADC7F093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08A9C260-D726-4FF9-B495-3D1621033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A0CD6089-CF46-4148-BD8B-0832FA872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14A3C58-775B-46E2-AE8A-2D64429F86B4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86C653D3-FFD5-4DAC-9CA6-DC8E260CA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C21C3EF4-055F-40EB-A305-4BD56057B29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Straight Connector 420">
                      <a:extLst>
                        <a:ext uri="{FF2B5EF4-FFF2-40B4-BE49-F238E27FC236}">
                          <a16:creationId xmlns:a16="http://schemas.microsoft.com/office/drawing/2014/main" id="{9C13E020-1EDC-4DE5-BCEC-A4B2B95320C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CFA535-FE5A-490F-80F7-87F7F7F02D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6D60D891-3A3B-4130-97CC-4EC3FBFA2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4D1CE359-F709-4DD5-8D1D-2C605C8BE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9286B62E-58D6-4A27-A8AF-FD0766E6B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6" name="Oval 425">
                          <a:extLst>
                            <a:ext uri="{FF2B5EF4-FFF2-40B4-BE49-F238E27FC236}">
                              <a16:creationId xmlns:a16="http://schemas.microsoft.com/office/drawing/2014/main" id="{06021D55-5F61-4E5F-B3C5-1E6272F450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Oval 426">
                          <a:extLst>
                            <a:ext uri="{FF2B5EF4-FFF2-40B4-BE49-F238E27FC236}">
                              <a16:creationId xmlns:a16="http://schemas.microsoft.com/office/drawing/2014/main" id="{7DD6A438-E8AF-4C7F-B702-0B563BBB1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8" name="Oval 427">
                          <a:extLst>
                            <a:ext uri="{FF2B5EF4-FFF2-40B4-BE49-F238E27FC236}">
                              <a16:creationId xmlns:a16="http://schemas.microsoft.com/office/drawing/2014/main" id="{B6EFDFFE-AA77-49CE-8868-3493F0A46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8403647B-DBD7-40C9-9901-2252DAA4C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E8BE4007-F621-4609-B14A-F555FD0F2EAA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912CC13-800D-4DE6-87E3-BC35BB30028F}"/>
                  </a:ext>
                </a:extLst>
              </p:cNvPr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8D8325F-2A6C-46C2-9B4C-46834D6AC16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3F778E24-E2DD-4B0F-8D37-69579BF6DFA2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A42F94C-2BC5-4C60-B696-EB88459B155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BD553AD-E01A-432F-AD74-8662A497597A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BBD1D5CF-54E0-4D69-9827-695EA205A317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915B9EFC-E433-46E7-834A-214A04E20ECC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D2DC0B0-899D-4065-A5C5-58F06F4B4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6716FD93-D5FB-4B77-84DC-BAECD43D1DD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D9DF4CAC-A942-4CC0-B812-431AA00C9C5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F2AB94E-EFC0-4AA4-87ED-7A7DA7DE00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5C2DFE1A-770D-4CFF-87EF-95DE129B7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DC77991-30F2-47F5-9B4F-450C95A1D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7FE66BD-6DFD-403B-982B-7BC4B3A6BE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74C5A23A-B2FC-41D1-A444-1BA51C724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181E230F-934B-4B26-B718-9C1DA92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DF347A4A-F7E0-4F95-B71B-9179FCBDD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EC222061-59DB-429A-8B9F-086D7ECAE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E434C9BA-508B-4BF4-A8C9-EC27A55AEB91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2587AE30-605A-475E-971F-C3846ACA00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C5347AA9-0DC3-417D-9799-A7A63E2AE18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F321726E-848B-46F4-A495-C85E942CB2A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650B432-221E-48DF-ACE7-9CB8B693D7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8FCEBC06-0851-47D7-BA7C-05BD8928E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C2FC125D-ADB8-4AEB-953E-F578FE3FC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5A103B84-2588-4AD8-9DC4-D374491C1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94" name="Oval 393">
                          <a:extLst>
                            <a:ext uri="{FF2B5EF4-FFF2-40B4-BE49-F238E27FC236}">
                              <a16:creationId xmlns:a16="http://schemas.microsoft.com/office/drawing/2014/main" id="{1F7DEF45-88BC-4EC4-8C1A-047EE2722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" name="Oval 394">
                          <a:extLst>
                            <a:ext uri="{FF2B5EF4-FFF2-40B4-BE49-F238E27FC236}">
                              <a16:creationId xmlns:a16="http://schemas.microsoft.com/office/drawing/2014/main" id="{B853D6CB-03DB-4600-97ED-839645EB9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6" name="Oval 395">
                          <a:extLst>
                            <a:ext uri="{FF2B5EF4-FFF2-40B4-BE49-F238E27FC236}">
                              <a16:creationId xmlns:a16="http://schemas.microsoft.com/office/drawing/2014/main" id="{948526CD-2455-42BB-905A-F341E1971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7" name="Oval 396">
                          <a:extLst>
                            <a:ext uri="{FF2B5EF4-FFF2-40B4-BE49-F238E27FC236}">
                              <a16:creationId xmlns:a16="http://schemas.microsoft.com/office/drawing/2014/main" id="{E44CAE1F-7A92-4572-9620-997AACC6A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E2CD7AC-C587-4269-98DB-29C915902733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B63B0B24-9F0B-4F41-B5B0-F13A2C8DA7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65D29276-8EC0-4AF3-9A37-D6358B5D9DF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C4C931D1-AD56-440E-966C-5383D0F32FD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BC74E6E2-9072-493B-93FB-8D33A14894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0" name="Group 379">
                      <a:extLst>
                        <a:ext uri="{FF2B5EF4-FFF2-40B4-BE49-F238E27FC236}">
                          <a16:creationId xmlns:a16="http://schemas.microsoft.com/office/drawing/2014/main" id="{19B46200-C748-4CBE-AE2F-CE19DDD35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03369291-2AB0-477D-9E1C-C52DEBAB6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EE8A4873-1B0F-4574-98E2-C47966943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5FF0D767-DC03-4380-A3EC-D4201A133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Oval 383">
                          <a:extLst>
                            <a:ext uri="{FF2B5EF4-FFF2-40B4-BE49-F238E27FC236}">
                              <a16:creationId xmlns:a16="http://schemas.microsoft.com/office/drawing/2014/main" id="{C6174A3E-419B-4632-8DB0-8B9551D31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Oval 384">
                          <a:extLst>
                            <a:ext uri="{FF2B5EF4-FFF2-40B4-BE49-F238E27FC236}">
                              <a16:creationId xmlns:a16="http://schemas.microsoft.com/office/drawing/2014/main" id="{C58E6AEE-2E56-4528-ADE8-288362AF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Oval 385">
                          <a:extLst>
                            <a:ext uri="{FF2B5EF4-FFF2-40B4-BE49-F238E27FC236}">
                              <a16:creationId xmlns:a16="http://schemas.microsoft.com/office/drawing/2014/main" id="{08B0E70D-1BB2-49AD-8E34-1F1D904B6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66BAFD5-A7D9-490C-B431-E96436986FAC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5AAC64B7-EB12-44B3-9C0E-E507ED2DCE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45BAD62D-077D-429E-9753-C132F86C8E3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19CD9B5A-90E5-45E4-8476-9BAF6B37D61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72D8AB57-9BF7-4A61-820B-EBE5284C7A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2F88EEAC-721B-4FA9-AE59-B860C7AE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FF24D07C-CD28-4D28-A2C2-B9B0218D7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1" name="Group 370">
                        <a:extLst>
                          <a:ext uri="{FF2B5EF4-FFF2-40B4-BE49-F238E27FC236}">
                            <a16:creationId xmlns:a16="http://schemas.microsoft.com/office/drawing/2014/main" id="{177DF117-B521-4E68-BD9E-BAB5421C4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72" name="Oval 371">
                          <a:extLst>
                            <a:ext uri="{FF2B5EF4-FFF2-40B4-BE49-F238E27FC236}">
                              <a16:creationId xmlns:a16="http://schemas.microsoft.com/office/drawing/2014/main" id="{4DF33051-1244-41F8-BFDF-FF4B76BCA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Oval 372">
                          <a:extLst>
                            <a:ext uri="{FF2B5EF4-FFF2-40B4-BE49-F238E27FC236}">
                              <a16:creationId xmlns:a16="http://schemas.microsoft.com/office/drawing/2014/main" id="{58DB3B00-36A2-496B-BF15-DF262C8E5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Oval 373">
                          <a:extLst>
                            <a:ext uri="{FF2B5EF4-FFF2-40B4-BE49-F238E27FC236}">
                              <a16:creationId xmlns:a16="http://schemas.microsoft.com/office/drawing/2014/main" id="{B940CA47-87D6-464D-991B-9B02242C4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" name="Oval 374">
                          <a:extLst>
                            <a:ext uri="{FF2B5EF4-FFF2-40B4-BE49-F238E27FC236}">
                              <a16:creationId xmlns:a16="http://schemas.microsoft.com/office/drawing/2014/main" id="{7BC1944A-6131-4E2B-B543-F8A69F702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54C54FC6-75C0-45E4-995E-AB63A6C73DAB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834AC-B18D-4928-A37F-25B57956ED64}"/>
                </a:ext>
              </a:extLst>
            </p:cNvPr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FCF798-E683-4B9F-8C8A-E624E6E74DD1}"/>
              </a:ext>
            </a:extLst>
          </p:cNvPr>
          <p:cNvSpPr txBox="1"/>
          <p:nvPr/>
        </p:nvSpPr>
        <p:spPr>
          <a:xfrm rot="16200000">
            <a:off x="87543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21-24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CE2F8660-D717-405E-ABC0-3229E8A87394}"/>
              </a:ext>
            </a:extLst>
          </p:cNvPr>
          <p:cNvSpPr/>
          <p:nvPr/>
        </p:nvSpPr>
        <p:spPr>
          <a:xfrm rot="5400000">
            <a:off x="1245887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4" name="Right Brace 253">
            <a:extLst>
              <a:ext uri="{FF2B5EF4-FFF2-40B4-BE49-F238E27FC236}">
                <a16:creationId xmlns:a16="http://schemas.microsoft.com/office/drawing/2014/main" id="{44D8469D-81E8-4D56-8B8E-C85682D0B52E}"/>
              </a:ext>
            </a:extLst>
          </p:cNvPr>
          <p:cNvSpPr/>
          <p:nvPr/>
        </p:nvSpPr>
        <p:spPr>
          <a:xfrm rot="5400000">
            <a:off x="1672357" y="523127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6753992C-DE81-43B2-A8C7-8A88A3FA7D5A}"/>
              </a:ext>
            </a:extLst>
          </p:cNvPr>
          <p:cNvSpPr/>
          <p:nvPr/>
        </p:nvSpPr>
        <p:spPr>
          <a:xfrm rot="5400000">
            <a:off x="2095096" y="5226916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176B435-BC22-474D-B47D-CF66D64FAD6D}"/>
              </a:ext>
            </a:extLst>
          </p:cNvPr>
          <p:cNvSpPr/>
          <p:nvPr/>
        </p:nvSpPr>
        <p:spPr>
          <a:xfrm rot="5400000">
            <a:off x="2524899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Right Brace 256">
            <a:extLst>
              <a:ext uri="{FF2B5EF4-FFF2-40B4-BE49-F238E27FC236}">
                <a16:creationId xmlns:a16="http://schemas.microsoft.com/office/drawing/2014/main" id="{D66B4812-4773-4EF9-81D1-B71CD3F10713}"/>
              </a:ext>
            </a:extLst>
          </p:cNvPr>
          <p:cNvSpPr/>
          <p:nvPr/>
        </p:nvSpPr>
        <p:spPr>
          <a:xfrm rot="5400000">
            <a:off x="2954555" y="5230937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F235AF7A-1F5B-4BB1-9A34-F51635FF7447}"/>
              </a:ext>
            </a:extLst>
          </p:cNvPr>
          <p:cNvSpPr/>
          <p:nvPr/>
        </p:nvSpPr>
        <p:spPr>
          <a:xfrm rot="5400000">
            <a:off x="3384211" y="523355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9" name="Right Brace 258">
            <a:extLst>
              <a:ext uri="{FF2B5EF4-FFF2-40B4-BE49-F238E27FC236}">
                <a16:creationId xmlns:a16="http://schemas.microsoft.com/office/drawing/2014/main" id="{28CC6519-63BE-4E97-87D7-5B1D2B8638EB}"/>
              </a:ext>
            </a:extLst>
          </p:cNvPr>
          <p:cNvSpPr/>
          <p:nvPr/>
        </p:nvSpPr>
        <p:spPr>
          <a:xfrm rot="5400000">
            <a:off x="3805894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0" name="Right Brace 259">
            <a:extLst>
              <a:ext uri="{FF2B5EF4-FFF2-40B4-BE49-F238E27FC236}">
                <a16:creationId xmlns:a16="http://schemas.microsoft.com/office/drawing/2014/main" id="{7EF6A1CB-912C-491B-9C8C-A247B56F4273}"/>
              </a:ext>
            </a:extLst>
          </p:cNvPr>
          <p:cNvSpPr/>
          <p:nvPr/>
        </p:nvSpPr>
        <p:spPr>
          <a:xfrm rot="5400000">
            <a:off x="4235535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06ED60AB-03B3-423B-93DF-744B617E4D08}"/>
              </a:ext>
            </a:extLst>
          </p:cNvPr>
          <p:cNvSpPr/>
          <p:nvPr/>
        </p:nvSpPr>
        <p:spPr>
          <a:xfrm rot="5400000">
            <a:off x="4662737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2" name="Right Brace 261">
            <a:extLst>
              <a:ext uri="{FF2B5EF4-FFF2-40B4-BE49-F238E27FC236}">
                <a16:creationId xmlns:a16="http://schemas.microsoft.com/office/drawing/2014/main" id="{BA94EA8B-AD8A-4ED3-B916-AFD633AB101A}"/>
              </a:ext>
            </a:extLst>
          </p:cNvPr>
          <p:cNvSpPr/>
          <p:nvPr/>
        </p:nvSpPr>
        <p:spPr>
          <a:xfrm rot="5400000">
            <a:off x="5089207" y="524805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9A6FA2B0-9102-4AF0-B45C-87B3F5EB8245}"/>
              </a:ext>
            </a:extLst>
          </p:cNvPr>
          <p:cNvSpPr/>
          <p:nvPr/>
        </p:nvSpPr>
        <p:spPr>
          <a:xfrm rot="5400000">
            <a:off x="5511946" y="524369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ABB02BF-A2B4-4D13-8137-B92CC8388F87}"/>
              </a:ext>
            </a:extLst>
          </p:cNvPr>
          <p:cNvSpPr/>
          <p:nvPr/>
        </p:nvSpPr>
        <p:spPr>
          <a:xfrm rot="5400000">
            <a:off x="5941749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0866475C-3AA0-49A6-B393-C05D01C4B744}"/>
              </a:ext>
            </a:extLst>
          </p:cNvPr>
          <p:cNvSpPr/>
          <p:nvPr/>
        </p:nvSpPr>
        <p:spPr>
          <a:xfrm rot="5400000">
            <a:off x="6371405" y="5247715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DFD9D9F6-F0A5-4E32-AB39-D88CCE214CEB}"/>
              </a:ext>
            </a:extLst>
          </p:cNvPr>
          <p:cNvSpPr/>
          <p:nvPr/>
        </p:nvSpPr>
        <p:spPr>
          <a:xfrm rot="5400000">
            <a:off x="6801061" y="525033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3830F35D-9BC7-47D0-A4FD-D15A8F981BEF}"/>
              </a:ext>
            </a:extLst>
          </p:cNvPr>
          <p:cNvSpPr/>
          <p:nvPr/>
        </p:nvSpPr>
        <p:spPr>
          <a:xfrm rot="5400000">
            <a:off x="7222744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AC67B9B3-5A15-4406-BF58-49F386873EBA}"/>
              </a:ext>
            </a:extLst>
          </p:cNvPr>
          <p:cNvSpPr/>
          <p:nvPr/>
        </p:nvSpPr>
        <p:spPr>
          <a:xfrm rot="5400000">
            <a:off x="7652385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D53CD8-C3BE-4AFA-806F-15E31EB7A7AF}"/>
              </a:ext>
            </a:extLst>
          </p:cNvPr>
          <p:cNvSpPr txBox="1"/>
          <p:nvPr/>
        </p:nvSpPr>
        <p:spPr>
          <a:xfrm rot="16200000">
            <a:off x="132097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25-28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E2A722A-C819-41F6-A615-CDDAE97E2EC6}"/>
              </a:ext>
            </a:extLst>
          </p:cNvPr>
          <p:cNvSpPr txBox="1"/>
          <p:nvPr/>
        </p:nvSpPr>
        <p:spPr>
          <a:xfrm rot="16200000">
            <a:off x="173560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29-32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6420E4-CC45-498B-9BDA-15215D964BEB}"/>
              </a:ext>
            </a:extLst>
          </p:cNvPr>
          <p:cNvSpPr txBox="1"/>
          <p:nvPr/>
        </p:nvSpPr>
        <p:spPr>
          <a:xfrm rot="16200000">
            <a:off x="214278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33-36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DF38251-3DBB-405F-ABF8-7D5AB810FBA7}"/>
              </a:ext>
            </a:extLst>
          </p:cNvPr>
          <p:cNvSpPr txBox="1"/>
          <p:nvPr/>
        </p:nvSpPr>
        <p:spPr>
          <a:xfrm rot="16200000">
            <a:off x="260102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37-40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A7DF450-7CC0-417D-9870-3CC9AC98172D}"/>
              </a:ext>
            </a:extLst>
          </p:cNvPr>
          <p:cNvSpPr txBox="1"/>
          <p:nvPr/>
        </p:nvSpPr>
        <p:spPr>
          <a:xfrm rot="16200000">
            <a:off x="303705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41-44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64FF59-F074-4F65-8876-2934989B3CDC}"/>
              </a:ext>
            </a:extLst>
          </p:cNvPr>
          <p:cNvSpPr txBox="1"/>
          <p:nvPr/>
        </p:nvSpPr>
        <p:spPr>
          <a:xfrm rot="16200000">
            <a:off x="345361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45-48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9B05BB-ECC6-40F0-B257-AAFD34B02303}"/>
              </a:ext>
            </a:extLst>
          </p:cNvPr>
          <p:cNvSpPr txBox="1"/>
          <p:nvPr/>
        </p:nvSpPr>
        <p:spPr>
          <a:xfrm rot="16200000">
            <a:off x="388529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49-52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2E437BE-AFA1-4F35-A82F-51BCF8FD5E67}"/>
              </a:ext>
            </a:extLst>
          </p:cNvPr>
          <p:cNvSpPr txBox="1"/>
          <p:nvPr/>
        </p:nvSpPr>
        <p:spPr>
          <a:xfrm rot="16200000">
            <a:off x="430564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53-56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148C9A-7BCC-4409-B0E6-54E5404E1A48}"/>
              </a:ext>
            </a:extLst>
          </p:cNvPr>
          <p:cNvSpPr txBox="1"/>
          <p:nvPr/>
        </p:nvSpPr>
        <p:spPr>
          <a:xfrm rot="16200000">
            <a:off x="474551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57-60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F9A989-8F17-4F5C-8922-D127ABE8A744}"/>
              </a:ext>
            </a:extLst>
          </p:cNvPr>
          <p:cNvSpPr txBox="1"/>
          <p:nvPr/>
        </p:nvSpPr>
        <p:spPr>
          <a:xfrm rot="16200000">
            <a:off x="515104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61-64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7F617-7A2C-41C4-9363-55841D775A1C}"/>
              </a:ext>
            </a:extLst>
          </p:cNvPr>
          <p:cNvSpPr txBox="1"/>
          <p:nvPr/>
        </p:nvSpPr>
        <p:spPr>
          <a:xfrm rot="16200000">
            <a:off x="559992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65-68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A4DA6-EA98-45BF-9855-F6593514BD8D}"/>
              </a:ext>
            </a:extLst>
          </p:cNvPr>
          <p:cNvSpPr txBox="1"/>
          <p:nvPr/>
        </p:nvSpPr>
        <p:spPr>
          <a:xfrm rot="16200000">
            <a:off x="600717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69-72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18216D-1F6A-4179-AC4E-5D60DFDAD774}"/>
              </a:ext>
            </a:extLst>
          </p:cNvPr>
          <p:cNvSpPr txBox="1"/>
          <p:nvPr/>
        </p:nvSpPr>
        <p:spPr>
          <a:xfrm rot="16200000">
            <a:off x="645882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73-76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159D25-6FC9-460C-8512-55C19FEDDB54}"/>
              </a:ext>
            </a:extLst>
          </p:cNvPr>
          <p:cNvSpPr txBox="1"/>
          <p:nvPr/>
        </p:nvSpPr>
        <p:spPr>
          <a:xfrm rot="16200000">
            <a:off x="688238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77-80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C388D4-4379-4B45-9E88-203BF90CDE25}"/>
              </a:ext>
            </a:extLst>
          </p:cNvPr>
          <p:cNvSpPr txBox="1"/>
          <p:nvPr/>
        </p:nvSpPr>
        <p:spPr>
          <a:xfrm rot="16200000">
            <a:off x="729885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82-84</a:t>
            </a:r>
          </a:p>
        </p:txBody>
      </p:sp>
    </p:spTree>
    <p:extLst>
      <p:ext uri="{BB962C8B-B14F-4D97-AF65-F5344CB8AC3E}">
        <p14:creationId xmlns:p14="http://schemas.microsoft.com/office/powerpoint/2010/main" val="24856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AC748A-593D-4C4A-91E6-82AFCF1E7B03}"/>
              </a:ext>
            </a:extLst>
          </p:cNvPr>
          <p:cNvGrpSpPr/>
          <p:nvPr/>
        </p:nvGrpSpPr>
        <p:grpSpPr>
          <a:xfrm>
            <a:off x="1085275" y="2196424"/>
            <a:ext cx="7049650" cy="2465151"/>
            <a:chOff x="926592" y="3850305"/>
            <a:chExt cx="7049650" cy="2465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6C29B2-351E-4CA6-81BE-AF54DE621D94}"/>
                </a:ext>
              </a:extLst>
            </p:cNvPr>
            <p:cNvGrpSpPr/>
            <p:nvPr/>
          </p:nvGrpSpPr>
          <p:grpSpPr>
            <a:xfrm>
              <a:off x="4614672" y="3850305"/>
              <a:ext cx="3361570" cy="2465151"/>
              <a:chOff x="2009890" y="1391249"/>
              <a:chExt cx="3657600" cy="26822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FEC04-84D6-4F0E-B99B-A47666B1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9953B8-1B26-41C8-86BF-7286F2DEC9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CE28A5-00C9-4A6F-86E1-214EDB2C8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55C4F-F182-4D4C-BA10-991A6FC90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F5907E-38E4-4F23-949B-34CE45BA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16591-53EE-473A-A05C-39773E4EE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B0BB38-E306-48E8-B2FF-3D7A8075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552A7C-FB4D-479C-9D16-747F313B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982B1B-8988-468A-A0F3-1FDF77FB4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330109-9E98-4AF9-B82F-953A43D00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66383D-3637-4E08-8547-CF8331C62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9A8642-0A94-4373-8516-C6CBAF6A6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A40834-C688-43EB-AA38-14A642C2E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C374DD-7A08-49D0-AED3-227DA0634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A4E7F8-0B4B-401E-AA46-EC2B5149E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1306F-6BED-49A0-A579-6A73FF0CC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8CE7E5-0CF4-4B5B-8F10-F1938EC00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752416-3419-438E-9539-00EE3AC43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CB8FFB-EFBC-4F78-8FDF-23097C609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DB58F8-C580-41A4-A577-EDBDCD98F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421425-28D4-4567-864D-9516ECCCD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BD5C3B-52F9-4BBF-9FA8-6AE2EF973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0984506-340E-48FA-8FC4-FF7C4965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D4F2D1-5043-4ADC-BA24-7E0DAFCD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B5E58-37D3-4467-BA4F-0CE8C800D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C0B93A-47FC-4780-924A-B3717A10C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A91BB9-102D-49CA-BEB3-B302D7800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6121C5-5365-4455-8060-0C23D958E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50D312-5762-4D8B-A845-F08AA294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D5E58D-5B32-489F-A3C0-EE2A2FF4E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7AAD8F-E930-4C1E-AF6F-A7483713F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1F730D-DF0B-4777-98EB-E70141D79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5AAD2-40C5-456F-ACDF-E059154A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0D7D2-5E52-4A0A-AFA5-8F873A056E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7F14A8-F91C-426F-BF83-65FA9B227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1FC946-017E-479F-82E2-3AF3EEB0B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93E432-6956-42C5-82D9-32F289894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F7656B7-A4C3-486A-AC28-71E50888B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70767B-9A55-4A64-B846-0955CBEF1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EA2864-8893-49CF-837C-2285A6403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6BF7-33A1-46B0-907B-8FEF9A9C6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A7D1BA-14E2-4676-9F41-6C1A9D69F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6448EB1-1A2F-4A6F-83D5-623508521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20F86A-91D6-45F8-BA1D-7FAC331D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E55ED9-0E12-4110-9DD7-2FBC6F0E2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1BF74-57A4-4FD5-82F9-CDF7F28F6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4BBEFA-A009-406C-B719-D31067145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08FE39-D6CB-46A0-99A5-5F59B913B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29FBB2F-F6A0-4BFA-A0B8-6C3051721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E64B6C-185E-45AC-B702-21DA2C7ED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8CCE19-C501-47E8-8C2E-4675A427E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B7A9D1-7012-499D-8559-1209E9CDD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CE199C8-2F02-4809-B612-F03CAD831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B1EEE1-1717-4342-8527-F55A24527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322885-8424-4D3D-8DA6-3391D9979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EB733E-693F-444E-BBAD-4216F0F93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38E517-2BEF-42C0-A98F-94F589302F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4B293F-EAEC-487F-AE33-FE2AB24FF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26880F-BD1B-4646-8DB2-47895FA99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0072D7-DA81-4DB1-9BCF-54BD22A41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C7B23DB-24CC-43B9-AEF6-10851DB3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84C112-0B7B-4601-82D8-41201B14A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068DD-7B1A-4CDA-A3A2-6DC33DB26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BA1345-30EC-4971-9197-32ACC2C03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C95519-08A0-4C0F-B28F-53F895990EE9}"/>
                </a:ext>
              </a:extLst>
            </p:cNvPr>
            <p:cNvGrpSpPr/>
            <p:nvPr/>
          </p:nvGrpSpPr>
          <p:grpSpPr>
            <a:xfrm>
              <a:off x="926592" y="3850305"/>
              <a:ext cx="3361570" cy="2465151"/>
              <a:chOff x="680962" y="1372961"/>
              <a:chExt cx="3657600" cy="2682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6C7E8C-A26A-46A1-9133-624DF9E18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FE3F2-A078-4B48-A5B5-87CAEC63A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F7243-D4C2-47C2-BAED-3910227E7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CBFEC5-C4B0-42BD-B4D6-CA45FE765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C6BCF5-C577-4982-BD59-C165C11C5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881F2C-BD86-4973-BDD1-D15B9FA3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89E480-B98A-4B97-A833-94D7EFD7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FD3AF-DCEB-4802-B4CD-0D7E65A2A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8D45D3-5F52-493F-9390-08A440122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9070DF-53F7-4D12-91FA-F9F9E5DE5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B63BE3-B0E8-4216-A9AE-F2F971E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4205B3-89C3-4BE6-A8E1-4A06EE4F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427F9-31FA-4B0C-B49B-0952C95D9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7A8EE0-D7C3-4119-A37C-7FBA1A936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640FA6-7CF9-45AA-A392-FF17D73AF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84E598-1E2A-40BD-AD32-332640B83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4742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5199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22</a:t>
            </a: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4742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199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657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61142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657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27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142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4742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29</a:t>
            </a: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199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4742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199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657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33</a:t>
            </a:r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61142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657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35</a:t>
            </a: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142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5714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37</a:t>
            </a:r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7028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38</a:t>
            </a: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65714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39</a:t>
            </a:r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7028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7485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7943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42</a:t>
            </a:r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7485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43</a:t>
            </a:r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7943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44</a:t>
            </a:r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5714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7028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46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65714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028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48</a:t>
            </a: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485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943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485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7943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52</a:t>
            </a:r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4742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53</a:t>
            </a:r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199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54</a:t>
            </a:r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4742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55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5199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56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5657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57</a:t>
            </a:r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142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58</a:t>
            </a:r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5657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59</a:t>
            </a:r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142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4742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61</a:t>
            </a:r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5199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62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4742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63</a:t>
            </a:r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5199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64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5657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65</a:t>
            </a:r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142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66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5657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67</a:t>
            </a:r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142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68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5714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69</a:t>
            </a:r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7028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5714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71</a:t>
            </a:r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7028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7485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73</a:t>
            </a:r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7943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74</a:t>
            </a:r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7485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943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76</a:t>
            </a: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5714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77</a:t>
            </a:r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7028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5714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79</a:t>
            </a:r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7028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7485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943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82</a:t>
            </a:r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7485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7943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84</a:t>
            </a:r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7437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16581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7437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16581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25725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34869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25725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34869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7437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16581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7437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16581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25725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34869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25725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4869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5714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47426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65714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47426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43712" y="593680"/>
            <a:ext cx="3657600" cy="268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AACA-0ACE-4944-BB03-916F7D91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315193"/>
            <a:ext cx="255887" cy="24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5098-2DC2-4C5F-8533-812F9AB7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3611200"/>
            <a:ext cx="228632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D2585D-4C44-4EA5-81CF-7459CBF3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5316568"/>
            <a:ext cx="228632" cy="21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DFF18-CAA2-4AC2-91B8-2E2475ABB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4476056"/>
            <a:ext cx="253745" cy="24688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411CFB8-961E-46F7-AD27-5384DF70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4315193"/>
            <a:ext cx="255887" cy="24522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4166F76-0665-438C-9A02-AB3531BB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3611200"/>
            <a:ext cx="228632" cy="21910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6584CA49-09C3-4D9D-ABC0-85C89E58A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5316568"/>
            <a:ext cx="228632" cy="21910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1D2D1CD-54AC-4517-9730-36D28164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4476056"/>
            <a:ext cx="253745" cy="24688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4F7061F-6731-4A3D-9C1B-BD9D1AB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328872"/>
            <a:ext cx="255887" cy="245225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B2FD8C1-E10E-4303-BA63-18D3B22D9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624879"/>
            <a:ext cx="228632" cy="219106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E7369CF2-70E9-4177-B951-A51460476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2330247"/>
            <a:ext cx="228632" cy="21910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536AA791-E5DD-4D03-ADD2-DF48F4225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1489735"/>
            <a:ext cx="253745" cy="24688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E5DA8DB-C034-4FF7-B568-25CDA808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1326791"/>
            <a:ext cx="255887" cy="245225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ADAAF61D-D32A-4568-8328-D4ABC606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622798"/>
            <a:ext cx="228632" cy="219106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9CB53CA-4884-4922-ADCA-23D9E1BD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2328166"/>
            <a:ext cx="228632" cy="219106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1538C0A-6A00-4CDB-A563-BDE48924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1487654"/>
            <a:ext cx="25374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296">
            <a:extLst>
              <a:ext uri="{FF2B5EF4-FFF2-40B4-BE49-F238E27FC236}">
                <a16:creationId xmlns:a16="http://schemas.microsoft.com/office/drawing/2014/main" id="{B7A1749C-A355-47F2-BE2B-AC50A84AF295}"/>
              </a:ext>
            </a:extLst>
          </p:cNvPr>
          <p:cNvSpPr txBox="1"/>
          <p:nvPr/>
        </p:nvSpPr>
        <p:spPr>
          <a:xfrm>
            <a:off x="3731437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893BC6F-0FA2-4ABF-B736-DFE636F08A29}"/>
              </a:ext>
            </a:extLst>
          </p:cNvPr>
          <p:cNvSpPr txBox="1"/>
          <p:nvPr/>
        </p:nvSpPr>
        <p:spPr>
          <a:xfrm>
            <a:off x="3418814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E9040F6-7059-4A66-AEE3-CAD04199C855}"/>
              </a:ext>
            </a:extLst>
          </p:cNvPr>
          <p:cNvSpPr txBox="1"/>
          <p:nvPr/>
        </p:nvSpPr>
        <p:spPr>
          <a:xfrm>
            <a:off x="2541941" y="521908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C222EF-86C5-45A3-B63F-C36FE3E31287}"/>
              </a:ext>
            </a:extLst>
          </p:cNvPr>
          <p:cNvSpPr txBox="1"/>
          <p:nvPr/>
        </p:nvSpPr>
        <p:spPr>
          <a:xfrm>
            <a:off x="178459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56EAFD-B559-438E-9C59-D6898E753E5C}"/>
              </a:ext>
            </a:extLst>
          </p:cNvPr>
          <p:cNvSpPr txBox="1"/>
          <p:nvPr/>
        </p:nvSpPr>
        <p:spPr>
          <a:xfrm>
            <a:off x="2183937" y="522754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F324D49-4747-48F1-947B-55B1AC5AA094}"/>
              </a:ext>
            </a:extLst>
          </p:cNvPr>
          <p:cNvSpPr txBox="1"/>
          <p:nvPr/>
        </p:nvSpPr>
        <p:spPr>
          <a:xfrm>
            <a:off x="753834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939111" y="2336800"/>
            <a:ext cx="2588439" cy="1390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 flipV="1">
            <a:off x="4514850" y="2324100"/>
            <a:ext cx="2556701" cy="1389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652827" y="2343150"/>
            <a:ext cx="862023" cy="1377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4540250" y="2330450"/>
            <a:ext cx="817664" cy="137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735388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943033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1943033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297238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107860" y="4890939"/>
            <a:ext cx="1674977" cy="407853"/>
            <a:chOff x="273537" y="4472758"/>
            <a:chExt cx="1674977" cy="407853"/>
          </a:xfrm>
        </p:grpSpPr>
        <p:grpSp>
          <p:nvGrpSpPr>
            <p:cNvPr id="182" name="Group 181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22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3" name="Group 182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13" name="Oval 21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4" name="Group 183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5" name="Group 184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rgbClr val="E1E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81" name="Oval 180"/>
          <p:cNvSpPr/>
          <p:nvPr/>
        </p:nvSpPr>
        <p:spPr>
          <a:xfrm>
            <a:off x="1847184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444534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652179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652179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006384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817006" y="4890939"/>
            <a:ext cx="395010" cy="407853"/>
            <a:chOff x="273537" y="4472758"/>
            <a:chExt cx="395010" cy="407853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3247764" y="4890939"/>
            <a:ext cx="395010" cy="407853"/>
            <a:chOff x="273537" y="4472758"/>
            <a:chExt cx="395010" cy="407853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143" name="Straight Connector 142"/>
          <p:cNvCxnSpPr/>
          <p:nvPr/>
        </p:nvCxnSpPr>
        <p:spPr>
          <a:xfrm flipV="1">
            <a:off x="3809873" y="4952081"/>
            <a:ext cx="49530" cy="310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859403" y="4959701"/>
            <a:ext cx="59055" cy="302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3859403" y="4957797"/>
            <a:ext cx="165735" cy="30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701288" y="4950177"/>
            <a:ext cx="161925" cy="312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66215" y="4890939"/>
            <a:ext cx="395010" cy="407853"/>
            <a:chOff x="683112" y="4472758"/>
            <a:chExt cx="395010" cy="407853"/>
          </a:xfrm>
        </p:grpSpPr>
        <p:sp>
          <p:nvSpPr>
            <p:cNvPr id="148" name="Oval 147"/>
            <p:cNvSpPr/>
            <p:nvPr/>
          </p:nvSpPr>
          <p:spPr>
            <a:xfrm>
              <a:off x="818761" y="4472758"/>
              <a:ext cx="123713" cy="1237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83112" y="4808669"/>
              <a:ext cx="395010" cy="71942"/>
              <a:chOff x="683112" y="4808669"/>
              <a:chExt cx="395010" cy="719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683112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90801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98490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06180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4096973" y="4890939"/>
            <a:ext cx="395010" cy="407853"/>
            <a:chOff x="273537" y="4472758"/>
            <a:chExt cx="395010" cy="407853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7" name="Oval 126"/>
          <p:cNvSpPr/>
          <p:nvPr/>
        </p:nvSpPr>
        <p:spPr>
          <a:xfrm>
            <a:off x="3556330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149155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56800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356800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711005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521627" y="4890939"/>
            <a:ext cx="1674977" cy="407853"/>
            <a:chOff x="273537" y="4472758"/>
            <a:chExt cx="1674977" cy="407853"/>
          </a:xfrm>
        </p:grpSpPr>
        <p:grpSp>
          <p:nvGrpSpPr>
            <p:cNvPr id="74" name="Group 73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" name="Group 75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7" name="Group 76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73" name="Oval 72"/>
          <p:cNvSpPr/>
          <p:nvPr/>
        </p:nvSpPr>
        <p:spPr>
          <a:xfrm>
            <a:off x="5260951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858301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65946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65946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20151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30773" y="4890939"/>
            <a:ext cx="1674977" cy="407853"/>
            <a:chOff x="273537" y="4472758"/>
            <a:chExt cx="1674977" cy="407853"/>
          </a:xfrm>
        </p:grpSpPr>
        <p:grpSp>
          <p:nvGrpSpPr>
            <p:cNvPr id="20" name="Group 19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9" name="Oval 18"/>
          <p:cNvSpPr/>
          <p:nvPr/>
        </p:nvSpPr>
        <p:spPr>
          <a:xfrm>
            <a:off x="6970097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0161" y="2119809"/>
            <a:ext cx="446170" cy="44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20763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48257" y="476633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11AEC3F-380E-4380-A591-B18E67889319}"/>
              </a:ext>
            </a:extLst>
          </p:cNvPr>
          <p:cNvGrpSpPr/>
          <p:nvPr/>
        </p:nvGrpSpPr>
        <p:grpSpPr>
          <a:xfrm>
            <a:off x="769966" y="5532522"/>
            <a:ext cx="481552" cy="288925"/>
            <a:chOff x="769966" y="5512816"/>
            <a:chExt cx="481552" cy="288925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00FDF17-D587-4994-83B9-33E4939A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484" y="5547725"/>
              <a:ext cx="228632" cy="219106"/>
            </a:xfrm>
            <a:prstGeom prst="rect">
              <a:avLst/>
            </a:prstGeom>
          </p:spPr>
        </p:pic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5317CCDA-CEF7-47C4-96F1-B4041B766FD7}"/>
                </a:ext>
              </a:extLst>
            </p:cNvPr>
            <p:cNvSpPr/>
            <p:nvPr/>
          </p:nvSpPr>
          <p:spPr>
            <a:xfrm>
              <a:off x="769966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71C3F630-870B-42A2-BEDD-D311528C127E}"/>
                </a:ext>
              </a:extLst>
            </p:cNvPr>
            <p:cNvSpPr/>
            <p:nvPr/>
          </p:nvSpPr>
          <p:spPr>
            <a:xfrm rot="10800000">
              <a:off x="1117574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CD8A61CC-4B98-4CF6-B1D3-8F961515984B}"/>
              </a:ext>
            </a:extLst>
          </p:cNvPr>
          <p:cNvSpPr txBox="1"/>
          <p:nvPr/>
        </p:nvSpPr>
        <p:spPr>
          <a:xfrm>
            <a:off x="95775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FCBF780-0089-47D7-BFA6-5BB2A516585D}"/>
              </a:ext>
            </a:extLst>
          </p:cNvPr>
          <p:cNvSpPr txBox="1"/>
          <p:nvPr/>
        </p:nvSpPr>
        <p:spPr>
          <a:xfrm>
            <a:off x="144557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9C0EA39-2483-469F-B673-BFD7FBEF1B90}"/>
              </a:ext>
            </a:extLst>
          </p:cNvPr>
          <p:cNvSpPr txBox="1"/>
          <p:nvPr/>
        </p:nvSpPr>
        <p:spPr>
          <a:xfrm>
            <a:off x="3897859" y="2148229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971EB60-C782-44AF-8A95-FD17038A98FD}"/>
              </a:ext>
            </a:extLst>
          </p:cNvPr>
          <p:cNvSpPr txBox="1"/>
          <p:nvPr/>
        </p:nvSpPr>
        <p:spPr>
          <a:xfrm>
            <a:off x="234213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07E942-E799-437E-A8C5-74DCDB65DB8C}"/>
              </a:ext>
            </a:extLst>
          </p:cNvPr>
          <p:cNvSpPr txBox="1"/>
          <p:nvPr/>
        </p:nvSpPr>
        <p:spPr>
          <a:xfrm>
            <a:off x="6318298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1595B06-2575-4FEB-B690-C8D9E93B0E1C}"/>
              </a:ext>
            </a:extLst>
          </p:cNvPr>
          <p:cNvGrpSpPr/>
          <p:nvPr/>
        </p:nvGrpSpPr>
        <p:grpSpPr>
          <a:xfrm>
            <a:off x="6344811" y="5532521"/>
            <a:ext cx="506351" cy="288926"/>
            <a:chOff x="6344811" y="5512815"/>
            <a:chExt cx="506351" cy="288926"/>
          </a:xfrm>
        </p:grpSpPr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BFF8B3C5-9227-43F7-8BE7-BD2B1596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122" y="5547725"/>
              <a:ext cx="228632" cy="219106"/>
            </a:xfrm>
            <a:prstGeom prst="rect">
              <a:avLst/>
            </a:prstGeom>
          </p:spPr>
        </p:pic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FF935FF4-009C-41FC-BBD8-30B1F09A57E2}"/>
                </a:ext>
              </a:extLst>
            </p:cNvPr>
            <p:cNvSpPr/>
            <p:nvPr/>
          </p:nvSpPr>
          <p:spPr>
            <a:xfrm>
              <a:off x="6344811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A02CBDAF-A0CD-4767-A76C-7ABE454372F4}"/>
                </a:ext>
              </a:extLst>
            </p:cNvPr>
            <p:cNvSpPr/>
            <p:nvPr/>
          </p:nvSpPr>
          <p:spPr>
            <a:xfrm rot="10800000">
              <a:off x="6717218" y="5512815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9BBEBA28-88E8-4EF8-BDD2-1318375BC177}"/>
              </a:ext>
            </a:extLst>
          </p:cNvPr>
          <p:cNvSpPr txBox="1"/>
          <p:nvPr/>
        </p:nvSpPr>
        <p:spPr>
          <a:xfrm>
            <a:off x="613547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E9F5F71-FB87-4F69-8CFE-30F23A112253}"/>
              </a:ext>
            </a:extLst>
          </p:cNvPr>
          <p:cNvSpPr txBox="1"/>
          <p:nvPr/>
        </p:nvSpPr>
        <p:spPr>
          <a:xfrm>
            <a:off x="6593842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B9E5C32-72A5-4DE8-B96A-F11EA0925986}"/>
              </a:ext>
            </a:extLst>
          </p:cNvPr>
          <p:cNvSpPr txBox="1"/>
          <p:nvPr/>
        </p:nvSpPr>
        <p:spPr>
          <a:xfrm>
            <a:off x="316826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E38A752-8F28-459C-A03B-D130A74E6119}"/>
              </a:ext>
            </a:extLst>
          </p:cNvPr>
          <p:cNvSpPr txBox="1"/>
          <p:nvPr/>
        </p:nvSpPr>
        <p:spPr>
          <a:xfrm>
            <a:off x="4887589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19DCD4C-9DA7-4BCF-A280-3140BF6B6609}"/>
              </a:ext>
            </a:extLst>
          </p:cNvPr>
          <p:cNvSpPr txBox="1"/>
          <p:nvPr/>
        </p:nvSpPr>
        <p:spPr>
          <a:xfrm>
            <a:off x="13969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0DF70D-BDB1-4A5A-8001-5F53446AA8E2}"/>
              </a:ext>
            </a:extLst>
          </p:cNvPr>
          <p:cNvSpPr txBox="1"/>
          <p:nvPr/>
        </p:nvSpPr>
        <p:spPr>
          <a:xfrm>
            <a:off x="269385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B29BE54-8A09-4C53-9442-D768060C6162}"/>
              </a:ext>
            </a:extLst>
          </p:cNvPr>
          <p:cNvSpPr txBox="1"/>
          <p:nvPr/>
        </p:nvSpPr>
        <p:spPr>
          <a:xfrm>
            <a:off x="3114895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1EF547-5EE9-4B4B-98D0-9F566829FB22}"/>
              </a:ext>
            </a:extLst>
          </p:cNvPr>
          <p:cNvSpPr txBox="1"/>
          <p:nvPr/>
        </p:nvSpPr>
        <p:spPr>
          <a:xfrm>
            <a:off x="36713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1717C5F-3A8B-4153-8F8C-44E14A5082A2}"/>
              </a:ext>
            </a:extLst>
          </p:cNvPr>
          <p:cNvSpPr txBox="1"/>
          <p:nvPr/>
        </p:nvSpPr>
        <p:spPr>
          <a:xfrm>
            <a:off x="4054909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7E917A5-2474-4AF9-85D9-4F004DB2C81F}"/>
              </a:ext>
            </a:extLst>
          </p:cNvPr>
          <p:cNvSpPr txBox="1"/>
          <p:nvPr/>
        </p:nvSpPr>
        <p:spPr>
          <a:xfrm>
            <a:off x="44181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D31004F-0B4A-458A-B7E1-1A12D9F044B5}"/>
              </a:ext>
            </a:extLst>
          </p:cNvPr>
          <p:cNvSpPr txBox="1"/>
          <p:nvPr/>
        </p:nvSpPr>
        <p:spPr>
          <a:xfrm>
            <a:off x="4838853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665996-1FEB-4B70-B71D-D9AF036A35ED}"/>
              </a:ext>
            </a:extLst>
          </p:cNvPr>
          <p:cNvSpPr txBox="1"/>
          <p:nvPr/>
        </p:nvSpPr>
        <p:spPr>
          <a:xfrm>
            <a:off x="539533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B6C0548-C8A1-4349-9432-2E723A974001}"/>
              </a:ext>
            </a:extLst>
          </p:cNvPr>
          <p:cNvSpPr txBox="1"/>
          <p:nvPr/>
        </p:nvSpPr>
        <p:spPr>
          <a:xfrm>
            <a:off x="57788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10402EA-3BF1-470B-9B87-E047515254B1}"/>
              </a:ext>
            </a:extLst>
          </p:cNvPr>
          <p:cNvSpPr txBox="1"/>
          <p:nvPr/>
        </p:nvSpPr>
        <p:spPr>
          <a:xfrm>
            <a:off x="653778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B38CAE1-A5B9-4989-82D0-80BBC7E4D629}"/>
              </a:ext>
            </a:extLst>
          </p:cNvPr>
          <p:cNvSpPr txBox="1"/>
          <p:nvPr/>
        </p:nvSpPr>
        <p:spPr>
          <a:xfrm>
            <a:off x="70942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448F8C-8688-4373-8A82-D01F2993DC80}"/>
              </a:ext>
            </a:extLst>
          </p:cNvPr>
          <p:cNvSpPr txBox="1"/>
          <p:nvPr/>
        </p:nvSpPr>
        <p:spPr>
          <a:xfrm>
            <a:off x="74777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47D3BAB-6A87-43E1-BC8F-5285E1D93716}"/>
              </a:ext>
            </a:extLst>
          </p:cNvPr>
          <p:cNvGrpSpPr/>
          <p:nvPr/>
        </p:nvGrpSpPr>
        <p:grpSpPr>
          <a:xfrm>
            <a:off x="2675566" y="5532522"/>
            <a:ext cx="506351" cy="288925"/>
            <a:chOff x="2781536" y="5551527"/>
            <a:chExt cx="506351" cy="288925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C4C685E-97BA-4829-A215-8A853BE4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291" name="Left Brace 290">
              <a:extLst>
                <a:ext uri="{FF2B5EF4-FFF2-40B4-BE49-F238E27FC236}">
                  <a16:creationId xmlns:a16="http://schemas.microsoft.com/office/drawing/2014/main" id="{DAAF46BC-65B0-4A60-8634-D1B2F1AE6187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Left Brace 291">
              <a:extLst>
                <a:ext uri="{FF2B5EF4-FFF2-40B4-BE49-F238E27FC236}">
                  <a16:creationId xmlns:a16="http://schemas.microsoft.com/office/drawing/2014/main" id="{08227FBF-F82A-4062-9FF1-E165D0CF6CB1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E463266-E332-45B4-A4FC-88D51746D2AB}"/>
              </a:ext>
            </a:extLst>
          </p:cNvPr>
          <p:cNvGrpSpPr/>
          <p:nvPr/>
        </p:nvGrpSpPr>
        <p:grpSpPr>
          <a:xfrm>
            <a:off x="1796269" y="5532522"/>
            <a:ext cx="819350" cy="288925"/>
            <a:chOff x="1864872" y="5488098"/>
            <a:chExt cx="819350" cy="288925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2612EEF-C97F-4320-9241-40503DFF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7873" y="5509116"/>
              <a:ext cx="253745" cy="246888"/>
            </a:xfrm>
            <a:prstGeom prst="rect">
              <a:avLst/>
            </a:prstGeom>
          </p:spPr>
        </p:pic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0550FFBB-9E5F-4233-A1E7-7B6FCCA5F351}"/>
                </a:ext>
              </a:extLst>
            </p:cNvPr>
            <p:cNvSpPr/>
            <p:nvPr/>
          </p:nvSpPr>
          <p:spPr>
            <a:xfrm>
              <a:off x="1864872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E5403828-9286-4791-881A-AD3D3A62964C}"/>
                </a:ext>
              </a:extLst>
            </p:cNvPr>
            <p:cNvSpPr/>
            <p:nvPr/>
          </p:nvSpPr>
          <p:spPr>
            <a:xfrm rot="10800000">
              <a:off x="2550278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58515474-FA79-4367-91B3-56D13446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657" y="5509948"/>
              <a:ext cx="255887" cy="245225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21BCD-CC76-4DC8-8DD8-5A75D097F972}"/>
              </a:ext>
            </a:extLst>
          </p:cNvPr>
          <p:cNvGrpSpPr/>
          <p:nvPr/>
        </p:nvGrpSpPr>
        <p:grpSpPr>
          <a:xfrm>
            <a:off x="3372005" y="5532522"/>
            <a:ext cx="506351" cy="288925"/>
            <a:chOff x="2781536" y="5551527"/>
            <a:chExt cx="506351" cy="288925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1B0420D1-4F94-45EC-9AC6-86E09081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B91F0BD1-760D-4C99-AABA-43196B13EE89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Left Brace 300">
              <a:extLst>
                <a:ext uri="{FF2B5EF4-FFF2-40B4-BE49-F238E27FC236}">
                  <a16:creationId xmlns:a16="http://schemas.microsoft.com/office/drawing/2014/main" id="{BFA0FA97-EA94-4220-BF5D-1DFA85B074F2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E2FFD73-4D20-432C-A0F6-430747EE76F2}"/>
              </a:ext>
            </a:extLst>
          </p:cNvPr>
          <p:cNvGrpSpPr/>
          <p:nvPr/>
        </p:nvGrpSpPr>
        <p:grpSpPr>
          <a:xfrm>
            <a:off x="3925024" y="5532522"/>
            <a:ext cx="506351" cy="288925"/>
            <a:chOff x="2781536" y="5551527"/>
            <a:chExt cx="506351" cy="288925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E66438BC-5A1F-479F-A536-0AD70FF3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4" name="Left Brace 303">
              <a:extLst>
                <a:ext uri="{FF2B5EF4-FFF2-40B4-BE49-F238E27FC236}">
                  <a16:creationId xmlns:a16="http://schemas.microsoft.com/office/drawing/2014/main" id="{7C298FB2-F276-4C75-89F6-D198C1974D0C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Left Brace 304">
              <a:extLst>
                <a:ext uri="{FF2B5EF4-FFF2-40B4-BE49-F238E27FC236}">
                  <a16:creationId xmlns:a16="http://schemas.microsoft.com/office/drawing/2014/main" id="{3315B762-E8F9-46ED-B6EA-545BE4C42ED6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288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369</Words>
  <Application>Microsoft Office PowerPoint</Application>
  <PresentationFormat>On-screen Show (4:3)</PresentationFormat>
  <Paragraphs>361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36</cp:revision>
  <dcterms:created xsi:type="dcterms:W3CDTF">2024-01-31T17:50:10Z</dcterms:created>
  <dcterms:modified xsi:type="dcterms:W3CDTF">2024-03-22T18:32:40Z</dcterms:modified>
</cp:coreProperties>
</file>