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883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91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4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9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5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99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A9BE8-5798-4885-A9F2-9EB075D7980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7B7BA-FC6F-45A1-9B68-5E0364D7E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B5E0AB-93E6-E8DC-14E6-C6F51C2447D7}"/>
              </a:ext>
            </a:extLst>
          </p:cNvPr>
          <p:cNvSpPr/>
          <p:nvPr/>
        </p:nvSpPr>
        <p:spPr>
          <a:xfrm>
            <a:off x="981436" y="1698718"/>
            <a:ext cx="833668" cy="844739"/>
          </a:xfrm>
          <a:prstGeom prst="ellipse">
            <a:avLst/>
          </a:prstGeom>
          <a:solidFill>
            <a:srgbClr val="D1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05A0CD-926E-8B86-12DB-26409A791C3E}"/>
              </a:ext>
            </a:extLst>
          </p:cNvPr>
          <p:cNvCxnSpPr/>
          <p:nvPr/>
        </p:nvCxnSpPr>
        <p:spPr>
          <a:xfrm flipH="1">
            <a:off x="1398270" y="2126802"/>
            <a:ext cx="68580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092C3-CD90-BEF1-EA9C-23357505EB5D}"/>
                  </a:ext>
                </a:extLst>
              </p:cNvPr>
              <p:cNvSpPr txBox="1"/>
              <p:nvPr/>
            </p:nvSpPr>
            <p:spPr>
              <a:xfrm>
                <a:off x="1690457" y="163691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3092C3-CD90-BEF1-EA9C-23357505E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57" y="1636916"/>
                <a:ext cx="609600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9179A25-E20A-5289-3FD1-0571AF552AD6}"/>
              </a:ext>
            </a:extLst>
          </p:cNvPr>
          <p:cNvSpPr/>
          <p:nvPr/>
        </p:nvSpPr>
        <p:spPr>
          <a:xfrm>
            <a:off x="2617470" y="1698717"/>
            <a:ext cx="833668" cy="844739"/>
          </a:xfrm>
          <a:prstGeom prst="ellipse">
            <a:avLst/>
          </a:prstGeom>
          <a:solidFill>
            <a:srgbClr val="FDB1ED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7A7F9D-239B-5109-BEAC-A7B43507D573}"/>
              </a:ext>
            </a:extLst>
          </p:cNvPr>
          <p:cNvCxnSpPr/>
          <p:nvPr/>
        </p:nvCxnSpPr>
        <p:spPr>
          <a:xfrm flipV="1">
            <a:off x="2236470" y="2126261"/>
            <a:ext cx="797834" cy="541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E0E32-67C5-8C2D-7350-7D8725EDF463}"/>
                  </a:ext>
                </a:extLst>
              </p:cNvPr>
              <p:cNvSpPr txBox="1"/>
              <p:nvPr/>
            </p:nvSpPr>
            <p:spPr>
              <a:xfrm>
                <a:off x="2116827" y="164444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5E0E32-67C5-8C2D-7350-7D8725ED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827" y="1644446"/>
                <a:ext cx="60960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DA4374A-4574-467E-F052-6ECE931028D2}"/>
              </a:ext>
            </a:extLst>
          </p:cNvPr>
          <p:cNvSpPr/>
          <p:nvPr/>
        </p:nvSpPr>
        <p:spPr>
          <a:xfrm>
            <a:off x="4976228" y="1698717"/>
            <a:ext cx="833668" cy="844739"/>
          </a:xfrm>
          <a:prstGeom prst="ellipse">
            <a:avLst/>
          </a:prstGeom>
          <a:solidFill>
            <a:srgbClr val="D1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EFB6FC-1643-3B39-F9A8-9B4BC463C745}"/>
              </a:ext>
            </a:extLst>
          </p:cNvPr>
          <p:cNvCxnSpPr/>
          <p:nvPr/>
        </p:nvCxnSpPr>
        <p:spPr>
          <a:xfrm flipV="1">
            <a:off x="4595228" y="2130611"/>
            <a:ext cx="797834" cy="541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5B0D51-CAC9-D167-3014-9F9833997FF2}"/>
                  </a:ext>
                </a:extLst>
              </p:cNvPr>
              <p:cNvSpPr txBox="1"/>
              <p:nvPr/>
            </p:nvSpPr>
            <p:spPr>
              <a:xfrm>
                <a:off x="4402462" y="164444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5B0D51-CAC9-D167-3014-9F9833997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62" y="1644446"/>
                <a:ext cx="60960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32C0D99-6F5A-60C9-424F-C3E90B0BAB20}"/>
              </a:ext>
            </a:extLst>
          </p:cNvPr>
          <p:cNvSpPr/>
          <p:nvPr/>
        </p:nvSpPr>
        <p:spPr>
          <a:xfrm>
            <a:off x="6018313" y="1671015"/>
            <a:ext cx="833668" cy="844739"/>
          </a:xfrm>
          <a:prstGeom prst="ellipse">
            <a:avLst/>
          </a:prstGeom>
          <a:solidFill>
            <a:srgbClr val="FDB1ED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4A765A-7514-485C-EF17-E1EA393F1BF2}"/>
              </a:ext>
            </a:extLst>
          </p:cNvPr>
          <p:cNvCxnSpPr/>
          <p:nvPr/>
        </p:nvCxnSpPr>
        <p:spPr>
          <a:xfrm flipH="1">
            <a:off x="6435147" y="2099100"/>
            <a:ext cx="68580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4A8D13-DFD3-376D-070F-AF119AB006EE}"/>
                  </a:ext>
                </a:extLst>
              </p:cNvPr>
              <p:cNvSpPr txBox="1"/>
              <p:nvPr/>
            </p:nvSpPr>
            <p:spPr>
              <a:xfrm>
                <a:off x="6816147" y="165867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4A8D13-DFD3-376D-070F-AF119AB00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7" y="1658670"/>
                <a:ext cx="609600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E733B-2541-2189-3DEB-553E893A97C9}"/>
                  </a:ext>
                </a:extLst>
              </p:cNvPr>
              <p:cNvSpPr txBox="1"/>
              <p:nvPr/>
            </p:nvSpPr>
            <p:spPr>
              <a:xfrm>
                <a:off x="666800" y="135798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FE733B-2541-2189-3DEB-553E893A9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0" y="1357980"/>
                <a:ext cx="609600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E0E83-B3B3-0179-85EB-0A4C149AB138}"/>
                  </a:ext>
                </a:extLst>
              </p:cNvPr>
              <p:cNvSpPr txBox="1"/>
              <p:nvPr/>
            </p:nvSpPr>
            <p:spPr>
              <a:xfrm>
                <a:off x="3128171" y="135798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7E0E83-B3B3-0179-85EB-0A4C149AB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71" y="1357980"/>
                <a:ext cx="609600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7639DC-3932-444F-0AC4-44AC12E57A25}"/>
                  </a:ext>
                </a:extLst>
              </p:cNvPr>
              <p:cNvSpPr txBox="1"/>
              <p:nvPr/>
            </p:nvSpPr>
            <p:spPr>
              <a:xfrm>
                <a:off x="4671428" y="1357979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7639DC-3932-444F-0AC4-44AC12E5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28" y="1357979"/>
                <a:ext cx="609600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FCF3E-0071-187E-7126-99CD09659653}"/>
                  </a:ext>
                </a:extLst>
              </p:cNvPr>
              <p:cNvSpPr txBox="1"/>
              <p:nvPr/>
            </p:nvSpPr>
            <p:spPr>
              <a:xfrm>
                <a:off x="6610407" y="1357978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FCF3E-0071-187E-7126-99CD09659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407" y="1357978"/>
                <a:ext cx="609600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821787E-2845-ADE0-7A9A-F8DD5AD12BAE}"/>
              </a:ext>
            </a:extLst>
          </p:cNvPr>
          <p:cNvSpPr/>
          <p:nvPr/>
        </p:nvSpPr>
        <p:spPr>
          <a:xfrm>
            <a:off x="981436" y="3919878"/>
            <a:ext cx="833668" cy="844739"/>
          </a:xfrm>
          <a:prstGeom prst="ellipse">
            <a:avLst/>
          </a:prstGeom>
          <a:solidFill>
            <a:srgbClr val="D1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CFEA7C-7FA6-944D-8946-35D78AB3ADD1}"/>
              </a:ext>
            </a:extLst>
          </p:cNvPr>
          <p:cNvCxnSpPr/>
          <p:nvPr/>
        </p:nvCxnSpPr>
        <p:spPr>
          <a:xfrm flipH="1">
            <a:off x="1398270" y="4347962"/>
            <a:ext cx="68580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87D79-5972-C601-8A96-8D802C7B6CC8}"/>
                  </a:ext>
                </a:extLst>
              </p:cNvPr>
              <p:cNvSpPr txBox="1"/>
              <p:nvPr/>
            </p:nvSpPr>
            <p:spPr>
              <a:xfrm>
                <a:off x="1690457" y="385807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1187D79-5972-C601-8A96-8D802C7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57" y="3858076"/>
                <a:ext cx="60960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504D362F-0599-299F-1123-F5E8702C4BD7}"/>
              </a:ext>
            </a:extLst>
          </p:cNvPr>
          <p:cNvSpPr/>
          <p:nvPr/>
        </p:nvSpPr>
        <p:spPr>
          <a:xfrm>
            <a:off x="2617470" y="3919877"/>
            <a:ext cx="833668" cy="844739"/>
          </a:xfrm>
          <a:prstGeom prst="ellipse">
            <a:avLst/>
          </a:prstGeom>
          <a:solidFill>
            <a:srgbClr val="FDB1ED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A0DB1B-B784-14FC-A8D8-18F5A5399136}"/>
              </a:ext>
            </a:extLst>
          </p:cNvPr>
          <p:cNvCxnSpPr/>
          <p:nvPr/>
        </p:nvCxnSpPr>
        <p:spPr>
          <a:xfrm flipV="1">
            <a:off x="2236470" y="4347421"/>
            <a:ext cx="797834" cy="541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7399A1-2CBE-6141-C7EE-406A658A2C5B}"/>
                  </a:ext>
                </a:extLst>
              </p:cNvPr>
              <p:cNvSpPr txBox="1"/>
              <p:nvPr/>
            </p:nvSpPr>
            <p:spPr>
              <a:xfrm>
                <a:off x="2735108" y="428446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37399A1-2CBE-6141-C7EE-406A658A2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08" y="4284466"/>
                <a:ext cx="60960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9C6857F7-9F78-E1CB-5663-47B6A85CCE44}"/>
              </a:ext>
            </a:extLst>
          </p:cNvPr>
          <p:cNvSpPr/>
          <p:nvPr/>
        </p:nvSpPr>
        <p:spPr>
          <a:xfrm>
            <a:off x="4976228" y="3919877"/>
            <a:ext cx="833668" cy="844739"/>
          </a:xfrm>
          <a:prstGeom prst="ellipse">
            <a:avLst/>
          </a:prstGeom>
          <a:solidFill>
            <a:srgbClr val="D1FFFF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50318-7EF0-D8BA-C9C1-86BEE6EEFEBB}"/>
              </a:ext>
            </a:extLst>
          </p:cNvPr>
          <p:cNvCxnSpPr/>
          <p:nvPr/>
        </p:nvCxnSpPr>
        <p:spPr>
          <a:xfrm flipV="1">
            <a:off x="4595228" y="4351771"/>
            <a:ext cx="797834" cy="541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B58B72-BD9F-E5C9-E97A-800A19EBD2FC}"/>
                  </a:ext>
                </a:extLst>
              </p:cNvPr>
              <p:cNvSpPr txBox="1"/>
              <p:nvPr/>
            </p:nvSpPr>
            <p:spPr>
              <a:xfrm>
                <a:off x="4402462" y="386560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B58B72-BD9F-E5C9-E97A-800A19EBD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62" y="3865606"/>
                <a:ext cx="6096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01790729-01E1-A323-419D-C5F128532FF5}"/>
              </a:ext>
            </a:extLst>
          </p:cNvPr>
          <p:cNvSpPr/>
          <p:nvPr/>
        </p:nvSpPr>
        <p:spPr>
          <a:xfrm>
            <a:off x="6018313" y="3892175"/>
            <a:ext cx="833668" cy="844739"/>
          </a:xfrm>
          <a:prstGeom prst="ellipse">
            <a:avLst/>
          </a:prstGeom>
          <a:solidFill>
            <a:srgbClr val="FDB1ED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650D30-E481-6471-F3DB-6002CC90C82F}"/>
              </a:ext>
            </a:extLst>
          </p:cNvPr>
          <p:cNvCxnSpPr/>
          <p:nvPr/>
        </p:nvCxnSpPr>
        <p:spPr>
          <a:xfrm flipH="1">
            <a:off x="6435147" y="4320260"/>
            <a:ext cx="685800" cy="0"/>
          </a:xfrm>
          <a:prstGeom prst="straightConnector1">
            <a:avLst/>
          </a:prstGeom>
          <a:ln w="31750" cap="rnd">
            <a:solidFill>
              <a:schemeClr val="tx1"/>
            </a:solidFill>
            <a:headEnd type="arrow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760C8E-0097-15D7-B107-6C789352D91C}"/>
                  </a:ext>
                </a:extLst>
              </p:cNvPr>
              <p:cNvSpPr txBox="1"/>
              <p:nvPr/>
            </p:nvSpPr>
            <p:spPr>
              <a:xfrm>
                <a:off x="6816147" y="387983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760C8E-0097-15D7-B107-6C789352D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47" y="3879830"/>
                <a:ext cx="609600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1E289C-F257-2C1B-3BF5-17BB03ED2DAB}"/>
                  </a:ext>
                </a:extLst>
              </p:cNvPr>
              <p:cNvSpPr txBox="1"/>
              <p:nvPr/>
            </p:nvSpPr>
            <p:spPr>
              <a:xfrm>
                <a:off x="666800" y="357914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1E289C-F257-2C1B-3BF5-17BB03ED2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0" y="3579140"/>
                <a:ext cx="609600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16FBC-6F76-4B4F-4A66-778E1409ED35}"/>
                  </a:ext>
                </a:extLst>
              </p:cNvPr>
              <p:cNvSpPr txBox="1"/>
              <p:nvPr/>
            </p:nvSpPr>
            <p:spPr>
              <a:xfrm>
                <a:off x="3128171" y="3579140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A16FBC-6F76-4B4F-4A66-778E1409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171" y="3579140"/>
                <a:ext cx="609600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75AA2-4E47-39B2-8010-E335D2FE86EA}"/>
                  </a:ext>
                </a:extLst>
              </p:cNvPr>
              <p:cNvSpPr txBox="1"/>
              <p:nvPr/>
            </p:nvSpPr>
            <p:spPr>
              <a:xfrm>
                <a:off x="4671428" y="3579139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675AA2-4E47-39B2-8010-E335D2FE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28" y="3579139"/>
                <a:ext cx="609600" cy="461665"/>
              </a:xfrm>
              <a:prstGeom prst="rect">
                <a:avLst/>
              </a:prstGeom>
              <a:blipFill>
                <a:blip r:embed="rId1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1ECE1D-8191-5F4C-ECD6-B70C0F180883}"/>
                  </a:ext>
                </a:extLst>
              </p:cNvPr>
              <p:cNvSpPr txBox="1"/>
              <p:nvPr/>
            </p:nvSpPr>
            <p:spPr>
              <a:xfrm>
                <a:off x="6610407" y="3579138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1ECE1D-8191-5F4C-ECD6-B70C0F180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407" y="3579138"/>
                <a:ext cx="60960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6F9B4B-E3ED-480F-F4E0-9712A13A0CB0}"/>
                  </a:ext>
                </a:extLst>
              </p:cNvPr>
              <p:cNvSpPr txBox="1"/>
              <p:nvPr/>
            </p:nvSpPr>
            <p:spPr>
              <a:xfrm>
                <a:off x="1092380" y="4284466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C6F9B4B-E3ED-480F-F4E0-9712A13A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380" y="4284466"/>
                <a:ext cx="609600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DAF898-7643-FE9D-3658-A4FE202CC524}"/>
                  </a:ext>
                </a:extLst>
              </p:cNvPr>
              <p:cNvSpPr txBox="1"/>
              <p:nvPr/>
            </p:nvSpPr>
            <p:spPr>
              <a:xfrm>
                <a:off x="6127522" y="428446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1DAF898-7643-FE9D-3658-A4FE202C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22" y="4284465"/>
                <a:ext cx="609600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7B3F49-8BFB-825B-F317-A412117AE2F0}"/>
                  </a:ext>
                </a:extLst>
              </p:cNvPr>
              <p:cNvSpPr txBox="1"/>
              <p:nvPr/>
            </p:nvSpPr>
            <p:spPr>
              <a:xfrm>
                <a:off x="5092072" y="428446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E7B3F49-8BFB-825B-F317-A412117AE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72" y="4284465"/>
                <a:ext cx="609600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A09FB3-97F6-2221-D2A8-ECE8508E9110}"/>
                  </a:ext>
                </a:extLst>
              </p:cNvPr>
              <p:cNvSpPr txBox="1"/>
              <p:nvPr/>
            </p:nvSpPr>
            <p:spPr>
              <a:xfrm>
                <a:off x="2147657" y="3858075"/>
                <a:ext cx="609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A09FB3-97F6-2221-D2A8-ECE8508E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657" y="3858075"/>
                <a:ext cx="60960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97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1321</TotalTime>
  <Words>20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Ian Parberry</cp:lastModifiedBy>
  <cp:revision>3</cp:revision>
  <dcterms:created xsi:type="dcterms:W3CDTF">2023-12-15T00:35:37Z</dcterms:created>
  <dcterms:modified xsi:type="dcterms:W3CDTF">2023-12-15T22:37:34Z</dcterms:modified>
</cp:coreProperties>
</file>