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 snapToGrid="0">
      <p:cViewPr varScale="1">
        <p:scale>
          <a:sx n="176" d="100"/>
          <a:sy n="176" d="100"/>
        </p:scale>
        <p:origin x="52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cxnSpLocks/>
          </p:cNvCxnSpPr>
          <p:nvPr/>
        </p:nvCxnSpPr>
        <p:spPr>
          <a:xfrm flipV="1">
            <a:off x="3276958" y="2302320"/>
            <a:ext cx="1" cy="500536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0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276958" y="3187466"/>
            <a:ext cx="0" cy="49804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ocument 73"/>
          <p:cNvSpPr/>
          <p:nvPr/>
        </p:nvSpPr>
        <p:spPr>
          <a:xfrm>
            <a:off x="2771150" y="2802856"/>
            <a:ext cx="1011616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2669340" y="3685514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094031" y="4568172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</p:cNvCxnSpPr>
          <p:nvPr/>
        </p:nvCxnSpPr>
        <p:spPr>
          <a:xfrm flipH="1" flipV="1">
            <a:off x="3276958" y="4097351"/>
            <a:ext cx="1" cy="470821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CA2E0-ED36-B66C-43BF-EE6C62A61EE3}"/>
              </a:ext>
            </a:extLst>
          </p:cNvPr>
          <p:cNvSpPr/>
          <p:nvPr/>
        </p:nvSpPr>
        <p:spPr>
          <a:xfrm rot="3608734">
            <a:off x="5276055" y="334986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63748" y="2438805"/>
            <a:ext cx="3122762" cy="2165522"/>
            <a:chOff x="3081313" y="2441586"/>
            <a:chExt cx="3122762" cy="216552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848024" y="2534949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156075" y="2778307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787515" y="41346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16707" y="2441586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07" y="2441586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68336" y="4066610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336" y="4066610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7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259195" y="32710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314F-F0BF-6A26-8D80-E9A2E97882A2}"/>
                  </a:ext>
                </a:extLst>
              </p:cNvPr>
              <p:cNvSpPr txBox="1"/>
              <p:nvPr/>
            </p:nvSpPr>
            <p:spPr>
              <a:xfrm>
                <a:off x="6047787" y="2590860"/>
                <a:ext cx="82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314F-F0BF-6A26-8D80-E9A2E978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87" y="2590860"/>
                <a:ext cx="822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2AB6C0-E5B5-EA8C-385D-25FAAC95AFB8}"/>
                  </a:ext>
                </a:extLst>
              </p:cNvPr>
              <p:cNvSpPr txBox="1"/>
              <p:nvPr/>
            </p:nvSpPr>
            <p:spPr>
              <a:xfrm>
                <a:off x="5886051" y="4244737"/>
                <a:ext cx="82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2AB6C0-E5B5-EA8C-385D-25FAAC95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51" y="4244737"/>
                <a:ext cx="822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266</TotalTime>
  <Words>139</Words>
  <Application>Microsoft Office PowerPoint</Application>
  <PresentationFormat>On-screen Show (4:3)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14</cp:revision>
  <dcterms:created xsi:type="dcterms:W3CDTF">2023-12-13T19:23:06Z</dcterms:created>
  <dcterms:modified xsi:type="dcterms:W3CDTF">2024-01-01T00:23:46Z</dcterms:modified>
</cp:coreProperties>
</file>