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3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2293-C92A-45D8-B67B-C67BEF3F85A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07D823-D54A-44FE-99C8-88A846A23E36}"/>
              </a:ext>
            </a:extLst>
          </p:cNvPr>
          <p:cNvSpPr/>
          <p:nvPr/>
        </p:nvSpPr>
        <p:spPr>
          <a:xfrm>
            <a:off x="2661847" y="2526826"/>
            <a:ext cx="1667336" cy="1689479"/>
          </a:xfrm>
          <a:prstGeom prst="ellipse">
            <a:avLst/>
          </a:prstGeom>
          <a:solidFill>
            <a:srgbClr val="B7833D">
              <a:alpha val="28235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2742B7-8633-44C1-8C6A-0B4F315FAB59}"/>
              </a:ext>
            </a:extLst>
          </p:cNvPr>
          <p:cNvSpPr/>
          <p:nvPr/>
        </p:nvSpPr>
        <p:spPr>
          <a:xfrm>
            <a:off x="3508238" y="1310776"/>
            <a:ext cx="1667336" cy="1689479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8EB38-B959-43BB-B1FF-710E4D422947}"/>
                  </a:ext>
                </a:extLst>
              </p:cNvPr>
              <p:cNvSpPr txBox="1"/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8EB38-B959-43BB-B1FF-710E4D42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blipFill>
                <a:blip r:embed="rId2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B08E1A-C95A-498C-A9E9-056907567DCF}"/>
                  </a:ext>
                </a:extLst>
              </p:cNvPr>
              <p:cNvSpPr txBox="1"/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B08E1A-C95A-498C-A9E9-0569075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5E491-D31C-474C-9BFB-5585B5E6013F}"/>
                  </a:ext>
                </a:extLst>
              </p:cNvPr>
              <p:cNvSpPr txBox="1"/>
              <p:nvPr/>
            </p:nvSpPr>
            <p:spPr>
              <a:xfrm>
                <a:off x="5166040" y="1955460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5E491-D31C-474C-9BFB-5585B5E6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40" y="1955460"/>
                <a:ext cx="487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A73F0C-96F5-4C78-8478-58E407F2F61C}"/>
              </a:ext>
            </a:extLst>
          </p:cNvPr>
          <p:cNvCxnSpPr>
            <a:cxnSpLocks/>
          </p:cNvCxnSpPr>
          <p:nvPr/>
        </p:nvCxnSpPr>
        <p:spPr>
          <a:xfrm>
            <a:off x="4341906" y="2177093"/>
            <a:ext cx="824134" cy="2274862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829CDF-6DCD-4D4B-8244-A24A9C593597}"/>
              </a:ext>
            </a:extLst>
          </p:cNvPr>
          <p:cNvCxnSpPr/>
          <p:nvPr/>
        </p:nvCxnSpPr>
        <p:spPr>
          <a:xfrm>
            <a:off x="4116545" y="1522223"/>
            <a:ext cx="225360" cy="65487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932F57-3D04-4583-86A9-D339A80657B3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CA8E890-8280-4E58-B872-75F01ED22A78}"/>
              </a:ext>
            </a:extLst>
          </p:cNvPr>
          <p:cNvSpPr/>
          <p:nvPr/>
        </p:nvSpPr>
        <p:spPr>
          <a:xfrm>
            <a:off x="2661847" y="2526826"/>
            <a:ext cx="1667336" cy="1689479"/>
          </a:xfrm>
          <a:prstGeom prst="ellipse">
            <a:avLst/>
          </a:prstGeom>
          <a:solidFill>
            <a:srgbClr val="B7833D">
              <a:alpha val="28235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2DBB75-F5DD-42C5-8E4A-518189C9BFA5}"/>
              </a:ext>
            </a:extLst>
          </p:cNvPr>
          <p:cNvSpPr/>
          <p:nvPr/>
        </p:nvSpPr>
        <p:spPr>
          <a:xfrm>
            <a:off x="3508238" y="1310776"/>
            <a:ext cx="1667336" cy="1689479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C27C85-28FD-477B-BBA5-67ED77A7BB5B}"/>
              </a:ext>
            </a:extLst>
          </p:cNvPr>
          <p:cNvSpPr/>
          <p:nvPr/>
        </p:nvSpPr>
        <p:spPr>
          <a:xfrm>
            <a:off x="4194038" y="3245154"/>
            <a:ext cx="1667336" cy="168947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21C1A4-EAB3-41F6-A6DD-32739775BDDD}"/>
                  </a:ext>
                </a:extLst>
              </p:cNvPr>
              <p:cNvSpPr txBox="1"/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21C1A4-EAB3-41F6-A6DD-32739775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blipFill>
                <a:blip r:embed="rId2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399A0-3049-433E-98C3-E30AF3FA3CD3}"/>
                  </a:ext>
                </a:extLst>
              </p:cNvPr>
              <p:cNvSpPr txBox="1"/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399A0-3049-433E-98C3-E30AF3FA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D460E-E7FA-4D29-8064-15626CD8B4FD}"/>
                  </a:ext>
                </a:extLst>
              </p:cNvPr>
              <p:cNvSpPr txBox="1"/>
              <p:nvPr/>
            </p:nvSpPr>
            <p:spPr>
              <a:xfrm>
                <a:off x="5166040" y="1955460"/>
                <a:ext cx="18268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when collision</a:t>
                </a: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detected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D460E-E7FA-4D29-8064-15626CD8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40" y="1955460"/>
                <a:ext cx="1826847" cy="646331"/>
              </a:xfrm>
              <a:prstGeom prst="rect">
                <a:avLst/>
              </a:prstGeom>
              <a:blipFill>
                <a:blip r:embed="rId4"/>
                <a:stretch>
                  <a:fillRect t="-5660" r="-300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3CBFA0D8-B0C2-4ACD-9093-B60B70CC13FA}"/>
              </a:ext>
            </a:extLst>
          </p:cNvPr>
          <p:cNvSpPr/>
          <p:nvPr/>
        </p:nvSpPr>
        <p:spPr>
          <a:xfrm rot="20425377">
            <a:off x="4807143" y="2003581"/>
            <a:ext cx="215952" cy="2083036"/>
          </a:xfrm>
          <a:prstGeom prst="rightBrace">
            <a:avLst>
              <a:gd name="adj1" fmla="val 32066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E2B72-A143-424F-9E6B-5FE351A2CB8D}"/>
                  </a:ext>
                </a:extLst>
              </p:cNvPr>
              <p:cNvSpPr txBox="1"/>
              <p:nvPr/>
            </p:nvSpPr>
            <p:spPr>
              <a:xfrm>
                <a:off x="4966242" y="280535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E2B72-A143-424F-9E6B-5FE351A2C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42" y="2805359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D82F80-48B2-4EBD-BAD7-0F24A036DE51}"/>
              </a:ext>
            </a:extLst>
          </p:cNvPr>
          <p:cNvCxnSpPr/>
          <p:nvPr/>
        </p:nvCxnSpPr>
        <p:spPr>
          <a:xfrm>
            <a:off x="4341906" y="2177093"/>
            <a:ext cx="1144219" cy="3158394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5D7D4-EB66-41FE-B7A2-C7670BDD4607}"/>
              </a:ext>
            </a:extLst>
          </p:cNvPr>
          <p:cNvCxnSpPr/>
          <p:nvPr/>
        </p:nvCxnSpPr>
        <p:spPr>
          <a:xfrm>
            <a:off x="4116545" y="1522223"/>
            <a:ext cx="225360" cy="65487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5A9EC-FDE1-419C-80FE-36F51ACA36E3}"/>
              </a:ext>
            </a:extLst>
          </p:cNvPr>
          <p:cNvCxnSpPr/>
          <p:nvPr/>
        </p:nvCxnSpPr>
        <p:spPr>
          <a:xfrm>
            <a:off x="4345317" y="2177093"/>
            <a:ext cx="701641" cy="1951409"/>
          </a:xfrm>
          <a:prstGeom prst="straightConnector1">
            <a:avLst/>
          </a:prstGeom>
          <a:ln w="1587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5B5D3A-6273-4868-9619-F05184CAE4F0}"/>
                  </a:ext>
                </a:extLst>
              </p:cNvPr>
              <p:cNvSpPr txBox="1"/>
              <p:nvPr/>
            </p:nvSpPr>
            <p:spPr>
              <a:xfrm>
                <a:off x="5818304" y="3566406"/>
                <a:ext cx="104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at TOI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5B5D3A-6273-4868-9619-F05184CAE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304" y="3566406"/>
                <a:ext cx="1041054" cy="369332"/>
              </a:xfrm>
              <a:prstGeom prst="rect">
                <a:avLst/>
              </a:prstGeom>
              <a:blipFill>
                <a:blip r:embed="rId6"/>
                <a:stretch>
                  <a:fillRect t="-8197" r="-5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DAAD7DC-2589-498A-AB33-76DA0D8DA812}"/>
              </a:ext>
            </a:extLst>
          </p:cNvPr>
          <p:cNvSpPr/>
          <p:nvPr/>
        </p:nvSpPr>
        <p:spPr>
          <a:xfrm>
            <a:off x="4973339" y="4028798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A58059-8CC9-4347-8EA6-8226BF23FB85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F68AA9-E2A8-4865-A678-7D0BF609E790}"/>
              </a:ext>
            </a:extLst>
          </p:cNvPr>
          <p:cNvGrpSpPr/>
          <p:nvPr/>
        </p:nvGrpSpPr>
        <p:grpSpPr>
          <a:xfrm>
            <a:off x="2533929" y="1310776"/>
            <a:ext cx="4458958" cy="4024711"/>
            <a:chOff x="3901812" y="1288474"/>
            <a:chExt cx="4458958" cy="402471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80DA7A-1E45-4D45-BAD1-78D6E8D6E850}"/>
                </a:ext>
              </a:extLst>
            </p:cNvPr>
            <p:cNvSpPr/>
            <p:nvPr/>
          </p:nvSpPr>
          <p:spPr>
            <a:xfrm>
              <a:off x="4029730" y="2504524"/>
              <a:ext cx="1667336" cy="1689479"/>
            </a:xfrm>
            <a:prstGeom prst="ellipse">
              <a:avLst/>
            </a:prstGeom>
            <a:solidFill>
              <a:srgbClr val="B7833D">
                <a:alpha val="28235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4F9F7B-EBFD-4EEE-8509-ADEC9B15E6C7}"/>
                </a:ext>
              </a:extLst>
            </p:cNvPr>
            <p:cNvSpPr/>
            <p:nvPr/>
          </p:nvSpPr>
          <p:spPr>
            <a:xfrm>
              <a:off x="4876121" y="1288474"/>
              <a:ext cx="1667336" cy="168947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D41AEB-EDC5-4815-BD2B-CBE649122FC2}"/>
                </a:ext>
              </a:extLst>
            </p:cNvPr>
            <p:cNvSpPr/>
            <p:nvPr/>
          </p:nvSpPr>
          <p:spPr>
            <a:xfrm>
              <a:off x="5561921" y="3222852"/>
              <a:ext cx="1667336" cy="1689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224AFE-A359-4E5F-BEB5-03690F536BE6}"/>
                    </a:ext>
                  </a:extLst>
                </p:cNvPr>
                <p:cNvSpPr txBox="1"/>
                <p:nvPr/>
              </p:nvSpPr>
              <p:spPr>
                <a:xfrm>
                  <a:off x="5553152" y="1662633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224AFE-A359-4E5F-BEB5-03690F536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152" y="1662633"/>
                  <a:ext cx="36933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2951" r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7CAFD7-C5A1-41A7-B8FE-EEB8FB67195F}"/>
                    </a:ext>
                  </a:extLst>
                </p:cNvPr>
                <p:cNvSpPr txBox="1"/>
                <p:nvPr/>
              </p:nvSpPr>
              <p:spPr>
                <a:xfrm>
                  <a:off x="3901812" y="2386988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7CAFD7-C5A1-41A7-B8FE-EEB8FB67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812" y="2386988"/>
                  <a:ext cx="4817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FDC27-9A57-4854-8180-19479CCB120B}"/>
                    </a:ext>
                  </a:extLst>
                </p:cNvPr>
                <p:cNvSpPr txBox="1"/>
                <p:nvPr/>
              </p:nvSpPr>
              <p:spPr>
                <a:xfrm>
                  <a:off x="6533923" y="1933158"/>
                  <a:ext cx="18268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 when collision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detected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FDC27-9A57-4854-8180-19479CCB1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923" y="1933158"/>
                  <a:ext cx="1826847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5660" r="-300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3872A-BA45-4B35-9C5C-B466DC426029}"/>
                    </a:ext>
                  </a:extLst>
                </p:cNvPr>
                <p:cNvSpPr txBox="1"/>
                <p:nvPr/>
              </p:nvSpPr>
              <p:spPr>
                <a:xfrm>
                  <a:off x="6334125" y="278305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3872A-BA45-4B35-9C5C-B466DC426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125" y="2783057"/>
                  <a:ext cx="3866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A835EE-C7B9-4E8D-84E4-AB4E50ED09C8}"/>
                </a:ext>
              </a:extLst>
            </p:cNvPr>
            <p:cNvCxnSpPr/>
            <p:nvPr/>
          </p:nvCxnSpPr>
          <p:spPr>
            <a:xfrm>
              <a:off x="5709789" y="2154791"/>
              <a:ext cx="1144219" cy="3158394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282166-2FEE-47FD-BD60-9B8AA027975D}"/>
                </a:ext>
              </a:extLst>
            </p:cNvPr>
            <p:cNvCxnSpPr/>
            <p:nvPr/>
          </p:nvCxnSpPr>
          <p:spPr>
            <a:xfrm>
              <a:off x="5484428" y="1499921"/>
              <a:ext cx="225360" cy="65487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arrow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D59621-8114-4D48-A6EF-60405C390C31}"/>
                </a:ext>
              </a:extLst>
            </p:cNvPr>
            <p:cNvCxnSpPr/>
            <p:nvPr/>
          </p:nvCxnSpPr>
          <p:spPr>
            <a:xfrm>
              <a:off x="4873536" y="3351341"/>
              <a:ext cx="1539185" cy="754859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982099-F534-4ED0-B2E0-EB1C5EFE6EDD}"/>
                </a:ext>
              </a:extLst>
            </p:cNvPr>
            <p:cNvCxnSpPr/>
            <p:nvPr/>
          </p:nvCxnSpPr>
          <p:spPr>
            <a:xfrm>
              <a:off x="5713200" y="2154791"/>
              <a:ext cx="701641" cy="1951409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DA702F-8915-40DA-94D1-55A376B1E1C3}"/>
                    </a:ext>
                  </a:extLst>
                </p:cNvPr>
                <p:cNvSpPr txBox="1"/>
                <p:nvPr/>
              </p:nvSpPr>
              <p:spPr>
                <a:xfrm>
                  <a:off x="5172136" y="215394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DA702F-8915-40DA-94D1-55A376B1E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136" y="2153947"/>
                  <a:ext cx="35067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5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251F7F-F5E1-4B52-8154-D42FBE832387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4900441" y="2144022"/>
              <a:ext cx="808055" cy="11606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36B9AD-028D-40DF-AA8C-23BE9B907027}"/>
                    </a:ext>
                  </a:extLst>
                </p:cNvPr>
                <p:cNvSpPr txBox="1"/>
                <p:nvPr/>
              </p:nvSpPr>
              <p:spPr>
                <a:xfrm>
                  <a:off x="5501736" y="2489305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36B9AD-028D-40DF-AA8C-23BE9B90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36" y="2489305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Pie 29">
              <a:extLst>
                <a:ext uri="{FF2B5EF4-FFF2-40B4-BE49-F238E27FC236}">
                  <a16:creationId xmlns:a16="http://schemas.microsoft.com/office/drawing/2014/main" id="{59F0D21C-1E53-48F4-9E06-7D8621C801AF}"/>
                </a:ext>
              </a:extLst>
            </p:cNvPr>
            <p:cNvSpPr/>
            <p:nvPr/>
          </p:nvSpPr>
          <p:spPr>
            <a:xfrm>
              <a:off x="5343573" y="1807875"/>
              <a:ext cx="720447" cy="705157"/>
            </a:xfrm>
            <a:prstGeom prst="pie">
              <a:avLst>
                <a:gd name="adj1" fmla="val 4128946"/>
                <a:gd name="adj2" fmla="val 7464521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EC494B6-3AB9-4B27-99C4-2DEEB72CFDED}"/>
                </a:ext>
              </a:extLst>
            </p:cNvPr>
            <p:cNvSpPr/>
            <p:nvPr/>
          </p:nvSpPr>
          <p:spPr>
            <a:xfrm rot="6916827">
              <a:off x="5434327" y="3051907"/>
              <a:ext cx="208436" cy="1708396"/>
            </a:xfrm>
            <a:prstGeom prst="rightBrace">
              <a:avLst>
                <a:gd name="adj1" fmla="val 23514"/>
                <a:gd name="adj2" fmla="val 50000"/>
              </a:avLst>
            </a:prstGeom>
            <a:ln w="19050" cap="rnd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221337-6DE2-42E1-831E-1575FC7D7471}"/>
                    </a:ext>
                  </a:extLst>
                </p:cNvPr>
                <p:cNvSpPr txBox="1"/>
                <p:nvPr/>
              </p:nvSpPr>
              <p:spPr>
                <a:xfrm>
                  <a:off x="5240429" y="3968201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221337-6DE2-42E1-831E-1575FC7D7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29" y="3968201"/>
                  <a:ext cx="3700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8F2F5-03F4-4152-8928-548AB9EE2818}"/>
                    </a:ext>
                  </a:extLst>
                </p:cNvPr>
                <p:cNvSpPr txBox="1"/>
                <p:nvPr/>
              </p:nvSpPr>
              <p:spPr>
                <a:xfrm>
                  <a:off x="7186187" y="3544104"/>
                  <a:ext cx="1041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 at TOI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8F2F5-03F4-4152-8928-548AB9EE2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187" y="3544104"/>
                  <a:ext cx="1041054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082A268-B5BB-4427-AE16-628D6B377C40}"/>
              </a:ext>
            </a:extLst>
          </p:cNvPr>
          <p:cNvSpPr/>
          <p:nvPr/>
        </p:nvSpPr>
        <p:spPr>
          <a:xfrm rot="20425377">
            <a:off x="4807143" y="2003581"/>
            <a:ext cx="215952" cy="2083036"/>
          </a:xfrm>
          <a:prstGeom prst="rightBrace">
            <a:avLst>
              <a:gd name="adj1" fmla="val 32066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057924-6134-4292-B22A-20BC7DAD744E}"/>
              </a:ext>
            </a:extLst>
          </p:cNvPr>
          <p:cNvSpPr/>
          <p:nvPr/>
        </p:nvSpPr>
        <p:spPr>
          <a:xfrm>
            <a:off x="4973339" y="4028798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3CF295-B6EA-4240-B6F4-02BA5C40BC59}"/>
              </a:ext>
            </a:extLst>
          </p:cNvPr>
          <p:cNvSpPr/>
          <p:nvPr/>
        </p:nvSpPr>
        <p:spPr>
          <a:xfrm>
            <a:off x="3443128" y="3310797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500B2D-6EA2-4AE2-93A0-B5DEDC006C9D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E36B9B-7748-425E-ADA1-A8CD4034BEAC}"/>
              </a:ext>
            </a:extLst>
          </p:cNvPr>
          <p:cNvGrpSpPr/>
          <p:nvPr/>
        </p:nvGrpSpPr>
        <p:grpSpPr>
          <a:xfrm>
            <a:off x="3935371" y="1096821"/>
            <a:ext cx="2728270" cy="2711449"/>
            <a:chOff x="4209655" y="811165"/>
            <a:chExt cx="2728270" cy="2711449"/>
          </a:xfrm>
        </p:grpSpPr>
        <p:sp>
          <p:nvSpPr>
            <p:cNvPr id="6" name="Oval 5"/>
            <p:cNvSpPr/>
            <p:nvPr/>
          </p:nvSpPr>
          <p:spPr>
            <a:xfrm>
              <a:off x="4209655" y="811165"/>
              <a:ext cx="2728270" cy="27114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518189" y="2113943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17010" y="293994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1531434" y="3335255"/>
            <a:ext cx="6146830" cy="0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86937" y="1616082"/>
                <a:ext cx="124777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37" y="1616082"/>
                <a:ext cx="1247777" cy="424283"/>
              </a:xfrm>
              <a:prstGeom prst="rect">
                <a:avLst/>
              </a:prstGeom>
              <a:blipFill>
                <a:blip r:embed="rId2"/>
                <a:stretch>
                  <a:fillRect t="-15714" r="-39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71843" y="2119789"/>
                <a:ext cx="87075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mtClean="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43" y="2119789"/>
                <a:ext cx="870759" cy="391261"/>
              </a:xfrm>
              <a:prstGeom prst="rect">
                <a:avLst/>
              </a:prstGeom>
              <a:blipFill>
                <a:blip r:embed="rId3"/>
                <a:stretch>
                  <a:fillRect l="-2098" r="-62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11464" y="3333571"/>
                <a:ext cx="10668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64" y="3333571"/>
                <a:ext cx="1066800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635558" y="1096821"/>
            <a:ext cx="5015872" cy="5043784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699342" y="2037888"/>
            <a:ext cx="11391" cy="1144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677809" y="384551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09" y="384551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085568" y="3350154"/>
            <a:ext cx="152400" cy="15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25846" y="3295735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107473" y="2046516"/>
            <a:ext cx="2604599" cy="2608657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298854" y="2452545"/>
            <a:ext cx="0" cy="887510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42334" y="3183651"/>
            <a:ext cx="152400" cy="15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72005" y="2979432"/>
                <a:ext cx="394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5" y="2979432"/>
                <a:ext cx="3941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ie 24"/>
          <p:cNvSpPr/>
          <p:nvPr/>
        </p:nvSpPr>
        <p:spPr>
          <a:xfrm>
            <a:off x="4216092" y="3098121"/>
            <a:ext cx="457200" cy="457200"/>
          </a:xfrm>
          <a:prstGeom prst="pie">
            <a:avLst>
              <a:gd name="adj1" fmla="val 18917366"/>
              <a:gd name="adj2" fmla="val 21599672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A214C8-E5C6-4887-BE1A-AD55DB24B3C3}"/>
              </a:ext>
            </a:extLst>
          </p:cNvPr>
          <p:cNvGrpSpPr/>
          <p:nvPr/>
        </p:nvGrpSpPr>
        <p:grpSpPr>
          <a:xfrm>
            <a:off x="1725721" y="3333571"/>
            <a:ext cx="2711452" cy="2711449"/>
            <a:chOff x="1629281" y="3331091"/>
            <a:chExt cx="2711452" cy="2711449"/>
          </a:xfrm>
        </p:grpSpPr>
        <p:sp>
          <p:nvSpPr>
            <p:cNvPr id="15" name="Oval 14"/>
            <p:cNvSpPr/>
            <p:nvPr/>
          </p:nvSpPr>
          <p:spPr>
            <a:xfrm>
              <a:off x="1629281" y="3331091"/>
              <a:ext cx="2711452" cy="27114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929406" y="4633869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611306" y="2670878"/>
                <a:ext cx="10668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06" y="2670878"/>
                <a:ext cx="1066800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e 29"/>
          <p:cNvSpPr/>
          <p:nvPr/>
        </p:nvSpPr>
        <p:spPr>
          <a:xfrm rot="5400000">
            <a:off x="4786363" y="3108700"/>
            <a:ext cx="215952" cy="841002"/>
          </a:xfrm>
          <a:prstGeom prst="rightBrace">
            <a:avLst>
              <a:gd name="adj1" fmla="val 32431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75009" y="367504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09" y="3675047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ie 32"/>
          <p:cNvSpPr/>
          <p:nvPr/>
        </p:nvSpPr>
        <p:spPr>
          <a:xfrm rot="10800000">
            <a:off x="4205036" y="3103287"/>
            <a:ext cx="457200" cy="457200"/>
          </a:xfrm>
          <a:prstGeom prst="pie">
            <a:avLst>
              <a:gd name="adj1" fmla="val 18920410"/>
              <a:gd name="adj2" fmla="val 21599672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47600" y="3310804"/>
                <a:ext cx="394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00" y="3310804"/>
                <a:ext cx="39414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/>
          <p:cNvSpPr/>
          <p:nvPr/>
        </p:nvSpPr>
        <p:spPr>
          <a:xfrm rot="16200000">
            <a:off x="3649929" y="2413931"/>
            <a:ext cx="215952" cy="1352911"/>
          </a:xfrm>
          <a:prstGeom prst="rightBrace">
            <a:avLst>
              <a:gd name="adj1" fmla="val 35873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478171" y="261091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71" y="2610911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0F17CCE-CA59-4771-AEDE-520B5B8F9958}"/>
              </a:ext>
            </a:extLst>
          </p:cNvPr>
          <p:cNvSpPr/>
          <p:nvPr/>
        </p:nvSpPr>
        <p:spPr>
          <a:xfrm>
            <a:off x="5442878" y="2452545"/>
            <a:ext cx="215952" cy="842359"/>
          </a:xfrm>
          <a:prstGeom prst="rightBrace">
            <a:avLst>
              <a:gd name="adj1" fmla="val 28988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6AF3A6-8BB2-4101-9104-F2277CDDAA19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>
            <a:off x="3081447" y="3401628"/>
            <a:ext cx="0" cy="1234721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9" grpId="0"/>
      <p:bldP spid="10" grpId="0"/>
      <p:bldP spid="17" grpId="0"/>
      <p:bldP spid="18" grpId="0" animBg="1"/>
      <p:bldP spid="19" grpId="0" animBg="1"/>
      <p:bldP spid="23" grpId="0" animBg="1"/>
      <p:bldP spid="24" grpId="0"/>
      <p:bldP spid="25" grpId="0" animBg="1"/>
      <p:bldP spid="29" grpId="0"/>
      <p:bldP spid="30" grpId="0" animBg="1"/>
      <p:bldP spid="31" grpId="0"/>
      <p:bldP spid="33" grpId="0" animBg="1"/>
      <p:bldP spid="34" grpId="0"/>
      <p:bldP spid="35" grpId="0" animBg="1"/>
      <p:bldP spid="36" grpId="0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49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7</cp:revision>
  <dcterms:created xsi:type="dcterms:W3CDTF">2023-12-04T19:49:33Z</dcterms:created>
  <dcterms:modified xsi:type="dcterms:W3CDTF">2023-12-06T21:47:23Z</dcterms:modified>
</cp:coreProperties>
</file>