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4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6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6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5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9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2293-C92A-45D8-B67B-C67BEF3F85AE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E7A1-38A4-42E6-96F9-19CBE7568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74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07D823-D54A-44FE-99C8-88A846A23E36}"/>
              </a:ext>
            </a:extLst>
          </p:cNvPr>
          <p:cNvSpPr/>
          <p:nvPr/>
        </p:nvSpPr>
        <p:spPr>
          <a:xfrm>
            <a:off x="2661847" y="2526826"/>
            <a:ext cx="1667336" cy="1689479"/>
          </a:xfrm>
          <a:prstGeom prst="ellipse">
            <a:avLst/>
          </a:prstGeom>
          <a:solidFill>
            <a:srgbClr val="B7833D">
              <a:alpha val="28235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2742B7-8633-44C1-8C6A-0B4F315FAB59}"/>
              </a:ext>
            </a:extLst>
          </p:cNvPr>
          <p:cNvSpPr/>
          <p:nvPr/>
        </p:nvSpPr>
        <p:spPr>
          <a:xfrm>
            <a:off x="3508238" y="1310776"/>
            <a:ext cx="1667336" cy="1689479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8EB38-B959-43BB-B1FF-710E4D422947}"/>
                  </a:ext>
                </a:extLst>
              </p:cNvPr>
              <p:cNvSpPr txBox="1"/>
              <p:nvPr/>
            </p:nvSpPr>
            <p:spPr>
              <a:xfrm>
                <a:off x="4185269" y="1684935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8EB38-B959-43BB-B1FF-710E4D422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69" y="1684935"/>
                <a:ext cx="369332" cy="369332"/>
              </a:xfrm>
              <a:prstGeom prst="rect">
                <a:avLst/>
              </a:prstGeom>
              <a:blipFill>
                <a:blip r:embed="rId2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B08E1A-C95A-498C-A9E9-056907567DCF}"/>
                  </a:ext>
                </a:extLst>
              </p:cNvPr>
              <p:cNvSpPr txBox="1"/>
              <p:nvPr/>
            </p:nvSpPr>
            <p:spPr>
              <a:xfrm>
                <a:off x="2533929" y="2409290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B08E1A-C95A-498C-A9E9-05690756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929" y="2409290"/>
                <a:ext cx="4817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5E491-D31C-474C-9BFB-5585B5E6013F}"/>
                  </a:ext>
                </a:extLst>
              </p:cNvPr>
              <p:cNvSpPr txBox="1"/>
              <p:nvPr/>
            </p:nvSpPr>
            <p:spPr>
              <a:xfrm>
                <a:off x="5166040" y="1955460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5E491-D31C-474C-9BFB-5585B5E60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40" y="1955460"/>
                <a:ext cx="487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A73F0C-96F5-4C78-8478-58E407F2F61C}"/>
              </a:ext>
            </a:extLst>
          </p:cNvPr>
          <p:cNvCxnSpPr>
            <a:cxnSpLocks/>
          </p:cNvCxnSpPr>
          <p:nvPr/>
        </p:nvCxnSpPr>
        <p:spPr>
          <a:xfrm>
            <a:off x="4341906" y="2177093"/>
            <a:ext cx="824134" cy="2274862"/>
          </a:xfrm>
          <a:prstGeom prst="straightConnector1">
            <a:avLst/>
          </a:prstGeom>
          <a:ln w="15875" cap="rnd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829CDF-6DCD-4D4B-8244-A24A9C593597}"/>
              </a:ext>
            </a:extLst>
          </p:cNvPr>
          <p:cNvCxnSpPr/>
          <p:nvPr/>
        </p:nvCxnSpPr>
        <p:spPr>
          <a:xfrm>
            <a:off x="4116545" y="1522223"/>
            <a:ext cx="225360" cy="65487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932F57-3D04-4583-86A9-D339A80657B3}"/>
              </a:ext>
            </a:extLst>
          </p:cNvPr>
          <p:cNvSpPr/>
          <p:nvPr/>
        </p:nvSpPr>
        <p:spPr>
          <a:xfrm>
            <a:off x="4286033" y="2101415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CA8E890-8280-4E58-B872-75F01ED22A78}"/>
              </a:ext>
            </a:extLst>
          </p:cNvPr>
          <p:cNvSpPr/>
          <p:nvPr/>
        </p:nvSpPr>
        <p:spPr>
          <a:xfrm>
            <a:off x="2661847" y="2526826"/>
            <a:ext cx="1667336" cy="1689479"/>
          </a:xfrm>
          <a:prstGeom prst="ellipse">
            <a:avLst/>
          </a:prstGeom>
          <a:solidFill>
            <a:srgbClr val="B7833D">
              <a:alpha val="28235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2DBB75-F5DD-42C5-8E4A-518189C9BFA5}"/>
              </a:ext>
            </a:extLst>
          </p:cNvPr>
          <p:cNvSpPr/>
          <p:nvPr/>
        </p:nvSpPr>
        <p:spPr>
          <a:xfrm>
            <a:off x="3508238" y="1310776"/>
            <a:ext cx="1667336" cy="1689479"/>
          </a:xfrm>
          <a:prstGeom prst="ellipse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C27C85-28FD-477B-BBA5-67ED77A7BB5B}"/>
              </a:ext>
            </a:extLst>
          </p:cNvPr>
          <p:cNvSpPr/>
          <p:nvPr/>
        </p:nvSpPr>
        <p:spPr>
          <a:xfrm>
            <a:off x="4194038" y="3245154"/>
            <a:ext cx="1667336" cy="168947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21C1A4-EAB3-41F6-A6DD-32739775BDDD}"/>
                  </a:ext>
                </a:extLst>
              </p:cNvPr>
              <p:cNvSpPr txBox="1"/>
              <p:nvPr/>
            </p:nvSpPr>
            <p:spPr>
              <a:xfrm>
                <a:off x="4185269" y="1684935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21C1A4-EAB3-41F6-A6DD-32739775B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69" y="1684935"/>
                <a:ext cx="369332" cy="369332"/>
              </a:xfrm>
              <a:prstGeom prst="rect">
                <a:avLst/>
              </a:prstGeom>
              <a:blipFill>
                <a:blip r:embed="rId2"/>
                <a:stretch>
                  <a:fillRect t="-22951"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399A0-3049-433E-98C3-E30AF3FA3CD3}"/>
                  </a:ext>
                </a:extLst>
              </p:cNvPr>
              <p:cNvSpPr txBox="1"/>
              <p:nvPr/>
            </p:nvSpPr>
            <p:spPr>
              <a:xfrm>
                <a:off x="2533929" y="2409290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F399A0-3049-433E-98C3-E30AF3FA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929" y="2409290"/>
                <a:ext cx="4817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D460E-E7FA-4D29-8064-15626CD8B4FD}"/>
                  </a:ext>
                </a:extLst>
              </p:cNvPr>
              <p:cNvSpPr txBox="1"/>
              <p:nvPr/>
            </p:nvSpPr>
            <p:spPr>
              <a:xfrm>
                <a:off x="5166040" y="1955460"/>
                <a:ext cx="18268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when collision</a:t>
                </a:r>
              </a:p>
              <a:p>
                <a:pPr algn="ctr"/>
                <a:r>
                  <a:rPr lang="en-US" dirty="0">
                    <a:solidFill>
                      <a:prstClr val="black"/>
                    </a:solidFill>
                  </a:rPr>
                  <a:t>detected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1D460E-E7FA-4D29-8064-15626CD8B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40" y="1955460"/>
                <a:ext cx="1826847" cy="646331"/>
              </a:xfrm>
              <a:prstGeom prst="rect">
                <a:avLst/>
              </a:prstGeom>
              <a:blipFill>
                <a:blip r:embed="rId4"/>
                <a:stretch>
                  <a:fillRect t="-5660" r="-300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3CBFA0D8-B0C2-4ACD-9093-B60B70CC13FA}"/>
              </a:ext>
            </a:extLst>
          </p:cNvPr>
          <p:cNvSpPr/>
          <p:nvPr/>
        </p:nvSpPr>
        <p:spPr>
          <a:xfrm rot="20425377">
            <a:off x="4807143" y="2003581"/>
            <a:ext cx="215952" cy="2083036"/>
          </a:xfrm>
          <a:prstGeom prst="rightBrace">
            <a:avLst>
              <a:gd name="adj1" fmla="val 32066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FE2B72-A143-424F-9E6B-5FE351A2CB8D}"/>
                  </a:ext>
                </a:extLst>
              </p:cNvPr>
              <p:cNvSpPr txBox="1"/>
              <p:nvPr/>
            </p:nvSpPr>
            <p:spPr>
              <a:xfrm>
                <a:off x="4966242" y="2805359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FE2B72-A143-424F-9E6B-5FE351A2C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242" y="2805359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D82F80-48B2-4EBD-BAD7-0F24A036DE51}"/>
              </a:ext>
            </a:extLst>
          </p:cNvPr>
          <p:cNvCxnSpPr/>
          <p:nvPr/>
        </p:nvCxnSpPr>
        <p:spPr>
          <a:xfrm>
            <a:off x="4341906" y="2177093"/>
            <a:ext cx="1144219" cy="3158394"/>
          </a:xfrm>
          <a:prstGeom prst="straightConnector1">
            <a:avLst/>
          </a:prstGeom>
          <a:ln w="15875" cap="rnd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35D7D4-EB66-41FE-B7A2-C7670BDD4607}"/>
              </a:ext>
            </a:extLst>
          </p:cNvPr>
          <p:cNvCxnSpPr/>
          <p:nvPr/>
        </p:nvCxnSpPr>
        <p:spPr>
          <a:xfrm>
            <a:off x="4116545" y="1522223"/>
            <a:ext cx="225360" cy="65487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D5A9EC-FDE1-419C-80FE-36F51ACA36E3}"/>
              </a:ext>
            </a:extLst>
          </p:cNvPr>
          <p:cNvCxnSpPr/>
          <p:nvPr/>
        </p:nvCxnSpPr>
        <p:spPr>
          <a:xfrm>
            <a:off x="4345317" y="2177093"/>
            <a:ext cx="701641" cy="1951409"/>
          </a:xfrm>
          <a:prstGeom prst="straightConnector1">
            <a:avLst/>
          </a:prstGeom>
          <a:ln w="15875" cap="rnd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5B5D3A-6273-4868-9619-F05184CAE4F0}"/>
                  </a:ext>
                </a:extLst>
              </p:cNvPr>
              <p:cNvSpPr txBox="1"/>
              <p:nvPr/>
            </p:nvSpPr>
            <p:spPr>
              <a:xfrm>
                <a:off x="5818304" y="3566406"/>
                <a:ext cx="1041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  <m:sub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at TOI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5B5D3A-6273-4868-9619-F05184CAE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304" y="3566406"/>
                <a:ext cx="1041054" cy="369332"/>
              </a:xfrm>
              <a:prstGeom prst="rect">
                <a:avLst/>
              </a:prstGeom>
              <a:blipFill>
                <a:blip r:embed="rId6"/>
                <a:stretch>
                  <a:fillRect t="-8197" r="-52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DAAD7DC-2589-498A-AB33-76DA0D8DA812}"/>
              </a:ext>
            </a:extLst>
          </p:cNvPr>
          <p:cNvSpPr/>
          <p:nvPr/>
        </p:nvSpPr>
        <p:spPr>
          <a:xfrm>
            <a:off x="4973339" y="4028798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1A58059-8CC9-4347-8EA6-8226BF23FB85}"/>
              </a:ext>
            </a:extLst>
          </p:cNvPr>
          <p:cNvSpPr/>
          <p:nvPr/>
        </p:nvSpPr>
        <p:spPr>
          <a:xfrm>
            <a:off x="4286033" y="2101415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F68AA9-E2A8-4865-A678-7D0BF609E790}"/>
              </a:ext>
            </a:extLst>
          </p:cNvPr>
          <p:cNvGrpSpPr/>
          <p:nvPr/>
        </p:nvGrpSpPr>
        <p:grpSpPr>
          <a:xfrm>
            <a:off x="2533929" y="1310776"/>
            <a:ext cx="4458958" cy="4024711"/>
            <a:chOff x="3901812" y="1288474"/>
            <a:chExt cx="4458958" cy="402471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D80DA7A-1E45-4D45-BAD1-78D6E8D6E850}"/>
                </a:ext>
              </a:extLst>
            </p:cNvPr>
            <p:cNvSpPr/>
            <p:nvPr/>
          </p:nvSpPr>
          <p:spPr>
            <a:xfrm>
              <a:off x="4029730" y="2504524"/>
              <a:ext cx="1667336" cy="1689479"/>
            </a:xfrm>
            <a:prstGeom prst="ellipse">
              <a:avLst/>
            </a:prstGeom>
            <a:solidFill>
              <a:srgbClr val="B7833D">
                <a:alpha val="28235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4F9F7B-EBFD-4EEE-8509-ADEC9B15E6C7}"/>
                </a:ext>
              </a:extLst>
            </p:cNvPr>
            <p:cNvSpPr/>
            <p:nvPr/>
          </p:nvSpPr>
          <p:spPr>
            <a:xfrm>
              <a:off x="4876121" y="1288474"/>
              <a:ext cx="1667336" cy="1689479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D41AEB-EDC5-4815-BD2B-CBE649122FC2}"/>
                </a:ext>
              </a:extLst>
            </p:cNvPr>
            <p:cNvSpPr/>
            <p:nvPr/>
          </p:nvSpPr>
          <p:spPr>
            <a:xfrm>
              <a:off x="5561921" y="3222852"/>
              <a:ext cx="1667336" cy="16894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224AFE-A359-4E5F-BEB5-03690F536BE6}"/>
                    </a:ext>
                  </a:extLst>
                </p:cNvPr>
                <p:cNvSpPr txBox="1"/>
                <p:nvPr/>
              </p:nvSpPr>
              <p:spPr>
                <a:xfrm>
                  <a:off x="5553152" y="1662633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3224AFE-A359-4E5F-BEB5-03690F536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152" y="1662633"/>
                  <a:ext cx="369332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2951" r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7CAFD7-C5A1-41A7-B8FE-EEB8FB67195F}"/>
                    </a:ext>
                  </a:extLst>
                </p:cNvPr>
                <p:cNvSpPr txBox="1"/>
                <p:nvPr/>
              </p:nvSpPr>
              <p:spPr>
                <a:xfrm>
                  <a:off x="3901812" y="2386988"/>
                  <a:ext cx="481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7CAFD7-C5A1-41A7-B8FE-EEB8FB671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812" y="2386988"/>
                  <a:ext cx="48173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FDC27-9A57-4854-8180-19479CCB120B}"/>
                    </a:ext>
                  </a:extLst>
                </p:cNvPr>
                <p:cNvSpPr txBox="1"/>
                <p:nvPr/>
              </p:nvSpPr>
              <p:spPr>
                <a:xfrm>
                  <a:off x="6533923" y="1933158"/>
                  <a:ext cx="18268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prstClr val="black"/>
                      </a:solidFill>
                    </a:rPr>
                    <a:t> when collision</a:t>
                  </a:r>
                </a:p>
                <a:p>
                  <a:pPr algn="ctr"/>
                  <a:r>
                    <a:rPr lang="en-US" dirty="0">
                      <a:solidFill>
                        <a:prstClr val="black"/>
                      </a:solidFill>
                    </a:rPr>
                    <a:t>detected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FFDC27-9A57-4854-8180-19479CCB1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923" y="1933158"/>
                  <a:ext cx="1826847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5660" r="-300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3872A-BA45-4B35-9C5C-B466DC426029}"/>
                    </a:ext>
                  </a:extLst>
                </p:cNvPr>
                <p:cNvSpPr txBox="1"/>
                <p:nvPr/>
              </p:nvSpPr>
              <p:spPr>
                <a:xfrm>
                  <a:off x="6334125" y="2783057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B3872A-BA45-4B35-9C5C-B466DC426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4125" y="2783057"/>
                  <a:ext cx="3866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A835EE-C7B9-4E8D-84E4-AB4E50ED09C8}"/>
                </a:ext>
              </a:extLst>
            </p:cNvPr>
            <p:cNvCxnSpPr/>
            <p:nvPr/>
          </p:nvCxnSpPr>
          <p:spPr>
            <a:xfrm>
              <a:off x="5709789" y="2154791"/>
              <a:ext cx="1144219" cy="3158394"/>
            </a:xfrm>
            <a:prstGeom prst="straightConnector1">
              <a:avLst/>
            </a:prstGeom>
            <a:ln w="15875" cap="rnd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282166-2FEE-47FD-BD60-9B8AA027975D}"/>
                </a:ext>
              </a:extLst>
            </p:cNvPr>
            <p:cNvCxnSpPr/>
            <p:nvPr/>
          </p:nvCxnSpPr>
          <p:spPr>
            <a:xfrm>
              <a:off x="5484428" y="1499921"/>
              <a:ext cx="225360" cy="65487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arrow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D59621-8114-4D48-A6EF-60405C390C31}"/>
                </a:ext>
              </a:extLst>
            </p:cNvPr>
            <p:cNvCxnSpPr/>
            <p:nvPr/>
          </p:nvCxnSpPr>
          <p:spPr>
            <a:xfrm>
              <a:off x="4873536" y="3351341"/>
              <a:ext cx="1539185" cy="754859"/>
            </a:xfrm>
            <a:prstGeom prst="straightConnector1">
              <a:avLst/>
            </a:prstGeom>
            <a:ln w="15875" cap="rnd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8982099-F534-4ED0-B2E0-EB1C5EFE6EDD}"/>
                </a:ext>
              </a:extLst>
            </p:cNvPr>
            <p:cNvCxnSpPr/>
            <p:nvPr/>
          </p:nvCxnSpPr>
          <p:spPr>
            <a:xfrm>
              <a:off x="5713200" y="2154791"/>
              <a:ext cx="701641" cy="1951409"/>
            </a:xfrm>
            <a:prstGeom prst="straightConnector1">
              <a:avLst/>
            </a:prstGeom>
            <a:ln w="15875" cap="rnd">
              <a:solidFill>
                <a:schemeClr val="tx1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DA702F-8915-40DA-94D1-55A376B1E1C3}"/>
                    </a:ext>
                  </a:extLst>
                </p:cNvPr>
                <p:cNvSpPr txBox="1"/>
                <p:nvPr/>
              </p:nvSpPr>
              <p:spPr>
                <a:xfrm>
                  <a:off x="5172136" y="2153947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9DA702F-8915-40DA-94D1-55A376B1E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2136" y="2153947"/>
                  <a:ext cx="350672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58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251F7F-F5E1-4B52-8154-D42FBE832387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4900441" y="2144022"/>
              <a:ext cx="808055" cy="116065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836B9AD-028D-40DF-AA8C-23BE9B907027}"/>
                    </a:ext>
                  </a:extLst>
                </p:cNvPr>
                <p:cNvSpPr txBox="1"/>
                <p:nvPr/>
              </p:nvSpPr>
              <p:spPr>
                <a:xfrm>
                  <a:off x="5501736" y="2489305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836B9AD-028D-40DF-AA8C-23BE9B907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1736" y="2489305"/>
                  <a:ext cx="3741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Pie 29">
              <a:extLst>
                <a:ext uri="{FF2B5EF4-FFF2-40B4-BE49-F238E27FC236}">
                  <a16:creationId xmlns:a16="http://schemas.microsoft.com/office/drawing/2014/main" id="{59F0D21C-1E53-48F4-9E06-7D8621C801AF}"/>
                </a:ext>
              </a:extLst>
            </p:cNvPr>
            <p:cNvSpPr/>
            <p:nvPr/>
          </p:nvSpPr>
          <p:spPr>
            <a:xfrm>
              <a:off x="5343573" y="1807875"/>
              <a:ext cx="720447" cy="705157"/>
            </a:xfrm>
            <a:prstGeom prst="pie">
              <a:avLst>
                <a:gd name="adj1" fmla="val 4128946"/>
                <a:gd name="adj2" fmla="val 7464521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9EC494B6-3AB9-4B27-99C4-2DEEB72CFDED}"/>
                </a:ext>
              </a:extLst>
            </p:cNvPr>
            <p:cNvSpPr/>
            <p:nvPr/>
          </p:nvSpPr>
          <p:spPr>
            <a:xfrm rot="6916827">
              <a:off x="5434327" y="3051907"/>
              <a:ext cx="208436" cy="1708396"/>
            </a:xfrm>
            <a:prstGeom prst="rightBrace">
              <a:avLst>
                <a:gd name="adj1" fmla="val 23514"/>
                <a:gd name="adj2" fmla="val 50000"/>
              </a:avLst>
            </a:prstGeom>
            <a:ln w="19050" cap="rnd">
              <a:solidFill>
                <a:schemeClr val="tx1"/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3221337-6DE2-42E1-831E-1575FC7D7471}"/>
                    </a:ext>
                  </a:extLst>
                </p:cNvPr>
                <p:cNvSpPr txBox="1"/>
                <p:nvPr/>
              </p:nvSpPr>
              <p:spPr>
                <a:xfrm>
                  <a:off x="5240429" y="3968201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3221337-6DE2-42E1-831E-1575FC7D7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429" y="3968201"/>
                  <a:ext cx="3700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18F2F5-03F4-4152-8928-548AB9EE2818}"/>
                    </a:ext>
                  </a:extLst>
                </p:cNvPr>
                <p:cNvSpPr txBox="1"/>
                <p:nvPr/>
              </p:nvSpPr>
              <p:spPr>
                <a:xfrm>
                  <a:off x="7186187" y="3544104"/>
                  <a:ext cx="1041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prstClr val="black"/>
                      </a:solidFill>
                    </a:rPr>
                    <a:t> at TOI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818F2F5-03F4-4152-8928-548AB9EE2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187" y="3544104"/>
                  <a:ext cx="1041054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52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082A268-B5BB-4427-AE16-628D6B377C40}"/>
              </a:ext>
            </a:extLst>
          </p:cNvPr>
          <p:cNvSpPr/>
          <p:nvPr/>
        </p:nvSpPr>
        <p:spPr>
          <a:xfrm rot="20425377">
            <a:off x="4807143" y="2003581"/>
            <a:ext cx="215952" cy="2083036"/>
          </a:xfrm>
          <a:prstGeom prst="rightBrace">
            <a:avLst>
              <a:gd name="adj1" fmla="val 32066"/>
              <a:gd name="adj2" fmla="val 50000"/>
            </a:avLst>
          </a:prstGeom>
          <a:ln w="1905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057924-6134-4292-B22A-20BC7DAD744E}"/>
              </a:ext>
            </a:extLst>
          </p:cNvPr>
          <p:cNvSpPr/>
          <p:nvPr/>
        </p:nvSpPr>
        <p:spPr>
          <a:xfrm>
            <a:off x="4973339" y="4028798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3CF295-B6EA-4240-B6F4-02BA5C40BC59}"/>
              </a:ext>
            </a:extLst>
          </p:cNvPr>
          <p:cNvSpPr/>
          <p:nvPr/>
        </p:nvSpPr>
        <p:spPr>
          <a:xfrm>
            <a:off x="3443128" y="3310797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500B2D-6EA2-4AE2-93A0-B5DEDC006C9D}"/>
              </a:ext>
            </a:extLst>
          </p:cNvPr>
          <p:cNvSpPr/>
          <p:nvPr/>
        </p:nvSpPr>
        <p:spPr>
          <a:xfrm>
            <a:off x="4286033" y="2101415"/>
            <a:ext cx="104774" cy="1104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3</cp:revision>
  <dcterms:created xsi:type="dcterms:W3CDTF">2023-12-04T19:49:33Z</dcterms:created>
  <dcterms:modified xsi:type="dcterms:W3CDTF">2023-12-04T22:08:11Z</dcterms:modified>
</cp:coreProperties>
</file>