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  <p:sldMasterId id="2147483696" r:id="rId3"/>
  </p:sldMasterIdLst>
  <p:sldIdLst>
    <p:sldId id="257" r:id="rId4"/>
    <p:sldId id="317" r:id="rId5"/>
    <p:sldId id="312" r:id="rId6"/>
    <p:sldId id="314" r:id="rId7"/>
    <p:sldId id="315" r:id="rId8"/>
    <p:sldId id="307" r:id="rId9"/>
    <p:sldId id="31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18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0-520A-47CB-894E-C4399FAED56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6AF8-1C28-4B18-926A-12E42F57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4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0-520A-47CB-894E-C4399FAED56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6AF8-1C28-4B18-926A-12E42F57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5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0-520A-47CB-894E-C4399FAED56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6AF8-1C28-4B18-926A-12E42F57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46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Game Physics with Box2D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583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Game Physics with Box2D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348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Game Physics with Box2D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1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Game Physics with Box2D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947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6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Game Physics with Box2D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2896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Game Physics with Box2D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597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6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Game Physics with Box2D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27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Game Physics with Box2D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808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0-520A-47CB-894E-C4399FAED56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6AF8-1C28-4B18-926A-12E42F57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585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Game Physics with Box2D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77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Game Physics with Box2D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9721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Game Physics with Box2D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748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Broad Phase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27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Broad Phase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697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Broad Phase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78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Broad Phase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491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Broad Phase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52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Broad Phase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7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Broad Phase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87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0-520A-47CB-894E-C4399FAED56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6AF8-1C28-4B18-926A-12E42F57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987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Broad Phase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16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Broad Phase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3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Broad Phase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Broad Phase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32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0-520A-47CB-894E-C4399FAED56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6AF8-1C28-4B18-926A-12E42F57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4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0-520A-47CB-894E-C4399FAED56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6AF8-1C28-4B18-926A-12E42F57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0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0-520A-47CB-894E-C4399FAED56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6AF8-1C28-4B18-926A-12E42F57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0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0-520A-47CB-894E-C4399FAED56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6AF8-1C28-4B18-926A-12E42F57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34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0-520A-47CB-894E-C4399FAED56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6AF8-1C28-4B18-926A-12E42F57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8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0140-520A-47CB-894E-C4399FAED56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E6AF8-1C28-4B18-926A-12E42F57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61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520140-520A-47CB-894E-C4399FAED56E}" type="datetimeFigureOut">
              <a:rPr lang="en-US" smtClean="0"/>
              <a:t>2/24/2024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4E6AF8-1C28-4B18-926A-12E42F57D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Introduction to Game Physics with Box2D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1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Chapter 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Broad Phase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BE1C4-76A4-4DEA-8F27-4175DEBC2A71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83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7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12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11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.png"/><Relationship Id="rId5" Type="http://schemas.openxmlformats.org/officeDocument/2006/relationships/image" Target="../media/image20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8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03BD9A-C49F-AE8A-6955-5EEA2D5AC3C5}"/>
              </a:ext>
            </a:extLst>
          </p:cNvPr>
          <p:cNvGrpSpPr/>
          <p:nvPr/>
        </p:nvGrpSpPr>
        <p:grpSpPr>
          <a:xfrm>
            <a:off x="3983561" y="539940"/>
            <a:ext cx="3224277" cy="2436787"/>
            <a:chOff x="662295" y="1591016"/>
            <a:chExt cx="3224277" cy="24367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739E00F-8FD4-2060-F765-7C4667CC7398}"/>
                </a:ext>
              </a:extLst>
            </p:cNvPr>
            <p:cNvSpPr/>
            <p:nvPr/>
          </p:nvSpPr>
          <p:spPr>
            <a:xfrm>
              <a:off x="2006145" y="2543765"/>
              <a:ext cx="533400" cy="533400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31F778D-11C7-D831-7D94-473D8F771D20}"/>
                </a:ext>
              </a:extLst>
            </p:cNvPr>
            <p:cNvSpPr/>
            <p:nvPr/>
          </p:nvSpPr>
          <p:spPr>
            <a:xfrm>
              <a:off x="2539545" y="2543765"/>
              <a:ext cx="533400" cy="533400"/>
            </a:xfrm>
            <a:prstGeom prst="ellipse">
              <a:avLst/>
            </a:prstGeom>
            <a:solidFill>
              <a:srgbClr val="70AD47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32D136C-F83D-1AAD-199E-A142E1D5F39D}"/>
                </a:ext>
              </a:extLst>
            </p:cNvPr>
            <p:cNvSpPr/>
            <p:nvPr/>
          </p:nvSpPr>
          <p:spPr>
            <a:xfrm>
              <a:off x="1472745" y="2543765"/>
              <a:ext cx="533400" cy="533400"/>
            </a:xfrm>
            <a:prstGeom prst="ellipse">
              <a:avLst/>
            </a:prstGeom>
            <a:solidFill>
              <a:srgbClr val="70AD47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547D5F-1FDC-AF8C-3FFA-5907B433888B}"/>
                </a:ext>
              </a:extLst>
            </p:cNvPr>
            <p:cNvSpPr/>
            <p:nvPr/>
          </p:nvSpPr>
          <p:spPr>
            <a:xfrm>
              <a:off x="2282947" y="3014945"/>
              <a:ext cx="533400" cy="533400"/>
            </a:xfrm>
            <a:prstGeom prst="ellipse">
              <a:avLst/>
            </a:prstGeom>
            <a:solidFill>
              <a:srgbClr val="70AD47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82B78E-3F3D-35DF-A87B-A1034F6A473A}"/>
                </a:ext>
              </a:extLst>
            </p:cNvPr>
            <p:cNvSpPr/>
            <p:nvPr/>
          </p:nvSpPr>
          <p:spPr>
            <a:xfrm>
              <a:off x="1747065" y="3014945"/>
              <a:ext cx="533400" cy="533400"/>
            </a:xfrm>
            <a:prstGeom prst="ellipse">
              <a:avLst/>
            </a:prstGeom>
            <a:solidFill>
              <a:srgbClr val="70AD47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883CC26-01C4-90C7-2B61-91D612C6E3A5}"/>
                </a:ext>
              </a:extLst>
            </p:cNvPr>
            <p:cNvSpPr/>
            <p:nvPr/>
          </p:nvSpPr>
          <p:spPr>
            <a:xfrm>
              <a:off x="1747065" y="2069420"/>
              <a:ext cx="533400" cy="533400"/>
            </a:xfrm>
            <a:prstGeom prst="ellipse">
              <a:avLst/>
            </a:prstGeom>
            <a:solidFill>
              <a:srgbClr val="70AD47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5BB5147-65A5-711D-7CE7-CD17F413D687}"/>
                </a:ext>
              </a:extLst>
            </p:cNvPr>
            <p:cNvSpPr/>
            <p:nvPr/>
          </p:nvSpPr>
          <p:spPr>
            <a:xfrm>
              <a:off x="2282947" y="2069420"/>
              <a:ext cx="533400" cy="533400"/>
            </a:xfrm>
            <a:prstGeom prst="ellipse">
              <a:avLst/>
            </a:prstGeom>
            <a:solidFill>
              <a:srgbClr val="70AD47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BCEF4B-120E-0CE5-07F4-A044C72D6092}"/>
                </a:ext>
              </a:extLst>
            </p:cNvPr>
            <p:cNvSpPr/>
            <p:nvPr/>
          </p:nvSpPr>
          <p:spPr>
            <a:xfrm>
              <a:off x="2816347" y="2069134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B54443-0E67-E1EB-C50F-A0302A0158FA}"/>
                </a:ext>
              </a:extLst>
            </p:cNvPr>
            <p:cNvSpPr/>
            <p:nvPr/>
          </p:nvSpPr>
          <p:spPr>
            <a:xfrm>
              <a:off x="2816670" y="3014945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DBCE101-6171-96FF-E6D5-38EDC82B0B5F}"/>
                </a:ext>
              </a:extLst>
            </p:cNvPr>
            <p:cNvSpPr/>
            <p:nvPr/>
          </p:nvSpPr>
          <p:spPr>
            <a:xfrm>
              <a:off x="3086472" y="2543765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78C6A7-8E92-7CD5-5557-5FEE463C0A0B}"/>
                </a:ext>
              </a:extLst>
            </p:cNvPr>
            <p:cNvSpPr/>
            <p:nvPr/>
          </p:nvSpPr>
          <p:spPr>
            <a:xfrm>
              <a:off x="2547859" y="3494403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F852E45-30E3-E942-B867-74F9ECACEA52}"/>
                </a:ext>
              </a:extLst>
            </p:cNvPr>
            <p:cNvSpPr/>
            <p:nvPr/>
          </p:nvSpPr>
          <p:spPr>
            <a:xfrm>
              <a:off x="2547860" y="1597098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613780-5F87-8CAE-CFEF-2BF1010AFCE9}"/>
                </a:ext>
              </a:extLst>
            </p:cNvPr>
            <p:cNvSpPr/>
            <p:nvPr/>
          </p:nvSpPr>
          <p:spPr>
            <a:xfrm>
              <a:off x="2006145" y="3483978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311BBAB-905A-BBCC-5D70-CE49DC8220B3}"/>
                </a:ext>
              </a:extLst>
            </p:cNvPr>
            <p:cNvSpPr/>
            <p:nvPr/>
          </p:nvSpPr>
          <p:spPr>
            <a:xfrm>
              <a:off x="1472745" y="3483978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D609057-74B4-9359-93EA-6D1747E4EE29}"/>
                </a:ext>
              </a:extLst>
            </p:cNvPr>
            <p:cNvSpPr/>
            <p:nvPr/>
          </p:nvSpPr>
          <p:spPr>
            <a:xfrm>
              <a:off x="1195695" y="3014945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F570A39-BF6F-70DF-5CA9-6B24B8D3ED7C}"/>
                </a:ext>
              </a:extLst>
            </p:cNvPr>
            <p:cNvSpPr/>
            <p:nvPr/>
          </p:nvSpPr>
          <p:spPr>
            <a:xfrm>
              <a:off x="928995" y="2535822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C489DB8-065C-0241-1F19-7D12056D2A4A}"/>
                </a:ext>
              </a:extLst>
            </p:cNvPr>
            <p:cNvSpPr/>
            <p:nvPr/>
          </p:nvSpPr>
          <p:spPr>
            <a:xfrm>
              <a:off x="1213665" y="2069134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B903777-3366-C701-35C2-3E86D1A7E414}"/>
                </a:ext>
              </a:extLst>
            </p:cNvPr>
            <p:cNvSpPr/>
            <p:nvPr/>
          </p:nvSpPr>
          <p:spPr>
            <a:xfrm>
              <a:off x="1472745" y="1597098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A1F6DDE-E7AB-D37F-C3F1-D3D969FD37C9}"/>
                </a:ext>
              </a:extLst>
            </p:cNvPr>
            <p:cNvSpPr/>
            <p:nvPr/>
          </p:nvSpPr>
          <p:spPr>
            <a:xfrm>
              <a:off x="2006145" y="1591016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742F456-5A15-06C7-682B-74740ADB966F}"/>
                </a:ext>
              </a:extLst>
            </p:cNvPr>
            <p:cNvSpPr/>
            <p:nvPr/>
          </p:nvSpPr>
          <p:spPr>
            <a:xfrm>
              <a:off x="662295" y="2069420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7B6266-371B-F711-41AC-16922869CE5E}"/>
                </a:ext>
              </a:extLst>
            </p:cNvPr>
            <p:cNvSpPr/>
            <p:nvPr/>
          </p:nvSpPr>
          <p:spPr>
            <a:xfrm>
              <a:off x="930335" y="1597661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B1AC137-64A6-BE1E-6599-671EE53BA1A0}"/>
                </a:ext>
              </a:extLst>
            </p:cNvPr>
            <p:cNvSpPr/>
            <p:nvPr/>
          </p:nvSpPr>
          <p:spPr>
            <a:xfrm>
              <a:off x="662295" y="3014945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568DE95-0764-45EF-EED9-664EFBB8324F}"/>
                </a:ext>
              </a:extLst>
            </p:cNvPr>
            <p:cNvSpPr/>
            <p:nvPr/>
          </p:nvSpPr>
          <p:spPr>
            <a:xfrm>
              <a:off x="927754" y="3494403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FBB096A-29B2-3FBD-D9C8-BF81F858B9FD}"/>
                </a:ext>
              </a:extLst>
            </p:cNvPr>
            <p:cNvSpPr/>
            <p:nvPr/>
          </p:nvSpPr>
          <p:spPr>
            <a:xfrm>
              <a:off x="3092057" y="1597661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77366F-1430-680B-35A5-EDF4081F028A}"/>
                </a:ext>
              </a:extLst>
            </p:cNvPr>
            <p:cNvSpPr/>
            <p:nvPr/>
          </p:nvSpPr>
          <p:spPr>
            <a:xfrm>
              <a:off x="3092057" y="3494403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04E1031-81A1-0336-D870-5BAA8B82ECC0}"/>
                </a:ext>
              </a:extLst>
            </p:cNvPr>
            <p:cNvSpPr/>
            <p:nvPr/>
          </p:nvSpPr>
          <p:spPr>
            <a:xfrm>
              <a:off x="3353172" y="2069420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8F9F01C-54F7-8CE4-A10A-130808A9EE38}"/>
                </a:ext>
              </a:extLst>
            </p:cNvPr>
            <p:cNvSpPr/>
            <p:nvPr/>
          </p:nvSpPr>
          <p:spPr>
            <a:xfrm>
              <a:off x="3352800" y="3018339"/>
              <a:ext cx="533400" cy="533400"/>
            </a:xfrm>
            <a:prstGeom prst="ellipse">
              <a:avLst/>
            </a:prstGeom>
            <a:solidFill>
              <a:sysClr val="window" lastClr="FFFFFF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35DD1A-A6F3-D579-0D48-87DAC2A5BA6D}"/>
              </a:ext>
            </a:extLst>
          </p:cNvPr>
          <p:cNvGrpSpPr/>
          <p:nvPr/>
        </p:nvGrpSpPr>
        <p:grpSpPr>
          <a:xfrm>
            <a:off x="1283284" y="843934"/>
            <a:ext cx="1844040" cy="1720215"/>
            <a:chOff x="1513643" y="1351597"/>
            <a:chExt cx="1844040" cy="172021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E35A31F-B2E5-12F8-4F31-52B1E13A590A}"/>
                </a:ext>
              </a:extLst>
            </p:cNvPr>
            <p:cNvSpPr/>
            <p:nvPr/>
          </p:nvSpPr>
          <p:spPr>
            <a:xfrm>
              <a:off x="1978940" y="2157412"/>
              <a:ext cx="914400" cy="914400"/>
            </a:xfrm>
            <a:prstGeom prst="ellipse">
              <a:avLst/>
            </a:prstGeom>
            <a:solidFill>
              <a:srgbClr val="FFC000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AC2FEF4-3110-0EB9-388A-C9291956295E}"/>
                </a:ext>
              </a:extLst>
            </p:cNvPr>
            <p:cNvSpPr/>
            <p:nvPr/>
          </p:nvSpPr>
          <p:spPr>
            <a:xfrm>
              <a:off x="1513643" y="1351597"/>
              <a:ext cx="914400" cy="914400"/>
            </a:xfrm>
            <a:prstGeom prst="ellipse">
              <a:avLst/>
            </a:prstGeom>
            <a:solidFill>
              <a:srgbClr val="70AD47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317FE7A-7225-9F61-A353-B622102D920D}"/>
                </a:ext>
              </a:extLst>
            </p:cNvPr>
            <p:cNvSpPr/>
            <p:nvPr/>
          </p:nvSpPr>
          <p:spPr>
            <a:xfrm>
              <a:off x="2443283" y="1351597"/>
              <a:ext cx="914400" cy="914400"/>
            </a:xfrm>
            <a:prstGeom prst="ellipse">
              <a:avLst/>
            </a:prstGeom>
            <a:solidFill>
              <a:srgbClr val="70AD47">
                <a:lumMod val="40000"/>
                <a:lumOff val="60000"/>
              </a:srgbClr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5E53C40-D0DD-5ED8-D445-96404B69D4DB}"/>
                </a:ext>
              </a:extLst>
            </p:cNvPr>
            <p:cNvGrpSpPr/>
            <p:nvPr/>
          </p:nvGrpSpPr>
          <p:grpSpPr>
            <a:xfrm>
              <a:off x="1970843" y="1808797"/>
              <a:ext cx="929640" cy="805815"/>
              <a:chOff x="1970843" y="1808797"/>
              <a:chExt cx="929640" cy="805815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E6B2C4E-CF1A-D294-CD72-B057F19D030F}"/>
                  </a:ext>
                </a:extLst>
              </p:cNvPr>
              <p:cNvCxnSpPr/>
              <p:nvPr/>
            </p:nvCxnSpPr>
            <p:spPr>
              <a:xfrm>
                <a:off x="1970843" y="1808797"/>
                <a:ext cx="929640" cy="0"/>
              </a:xfrm>
              <a:prstGeom prst="line">
                <a:avLst/>
              </a:prstGeom>
              <a:noFill/>
              <a:ln w="19050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8F0176C-31E2-A6F3-D357-D840B1D4AD49}"/>
                  </a:ext>
                </a:extLst>
              </p:cNvPr>
              <p:cNvCxnSpPr/>
              <p:nvPr/>
            </p:nvCxnSpPr>
            <p:spPr>
              <a:xfrm>
                <a:off x="1971675" y="1812131"/>
                <a:ext cx="456368" cy="802481"/>
              </a:xfrm>
              <a:prstGeom prst="line">
                <a:avLst/>
              </a:prstGeom>
              <a:noFill/>
              <a:ln w="19050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E4B2D0D-23F7-765B-0422-4394A0A1D8F0}"/>
                  </a:ext>
                </a:extLst>
              </p:cNvPr>
              <p:cNvCxnSpPr/>
              <p:nvPr/>
            </p:nvCxnSpPr>
            <p:spPr>
              <a:xfrm flipV="1">
                <a:off x="2431256" y="1808799"/>
                <a:ext cx="469227" cy="805813"/>
              </a:xfrm>
              <a:prstGeom prst="line">
                <a:avLst/>
              </a:prstGeom>
              <a:noFill/>
              <a:ln w="19050" cap="rnd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35" name="Pie 53">
              <a:extLst>
                <a:ext uri="{FF2B5EF4-FFF2-40B4-BE49-F238E27FC236}">
                  <a16:creationId xmlns:a16="http://schemas.microsoft.com/office/drawing/2014/main" id="{BC3984D9-B3B7-CA69-08FF-33298865DD1A}"/>
                </a:ext>
              </a:extLst>
            </p:cNvPr>
            <p:cNvSpPr/>
            <p:nvPr/>
          </p:nvSpPr>
          <p:spPr>
            <a:xfrm>
              <a:off x="2195385" y="2386012"/>
              <a:ext cx="480556" cy="457200"/>
            </a:xfrm>
            <a:prstGeom prst="pie">
              <a:avLst>
                <a:gd name="adj1" fmla="val 14357804"/>
                <a:gd name="adj2" fmla="val 17961071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Pie 55">
              <a:extLst>
                <a:ext uri="{FF2B5EF4-FFF2-40B4-BE49-F238E27FC236}">
                  <a16:creationId xmlns:a16="http://schemas.microsoft.com/office/drawing/2014/main" id="{5956C19A-3374-AFFB-A24A-077C506B9610}"/>
                </a:ext>
              </a:extLst>
            </p:cNvPr>
            <p:cNvSpPr/>
            <p:nvPr/>
          </p:nvSpPr>
          <p:spPr>
            <a:xfrm>
              <a:off x="2660205" y="1580197"/>
              <a:ext cx="480556" cy="457200"/>
            </a:xfrm>
            <a:prstGeom prst="pie">
              <a:avLst>
                <a:gd name="adj1" fmla="val 7196132"/>
                <a:gd name="adj2" fmla="val 10791454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Pie 56">
              <a:extLst>
                <a:ext uri="{FF2B5EF4-FFF2-40B4-BE49-F238E27FC236}">
                  <a16:creationId xmlns:a16="http://schemas.microsoft.com/office/drawing/2014/main" id="{4DA9D92D-3875-DACC-BF16-DC6693ADC841}"/>
                </a:ext>
              </a:extLst>
            </p:cNvPr>
            <p:cNvSpPr/>
            <p:nvPr/>
          </p:nvSpPr>
          <p:spPr>
            <a:xfrm>
              <a:off x="1731397" y="1580197"/>
              <a:ext cx="480556" cy="457200"/>
            </a:xfrm>
            <a:prstGeom prst="pie">
              <a:avLst>
                <a:gd name="adj1" fmla="val 21576833"/>
                <a:gd name="adj2" fmla="val 3620651"/>
              </a:avLst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39EC3F1-661A-D43E-A477-8D95B293C665}"/>
                    </a:ext>
                  </a:extLst>
                </p:cNvPr>
                <p:cNvSpPr txBox="1"/>
                <p:nvPr/>
              </p:nvSpPr>
              <p:spPr>
                <a:xfrm>
                  <a:off x="1792725" y="1447800"/>
                  <a:ext cx="538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</a:rPr>
                          <m:t>60°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2725" y="1447800"/>
                  <a:ext cx="53828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F6A1064-DEA1-3883-4ECC-21B9D00E6FEB}"/>
                    </a:ext>
                  </a:extLst>
                </p:cNvPr>
                <p:cNvSpPr txBox="1"/>
                <p:nvPr/>
              </p:nvSpPr>
              <p:spPr>
                <a:xfrm>
                  <a:off x="2583141" y="1442799"/>
                  <a:ext cx="538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</a:rPr>
                          <m:t>60°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3141" y="1442799"/>
                  <a:ext cx="5382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2A49A72-3E88-4045-CECE-DCC1475E0903}"/>
                    </a:ext>
                  </a:extLst>
                </p:cNvPr>
                <p:cNvSpPr txBox="1"/>
                <p:nvPr/>
              </p:nvSpPr>
              <p:spPr>
                <a:xfrm>
                  <a:off x="2166521" y="2614612"/>
                  <a:ext cx="5382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</a:rPr>
                          <m:t>60°</m:t>
                        </m:r>
                      </m:oMath>
                    </m:oMathPara>
                  </a14:m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21" y="2614612"/>
                  <a:ext cx="53828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1587CC4-9FDE-E5BA-93E2-9E53177E1DD5}"/>
              </a:ext>
            </a:extLst>
          </p:cNvPr>
          <p:cNvGrpSpPr/>
          <p:nvPr/>
        </p:nvGrpSpPr>
        <p:grpSpPr>
          <a:xfrm>
            <a:off x="1025355" y="3576860"/>
            <a:ext cx="2051229" cy="1920724"/>
            <a:chOff x="2023008" y="3679415"/>
            <a:chExt cx="2051229" cy="1920724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934EAA8-05E6-3BC8-7646-4836D372B595}"/>
                </a:ext>
              </a:extLst>
            </p:cNvPr>
            <p:cNvSpPr/>
            <p:nvPr/>
          </p:nvSpPr>
          <p:spPr>
            <a:xfrm>
              <a:off x="2023008" y="4223898"/>
              <a:ext cx="957702" cy="957702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D487F7E-1341-E154-23AA-AB2BCF23DB99}"/>
                </a:ext>
              </a:extLst>
            </p:cNvPr>
            <p:cNvSpPr/>
            <p:nvPr/>
          </p:nvSpPr>
          <p:spPr>
            <a:xfrm>
              <a:off x="2285225" y="3731344"/>
              <a:ext cx="480387" cy="48038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D763F0C-39B6-3033-D7AB-7EE090A196D8}"/>
                </a:ext>
              </a:extLst>
            </p:cNvPr>
            <p:cNvSpPr/>
            <p:nvPr/>
          </p:nvSpPr>
          <p:spPr>
            <a:xfrm>
              <a:off x="2765612" y="3679415"/>
              <a:ext cx="769955" cy="769955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0EF7FC-D22D-47B5-E0B2-B38DE911BDA4}"/>
                </a:ext>
              </a:extLst>
            </p:cNvPr>
            <p:cNvSpPr/>
            <p:nvPr/>
          </p:nvSpPr>
          <p:spPr>
            <a:xfrm>
              <a:off x="2765612" y="4958970"/>
              <a:ext cx="517464" cy="51746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19B495A-4FFA-B5DA-D394-399CD85F6024}"/>
                </a:ext>
              </a:extLst>
            </p:cNvPr>
            <p:cNvSpPr/>
            <p:nvPr/>
          </p:nvSpPr>
          <p:spPr>
            <a:xfrm>
              <a:off x="2980709" y="4454177"/>
              <a:ext cx="554857" cy="55485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1C1FE4D-5545-FAFE-0DCC-5706A7583C96}"/>
                </a:ext>
              </a:extLst>
            </p:cNvPr>
            <p:cNvSpPr/>
            <p:nvPr/>
          </p:nvSpPr>
          <p:spPr>
            <a:xfrm>
              <a:off x="3258137" y="5200676"/>
              <a:ext cx="399463" cy="39946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EB432CB-49B4-FBD8-C52D-AE5B0D74FECD}"/>
                </a:ext>
              </a:extLst>
            </p:cNvPr>
            <p:cNvSpPr/>
            <p:nvPr/>
          </p:nvSpPr>
          <p:spPr>
            <a:xfrm>
              <a:off x="3454628" y="4098323"/>
              <a:ext cx="619609" cy="619609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5B3BC85-CB3C-702F-C80C-FCAE1E2B8A5F}"/>
                </a:ext>
              </a:extLst>
            </p:cNvPr>
            <p:cNvSpPr/>
            <p:nvPr/>
          </p:nvSpPr>
          <p:spPr>
            <a:xfrm>
              <a:off x="3514308" y="4730637"/>
              <a:ext cx="357874" cy="357874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5C3C031-B9AE-5318-6448-B929C1512D2D}"/>
              </a:ext>
            </a:extLst>
          </p:cNvPr>
          <p:cNvGrpSpPr/>
          <p:nvPr/>
        </p:nvGrpSpPr>
        <p:grpSpPr>
          <a:xfrm>
            <a:off x="3550502" y="3576860"/>
            <a:ext cx="2051229" cy="1920724"/>
            <a:chOff x="4763253" y="3679415"/>
            <a:chExt cx="2051229" cy="1920724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E7294C1-2AB0-4ABC-C17E-86A41799D1F1}"/>
                </a:ext>
              </a:extLst>
            </p:cNvPr>
            <p:cNvSpPr/>
            <p:nvPr/>
          </p:nvSpPr>
          <p:spPr>
            <a:xfrm>
              <a:off x="4763253" y="4223898"/>
              <a:ext cx="957702" cy="957702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BACA157-8672-FAC7-AC35-9EDCC56F62A3}"/>
                </a:ext>
              </a:extLst>
            </p:cNvPr>
            <p:cNvSpPr/>
            <p:nvPr/>
          </p:nvSpPr>
          <p:spPr>
            <a:xfrm>
              <a:off x="5025470" y="3731344"/>
              <a:ext cx="480387" cy="480387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6B8411E-6B4C-7DCF-3CB9-D9ACE93BF818}"/>
                </a:ext>
              </a:extLst>
            </p:cNvPr>
            <p:cNvSpPr/>
            <p:nvPr/>
          </p:nvSpPr>
          <p:spPr>
            <a:xfrm>
              <a:off x="5505857" y="3679415"/>
              <a:ext cx="769955" cy="769955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D0B667A-C147-8ACA-AE5E-B743DFA7F95E}"/>
                </a:ext>
              </a:extLst>
            </p:cNvPr>
            <p:cNvSpPr/>
            <p:nvPr/>
          </p:nvSpPr>
          <p:spPr>
            <a:xfrm>
              <a:off x="5505857" y="4958970"/>
              <a:ext cx="517464" cy="517464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24E88D2-65B9-0E84-9E22-08FA45C68BB5}"/>
                </a:ext>
              </a:extLst>
            </p:cNvPr>
            <p:cNvSpPr/>
            <p:nvPr/>
          </p:nvSpPr>
          <p:spPr>
            <a:xfrm>
              <a:off x="5720954" y="4454177"/>
              <a:ext cx="554857" cy="554857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407944C-F294-9343-62BC-2C400F560FCF}"/>
                </a:ext>
              </a:extLst>
            </p:cNvPr>
            <p:cNvSpPr/>
            <p:nvPr/>
          </p:nvSpPr>
          <p:spPr>
            <a:xfrm>
              <a:off x="5998382" y="5200676"/>
              <a:ext cx="399463" cy="399463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6599247-13B1-BE13-D318-D04D34237527}"/>
                </a:ext>
              </a:extLst>
            </p:cNvPr>
            <p:cNvSpPr/>
            <p:nvPr/>
          </p:nvSpPr>
          <p:spPr>
            <a:xfrm>
              <a:off x="6194873" y="4098323"/>
              <a:ext cx="619609" cy="619609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FBDDDA8-1856-297F-91D2-AF79EA66E96A}"/>
                </a:ext>
              </a:extLst>
            </p:cNvPr>
            <p:cNvSpPr/>
            <p:nvPr/>
          </p:nvSpPr>
          <p:spPr>
            <a:xfrm>
              <a:off x="6254553" y="4730637"/>
              <a:ext cx="357874" cy="357874"/>
            </a:xfrm>
            <a:prstGeom prst="ellipse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3C6D7DA-DC16-2508-3FDB-760B42D29995}"/>
                </a:ext>
              </a:extLst>
            </p:cNvPr>
            <p:cNvSpPr/>
            <p:nvPr/>
          </p:nvSpPr>
          <p:spPr>
            <a:xfrm>
              <a:off x="5227081" y="3932955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2F80B61-5E33-FFDA-ED3E-EBBB79291673}"/>
                </a:ext>
              </a:extLst>
            </p:cNvPr>
            <p:cNvSpPr/>
            <p:nvPr/>
          </p:nvSpPr>
          <p:spPr>
            <a:xfrm>
              <a:off x="5203522" y="4664167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0151043-E70B-2872-58BF-241EEEF26E33}"/>
                </a:ext>
              </a:extLst>
            </p:cNvPr>
            <p:cNvSpPr/>
            <p:nvPr/>
          </p:nvSpPr>
          <p:spPr>
            <a:xfrm>
              <a:off x="5852252" y="4025810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45073A8-3C65-CF2C-40B9-AF2F8203DE96}"/>
                </a:ext>
              </a:extLst>
            </p:cNvPr>
            <p:cNvSpPr/>
            <p:nvPr/>
          </p:nvSpPr>
          <p:spPr>
            <a:xfrm>
              <a:off x="5726007" y="5179120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67FFBD8-DFBC-70C0-E35C-50161B4E3075}"/>
                </a:ext>
              </a:extLst>
            </p:cNvPr>
            <p:cNvSpPr/>
            <p:nvPr/>
          </p:nvSpPr>
          <p:spPr>
            <a:xfrm>
              <a:off x="5959800" y="4693023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D35352F-C00F-393A-D047-C3F15E1518F0}"/>
                </a:ext>
              </a:extLst>
            </p:cNvPr>
            <p:cNvSpPr/>
            <p:nvPr/>
          </p:nvSpPr>
          <p:spPr>
            <a:xfrm>
              <a:off x="6466095" y="4369545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E4685C8-4CE5-6159-EDDD-F9A5540126A7}"/>
                </a:ext>
              </a:extLst>
            </p:cNvPr>
            <p:cNvSpPr/>
            <p:nvPr/>
          </p:nvSpPr>
          <p:spPr>
            <a:xfrm>
              <a:off x="6156291" y="5361825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30E597C-57CC-BC71-09AD-B0E137D48185}"/>
                </a:ext>
              </a:extLst>
            </p:cNvPr>
            <p:cNvSpPr/>
            <p:nvPr/>
          </p:nvSpPr>
          <p:spPr>
            <a:xfrm>
              <a:off x="6394908" y="4870992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163C0ED-F6F3-060D-D9E0-5CF2B8D984FD}"/>
                </a:ext>
              </a:extLst>
            </p:cNvPr>
            <p:cNvCxnSpPr>
              <a:cxnSpLocks/>
            </p:cNvCxnSpPr>
            <p:nvPr/>
          </p:nvCxnSpPr>
          <p:spPr>
            <a:xfrm>
              <a:off x="5260975" y="3962400"/>
              <a:ext cx="631825" cy="1016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14CAB75-8C2C-03EB-92EC-2057AC90D0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513" y="3965575"/>
              <a:ext cx="20637" cy="7270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2462CB3-9541-2D6E-C423-4693FC8F00FF}"/>
                </a:ext>
              </a:extLst>
            </p:cNvPr>
            <p:cNvCxnSpPr>
              <a:cxnSpLocks/>
            </p:cNvCxnSpPr>
            <p:nvPr/>
          </p:nvCxnSpPr>
          <p:spPr>
            <a:xfrm>
              <a:off x="5889625" y="4057650"/>
              <a:ext cx="614363" cy="3476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D7441B6E-E2AC-2C1C-4B2A-DB3A8E2230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8038" y="4057650"/>
              <a:ext cx="107950" cy="668338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67A5966D-9FA0-AF9F-BF1B-6601E896C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550" y="4403725"/>
              <a:ext cx="73025" cy="500063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5C30C28-8380-20E1-86AC-9FD51BAE71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9163" y="4727575"/>
              <a:ext cx="436562" cy="1809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075E1BB-E4AA-F840-4DB0-ACFB8A001E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1925" y="4695825"/>
              <a:ext cx="523875" cy="51752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1E5587E-1A06-2557-8267-71320054B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67388" y="4729163"/>
              <a:ext cx="230187" cy="484187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A9D736-9CA1-CA27-5D44-44C84ADA54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64213" y="5214938"/>
              <a:ext cx="433387" cy="18256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827E888-BFE4-6640-481F-7E123C887B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2338" y="4403725"/>
              <a:ext cx="506412" cy="32067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8D3EB42E-006D-DDAC-201F-97FECDE22D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40867" y="4696883"/>
              <a:ext cx="753533" cy="254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59A3780-6C01-E2C0-3D3B-512876360DD0}"/>
              </a:ext>
            </a:extLst>
          </p:cNvPr>
          <p:cNvGrpSpPr/>
          <p:nvPr/>
        </p:nvGrpSpPr>
        <p:grpSpPr>
          <a:xfrm>
            <a:off x="6077184" y="3798184"/>
            <a:ext cx="1339737" cy="1506034"/>
            <a:chOff x="6178685" y="3513385"/>
            <a:chExt cx="1339737" cy="150603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ECFA798-C4F4-F733-88C5-972161F27260}"/>
                </a:ext>
              </a:extLst>
            </p:cNvPr>
            <p:cNvSpPr/>
            <p:nvPr/>
          </p:nvSpPr>
          <p:spPr>
            <a:xfrm>
              <a:off x="6202244" y="3513385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ADE109A-F3AE-483B-9B7F-7991069A5636}"/>
                </a:ext>
              </a:extLst>
            </p:cNvPr>
            <p:cNvSpPr/>
            <p:nvPr/>
          </p:nvSpPr>
          <p:spPr>
            <a:xfrm>
              <a:off x="6178685" y="4244597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9760A67-BDD7-2C1C-DCAC-6691D4BA0D57}"/>
                </a:ext>
              </a:extLst>
            </p:cNvPr>
            <p:cNvSpPr/>
            <p:nvPr/>
          </p:nvSpPr>
          <p:spPr>
            <a:xfrm>
              <a:off x="6827415" y="3606240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EFC6EF4-7F9C-7268-7B9D-D39C1BE1BC96}"/>
                </a:ext>
              </a:extLst>
            </p:cNvPr>
            <p:cNvSpPr/>
            <p:nvPr/>
          </p:nvSpPr>
          <p:spPr>
            <a:xfrm>
              <a:off x="6701170" y="4759550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2149345-525C-6943-0FF4-9956E666390E}"/>
                </a:ext>
              </a:extLst>
            </p:cNvPr>
            <p:cNvSpPr/>
            <p:nvPr/>
          </p:nvSpPr>
          <p:spPr>
            <a:xfrm>
              <a:off x="6934963" y="4273453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112F0875-580E-012A-2D4A-960608CE6B7C}"/>
                </a:ext>
              </a:extLst>
            </p:cNvPr>
            <p:cNvSpPr/>
            <p:nvPr/>
          </p:nvSpPr>
          <p:spPr>
            <a:xfrm>
              <a:off x="7441258" y="3949975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7053944-2BA4-2A60-DD0A-6E36CD737556}"/>
                </a:ext>
              </a:extLst>
            </p:cNvPr>
            <p:cNvSpPr/>
            <p:nvPr/>
          </p:nvSpPr>
          <p:spPr>
            <a:xfrm>
              <a:off x="7131454" y="4942255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848BA28-A343-3145-23EB-818A2074F438}"/>
                </a:ext>
              </a:extLst>
            </p:cNvPr>
            <p:cNvSpPr/>
            <p:nvPr/>
          </p:nvSpPr>
          <p:spPr>
            <a:xfrm>
              <a:off x="7370071" y="4451422"/>
              <a:ext cx="77164" cy="77164"/>
            </a:xfrm>
            <a:prstGeom prst="ellipse">
              <a:avLst/>
            </a:prstGeom>
            <a:solidFill>
              <a:schemeClr val="tx1"/>
            </a:solidFill>
            <a:ln w="2222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C072FD9-3F38-7408-C199-EB50A4D55E10}"/>
                </a:ext>
              </a:extLst>
            </p:cNvPr>
            <p:cNvCxnSpPr>
              <a:cxnSpLocks/>
            </p:cNvCxnSpPr>
            <p:nvPr/>
          </p:nvCxnSpPr>
          <p:spPr>
            <a:xfrm>
              <a:off x="6236138" y="3542830"/>
              <a:ext cx="631825" cy="101600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81E46382-DCE8-0E9F-DEAD-48F08C4CF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8676" y="3546005"/>
              <a:ext cx="20637" cy="727075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ABAE72F-7418-E996-3217-FE1FB359CBE4}"/>
                </a:ext>
              </a:extLst>
            </p:cNvPr>
            <p:cNvCxnSpPr>
              <a:cxnSpLocks/>
            </p:cNvCxnSpPr>
            <p:nvPr/>
          </p:nvCxnSpPr>
          <p:spPr>
            <a:xfrm>
              <a:off x="6864788" y="3638080"/>
              <a:ext cx="614363" cy="347663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8AE9803B-F4B5-4B8B-0C7C-A9605EC042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63201" y="3638080"/>
              <a:ext cx="107950" cy="668338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381CB84-538B-C2BC-3721-D594F85E6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7713" y="3984155"/>
              <a:ext cx="73025" cy="500063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AF5D106-17B2-44FC-B706-63E0AF1121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74326" y="4308005"/>
              <a:ext cx="436562" cy="180975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682EE68-F467-DA75-23DC-A34046C915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7088" y="4276255"/>
              <a:ext cx="523875" cy="517525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8DAA4FA-9289-DF99-F5CE-7984126E85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2551" y="4309593"/>
              <a:ext cx="230187" cy="484187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829516D-A758-F147-B383-F688D8A565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9376" y="4795368"/>
              <a:ext cx="433387" cy="182562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65186DE-E81C-A25A-61B5-3D923C673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77501" y="3984155"/>
              <a:ext cx="506412" cy="320675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C28A9F0-B3A8-CBF4-8FFC-121E0FB340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16030" y="4277313"/>
              <a:ext cx="753533" cy="25400"/>
            </a:xfrm>
            <a:prstGeom prst="lin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49697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D098B7A5-D71B-3E58-0511-3211DEC738B4}"/>
              </a:ext>
            </a:extLst>
          </p:cNvPr>
          <p:cNvSpPr/>
          <p:nvPr/>
        </p:nvSpPr>
        <p:spPr>
          <a:xfrm>
            <a:off x="3804640" y="2005383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82813F9-BE27-1CE2-69A6-9496DF654C46}"/>
              </a:ext>
            </a:extLst>
          </p:cNvPr>
          <p:cNvSpPr/>
          <p:nvPr/>
        </p:nvSpPr>
        <p:spPr>
          <a:xfrm>
            <a:off x="2737840" y="2005383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50E2515-0E2C-CA0E-0E91-5BBCB843760A}"/>
              </a:ext>
            </a:extLst>
          </p:cNvPr>
          <p:cNvSpPr/>
          <p:nvPr/>
        </p:nvSpPr>
        <p:spPr>
          <a:xfrm>
            <a:off x="3548042" y="2476563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66788EB-1A00-8112-7060-162510FB5B0C}"/>
              </a:ext>
            </a:extLst>
          </p:cNvPr>
          <p:cNvSpPr/>
          <p:nvPr/>
        </p:nvSpPr>
        <p:spPr>
          <a:xfrm>
            <a:off x="3012160" y="2476563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2242B2-7713-7193-E59E-A1BE7E5F9B2F}"/>
              </a:ext>
            </a:extLst>
          </p:cNvPr>
          <p:cNvSpPr/>
          <p:nvPr/>
        </p:nvSpPr>
        <p:spPr>
          <a:xfrm>
            <a:off x="3012160" y="1531038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B160A74-2C86-730E-C177-19FC7D2126F0}"/>
              </a:ext>
            </a:extLst>
          </p:cNvPr>
          <p:cNvSpPr/>
          <p:nvPr/>
        </p:nvSpPr>
        <p:spPr>
          <a:xfrm>
            <a:off x="3548042" y="1531038"/>
            <a:ext cx="533400" cy="533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8928D2-6EED-9ABF-EF22-8D6F2D9937D9}"/>
              </a:ext>
            </a:extLst>
          </p:cNvPr>
          <p:cNvGrpSpPr/>
          <p:nvPr/>
        </p:nvGrpSpPr>
        <p:grpSpPr>
          <a:xfrm>
            <a:off x="1323658" y="1770464"/>
            <a:ext cx="1066800" cy="1000073"/>
            <a:chOff x="4591779" y="4366709"/>
            <a:chExt cx="1066800" cy="100007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E494F3-3219-C875-DB6A-6A5F9226FABE}"/>
                </a:ext>
              </a:extLst>
            </p:cNvPr>
            <p:cNvSpPr/>
            <p:nvPr/>
          </p:nvSpPr>
          <p:spPr>
            <a:xfrm>
              <a:off x="4591779" y="4833382"/>
              <a:ext cx="533400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079E76-3E12-27B4-627D-DD7DDAC35215}"/>
                </a:ext>
              </a:extLst>
            </p:cNvPr>
            <p:cNvSpPr/>
            <p:nvPr/>
          </p:nvSpPr>
          <p:spPr>
            <a:xfrm>
              <a:off x="4858479" y="4366709"/>
              <a:ext cx="533400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86E02D-4C03-2367-7C74-DF2F565B3162}"/>
                </a:ext>
              </a:extLst>
            </p:cNvPr>
            <p:cNvSpPr/>
            <p:nvPr/>
          </p:nvSpPr>
          <p:spPr>
            <a:xfrm>
              <a:off x="5125179" y="4833382"/>
              <a:ext cx="533400" cy="5334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4CE13C-1021-13CA-173A-C7D9590E43C5}"/>
              </a:ext>
            </a:extLst>
          </p:cNvPr>
          <p:cNvGrpSpPr/>
          <p:nvPr/>
        </p:nvGrpSpPr>
        <p:grpSpPr>
          <a:xfrm>
            <a:off x="4700662" y="1770464"/>
            <a:ext cx="1132560" cy="1000073"/>
            <a:chOff x="4526019" y="1166309"/>
            <a:chExt cx="1132560" cy="100007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61FCDA9-497C-F3EA-8F37-0B82A40C833C}"/>
                </a:ext>
              </a:extLst>
            </p:cNvPr>
            <p:cNvGrpSpPr/>
            <p:nvPr/>
          </p:nvGrpSpPr>
          <p:grpSpPr>
            <a:xfrm>
              <a:off x="4571356" y="1166309"/>
              <a:ext cx="1066800" cy="1000073"/>
              <a:chOff x="6978302" y="1324027"/>
              <a:chExt cx="1066800" cy="1000073"/>
            </a:xfrm>
            <a:noFill/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E96FF9C-C0C6-924E-CF6D-CD9A30F5DEF1}"/>
                  </a:ext>
                </a:extLst>
              </p:cNvPr>
              <p:cNvSpPr/>
              <p:nvPr/>
            </p:nvSpPr>
            <p:spPr>
              <a:xfrm>
                <a:off x="6978302" y="1790700"/>
                <a:ext cx="533400" cy="5334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1675A1B-DE43-C75C-9F33-E4F32172D4B3}"/>
                  </a:ext>
                </a:extLst>
              </p:cNvPr>
              <p:cNvSpPr/>
              <p:nvPr/>
            </p:nvSpPr>
            <p:spPr>
              <a:xfrm>
                <a:off x="7245002" y="1324027"/>
                <a:ext cx="533400" cy="5334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ACDC765-3AE6-AFB5-B6E9-FED9BFBFC4E7}"/>
                  </a:ext>
                </a:extLst>
              </p:cNvPr>
              <p:cNvSpPr/>
              <p:nvPr/>
            </p:nvSpPr>
            <p:spPr>
              <a:xfrm>
                <a:off x="7511702" y="1790700"/>
                <a:ext cx="533400" cy="533400"/>
              </a:xfrm>
              <a:prstGeom prst="ellipse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F5868F4-FE4E-3D13-B9AA-F0D8C84AC44B}"/>
                </a:ext>
              </a:extLst>
            </p:cNvPr>
            <p:cNvSpPr txBox="1"/>
            <p:nvPr/>
          </p:nvSpPr>
          <p:spPr>
            <a:xfrm>
              <a:off x="4795660" y="1252013"/>
              <a:ext cx="586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FD7AB4B-4B2D-E6A8-6E84-66C895A6A410}"/>
                </a:ext>
              </a:extLst>
            </p:cNvPr>
            <p:cNvSpPr txBox="1"/>
            <p:nvPr/>
          </p:nvSpPr>
          <p:spPr>
            <a:xfrm>
              <a:off x="5072288" y="1700671"/>
              <a:ext cx="586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793544-A5DF-7BD3-53FC-0537A15D13FA}"/>
                </a:ext>
              </a:extLst>
            </p:cNvPr>
            <p:cNvSpPr txBox="1"/>
            <p:nvPr/>
          </p:nvSpPr>
          <p:spPr>
            <a:xfrm>
              <a:off x="4526019" y="1707049"/>
              <a:ext cx="5862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4C4BF87F-01B8-780D-BEE9-CE12C75BB363}"/>
              </a:ext>
            </a:extLst>
          </p:cNvPr>
          <p:cNvSpPr/>
          <p:nvPr/>
        </p:nvSpPr>
        <p:spPr>
          <a:xfrm>
            <a:off x="3286480" y="2005383"/>
            <a:ext cx="533400" cy="533400"/>
          </a:xfrm>
          <a:prstGeom prst="ellipse">
            <a:avLst/>
          </a:prstGeom>
          <a:solidFill>
            <a:srgbClr val="FFC000">
              <a:lumMod val="40000"/>
              <a:lumOff val="60000"/>
            </a:srgbClr>
          </a:solidFill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169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2" name="Straight Connector 221"/>
          <p:cNvCxnSpPr>
            <a:stCxn id="237" idx="2"/>
            <a:endCxn id="231" idx="4"/>
          </p:cNvCxnSpPr>
          <p:nvPr/>
        </p:nvCxnSpPr>
        <p:spPr>
          <a:xfrm flipH="1" flipV="1">
            <a:off x="2610002" y="3568057"/>
            <a:ext cx="661575" cy="92501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endCxn id="231" idx="2"/>
          </p:cNvCxnSpPr>
          <p:nvPr/>
        </p:nvCxnSpPr>
        <p:spPr>
          <a:xfrm flipV="1">
            <a:off x="3277606" y="3568057"/>
            <a:ext cx="640825" cy="92759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>
            <a:stCxn id="233" idx="0"/>
            <a:endCxn id="231" idx="0"/>
          </p:cNvCxnSpPr>
          <p:nvPr/>
        </p:nvCxnSpPr>
        <p:spPr>
          <a:xfrm flipV="1">
            <a:off x="2185386" y="2456627"/>
            <a:ext cx="1078830" cy="15042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>
            <a:stCxn id="234" idx="0"/>
            <a:endCxn id="231" idx="4"/>
          </p:cNvCxnSpPr>
          <p:nvPr/>
        </p:nvCxnSpPr>
        <p:spPr>
          <a:xfrm>
            <a:off x="2188686" y="2603239"/>
            <a:ext cx="421316" cy="9648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>
            <a:stCxn id="232" idx="2"/>
            <a:endCxn id="231" idx="0"/>
          </p:cNvCxnSpPr>
          <p:nvPr/>
        </p:nvCxnSpPr>
        <p:spPr>
          <a:xfrm flipH="1" flipV="1">
            <a:off x="3264216" y="2456627"/>
            <a:ext cx="1125245" cy="15613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>
            <a:endCxn id="231" idx="2"/>
          </p:cNvCxnSpPr>
          <p:nvPr/>
        </p:nvCxnSpPr>
        <p:spPr>
          <a:xfrm flipH="1" flipV="1">
            <a:off x="3918431" y="3568057"/>
            <a:ext cx="420260" cy="25703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>
            <a:stCxn id="235" idx="1"/>
            <a:endCxn id="231" idx="2"/>
          </p:cNvCxnSpPr>
          <p:nvPr/>
        </p:nvCxnSpPr>
        <p:spPr>
          <a:xfrm flipH="1">
            <a:off x="3918431" y="2615768"/>
            <a:ext cx="471313" cy="9522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>
            <a:stCxn id="233" idx="1"/>
            <a:endCxn id="231" idx="0"/>
          </p:cNvCxnSpPr>
          <p:nvPr/>
        </p:nvCxnSpPr>
        <p:spPr>
          <a:xfrm flipH="1">
            <a:off x="3264216" y="1947920"/>
            <a:ext cx="2575" cy="508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>
            <a:endCxn id="231" idx="4"/>
          </p:cNvCxnSpPr>
          <p:nvPr/>
        </p:nvCxnSpPr>
        <p:spPr>
          <a:xfrm flipV="1">
            <a:off x="2210628" y="3568057"/>
            <a:ext cx="399374" cy="2559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Isosceles Triangle 230"/>
          <p:cNvSpPr/>
          <p:nvPr/>
        </p:nvSpPr>
        <p:spPr>
          <a:xfrm rot="10800000" flipV="1">
            <a:off x="2610002" y="2456627"/>
            <a:ext cx="1308429" cy="1111430"/>
          </a:xfrm>
          <a:prstGeom prst="triangl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2" name="Isosceles Triangle 69"/>
          <p:cNvSpPr/>
          <p:nvPr/>
        </p:nvSpPr>
        <p:spPr>
          <a:xfrm>
            <a:off x="3269321" y="1956805"/>
            <a:ext cx="1120140" cy="854709"/>
          </a:xfrm>
          <a:custGeom>
            <a:avLst/>
            <a:gdLst>
              <a:gd name="connsiteX0" fmla="*/ 0 w 1325880"/>
              <a:gd name="connsiteY0" fmla="*/ 859154 h 859154"/>
              <a:gd name="connsiteX1" fmla="*/ 662940 w 1325880"/>
              <a:gd name="connsiteY1" fmla="*/ 0 h 859154"/>
              <a:gd name="connsiteX2" fmla="*/ 1325880 w 1325880"/>
              <a:gd name="connsiteY2" fmla="*/ 859154 h 859154"/>
              <a:gd name="connsiteX3" fmla="*/ 0 w 1325880"/>
              <a:gd name="connsiteY3" fmla="*/ 859154 h 859154"/>
              <a:gd name="connsiteX0" fmla="*/ 2872740 w 4198620"/>
              <a:gd name="connsiteY0" fmla="*/ 240347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2872740 w 4198620"/>
              <a:gd name="connsiteY3" fmla="*/ 2403474 h 2403474"/>
              <a:gd name="connsiteX0" fmla="*/ 657860 w 4198620"/>
              <a:gd name="connsiteY0" fmla="*/ 84899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657860 w 4198620"/>
              <a:gd name="connsiteY3" fmla="*/ 848994 h 2403474"/>
              <a:gd name="connsiteX0" fmla="*/ 657860 w 1120140"/>
              <a:gd name="connsiteY0" fmla="*/ 848994 h 848994"/>
              <a:gd name="connsiteX1" fmla="*/ 0 w 1120140"/>
              <a:gd name="connsiteY1" fmla="*/ 0 h 848994"/>
              <a:gd name="connsiteX2" fmla="*/ 1120140 w 1120140"/>
              <a:gd name="connsiteY2" fmla="*/ 655954 h 848994"/>
              <a:gd name="connsiteX3" fmla="*/ 657860 w 1120140"/>
              <a:gd name="connsiteY3" fmla="*/ 848994 h 848994"/>
              <a:gd name="connsiteX0" fmla="*/ 688340 w 1120140"/>
              <a:gd name="connsiteY0" fmla="*/ 866139 h 866139"/>
              <a:gd name="connsiteX1" fmla="*/ 0 w 1120140"/>
              <a:gd name="connsiteY1" fmla="*/ 0 h 866139"/>
              <a:gd name="connsiteX2" fmla="*/ 1120140 w 1120140"/>
              <a:gd name="connsiteY2" fmla="*/ 655954 h 866139"/>
              <a:gd name="connsiteX3" fmla="*/ 688340 w 1120140"/>
              <a:gd name="connsiteY3" fmla="*/ 866139 h 866139"/>
              <a:gd name="connsiteX0" fmla="*/ 663575 w 1120140"/>
              <a:gd name="connsiteY0" fmla="*/ 854709 h 854709"/>
              <a:gd name="connsiteX1" fmla="*/ 0 w 1120140"/>
              <a:gd name="connsiteY1" fmla="*/ 0 h 854709"/>
              <a:gd name="connsiteX2" fmla="*/ 1120140 w 1120140"/>
              <a:gd name="connsiteY2" fmla="*/ 655954 h 854709"/>
              <a:gd name="connsiteX3" fmla="*/ 663575 w 1120140"/>
              <a:gd name="connsiteY3" fmla="*/ 854709 h 85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140" h="854709">
                <a:moveTo>
                  <a:pt x="663575" y="854709"/>
                </a:moveTo>
                <a:lnTo>
                  <a:pt x="0" y="0"/>
                </a:lnTo>
                <a:lnTo>
                  <a:pt x="1120140" y="655954"/>
                </a:lnTo>
                <a:lnTo>
                  <a:pt x="663575" y="854709"/>
                </a:lnTo>
                <a:close/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3" name="Isosceles Triangle 69"/>
          <p:cNvSpPr/>
          <p:nvPr/>
        </p:nvSpPr>
        <p:spPr>
          <a:xfrm>
            <a:off x="2185386" y="1947920"/>
            <a:ext cx="1081405" cy="864234"/>
          </a:xfrm>
          <a:custGeom>
            <a:avLst/>
            <a:gdLst>
              <a:gd name="connsiteX0" fmla="*/ 0 w 1325880"/>
              <a:gd name="connsiteY0" fmla="*/ 859154 h 859154"/>
              <a:gd name="connsiteX1" fmla="*/ 662940 w 1325880"/>
              <a:gd name="connsiteY1" fmla="*/ 0 h 859154"/>
              <a:gd name="connsiteX2" fmla="*/ 1325880 w 1325880"/>
              <a:gd name="connsiteY2" fmla="*/ 859154 h 859154"/>
              <a:gd name="connsiteX3" fmla="*/ 0 w 1325880"/>
              <a:gd name="connsiteY3" fmla="*/ 859154 h 859154"/>
              <a:gd name="connsiteX0" fmla="*/ 2872740 w 4198620"/>
              <a:gd name="connsiteY0" fmla="*/ 240347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2872740 w 4198620"/>
              <a:gd name="connsiteY3" fmla="*/ 2403474 h 2403474"/>
              <a:gd name="connsiteX0" fmla="*/ 657860 w 4198620"/>
              <a:gd name="connsiteY0" fmla="*/ 84899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657860 w 4198620"/>
              <a:gd name="connsiteY3" fmla="*/ 848994 h 2403474"/>
              <a:gd name="connsiteX0" fmla="*/ 657860 w 1120140"/>
              <a:gd name="connsiteY0" fmla="*/ 848994 h 848994"/>
              <a:gd name="connsiteX1" fmla="*/ 0 w 1120140"/>
              <a:gd name="connsiteY1" fmla="*/ 0 h 848994"/>
              <a:gd name="connsiteX2" fmla="*/ 1120140 w 1120140"/>
              <a:gd name="connsiteY2" fmla="*/ 655954 h 848994"/>
              <a:gd name="connsiteX3" fmla="*/ 657860 w 1120140"/>
              <a:gd name="connsiteY3" fmla="*/ 848994 h 848994"/>
              <a:gd name="connsiteX0" fmla="*/ 688340 w 1120140"/>
              <a:gd name="connsiteY0" fmla="*/ 866139 h 866139"/>
              <a:gd name="connsiteX1" fmla="*/ 0 w 1120140"/>
              <a:gd name="connsiteY1" fmla="*/ 0 h 866139"/>
              <a:gd name="connsiteX2" fmla="*/ 1120140 w 1120140"/>
              <a:gd name="connsiteY2" fmla="*/ 655954 h 866139"/>
              <a:gd name="connsiteX3" fmla="*/ 688340 w 1120140"/>
              <a:gd name="connsiteY3" fmla="*/ 866139 h 866139"/>
              <a:gd name="connsiteX0" fmla="*/ 663575 w 1120140"/>
              <a:gd name="connsiteY0" fmla="*/ 854709 h 854709"/>
              <a:gd name="connsiteX1" fmla="*/ 0 w 1120140"/>
              <a:gd name="connsiteY1" fmla="*/ 0 h 854709"/>
              <a:gd name="connsiteX2" fmla="*/ 1120140 w 1120140"/>
              <a:gd name="connsiteY2" fmla="*/ 655954 h 854709"/>
              <a:gd name="connsiteX3" fmla="*/ 663575 w 1120140"/>
              <a:gd name="connsiteY3" fmla="*/ 854709 h 854709"/>
              <a:gd name="connsiteX0" fmla="*/ 0 w 2209165"/>
              <a:gd name="connsiteY0" fmla="*/ 656589 h 656589"/>
              <a:gd name="connsiteX1" fmla="*/ 1089025 w 2209165"/>
              <a:gd name="connsiteY1" fmla="*/ 0 h 656589"/>
              <a:gd name="connsiteX2" fmla="*/ 2209165 w 2209165"/>
              <a:gd name="connsiteY2" fmla="*/ 655954 h 656589"/>
              <a:gd name="connsiteX3" fmla="*/ 0 w 2209165"/>
              <a:gd name="connsiteY3" fmla="*/ 656589 h 656589"/>
              <a:gd name="connsiteX0" fmla="*/ 0 w 1089025"/>
              <a:gd name="connsiteY0" fmla="*/ 656589 h 869314"/>
              <a:gd name="connsiteX1" fmla="*/ 1089025 w 1089025"/>
              <a:gd name="connsiteY1" fmla="*/ 0 h 869314"/>
              <a:gd name="connsiteX2" fmla="*/ 408305 w 1089025"/>
              <a:gd name="connsiteY2" fmla="*/ 869314 h 869314"/>
              <a:gd name="connsiteX3" fmla="*/ 0 w 1089025"/>
              <a:gd name="connsiteY3" fmla="*/ 656589 h 869314"/>
              <a:gd name="connsiteX0" fmla="*/ 0 w 1089025"/>
              <a:gd name="connsiteY0" fmla="*/ 656589 h 861694"/>
              <a:gd name="connsiteX1" fmla="*/ 1089025 w 1089025"/>
              <a:gd name="connsiteY1" fmla="*/ 0 h 861694"/>
              <a:gd name="connsiteX2" fmla="*/ 426085 w 1089025"/>
              <a:gd name="connsiteY2" fmla="*/ 861694 h 861694"/>
              <a:gd name="connsiteX3" fmla="*/ 0 w 1089025"/>
              <a:gd name="connsiteY3" fmla="*/ 656589 h 861694"/>
              <a:gd name="connsiteX0" fmla="*/ 0 w 1081405"/>
              <a:gd name="connsiteY0" fmla="*/ 659129 h 864234"/>
              <a:gd name="connsiteX1" fmla="*/ 1081405 w 1081405"/>
              <a:gd name="connsiteY1" fmla="*/ 0 h 864234"/>
              <a:gd name="connsiteX2" fmla="*/ 426085 w 1081405"/>
              <a:gd name="connsiteY2" fmla="*/ 864234 h 864234"/>
              <a:gd name="connsiteX3" fmla="*/ 0 w 1081405"/>
              <a:gd name="connsiteY3" fmla="*/ 659129 h 8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405" h="864234">
                <a:moveTo>
                  <a:pt x="0" y="659129"/>
                </a:moveTo>
                <a:lnTo>
                  <a:pt x="1081405" y="0"/>
                </a:lnTo>
                <a:lnTo>
                  <a:pt x="426085" y="864234"/>
                </a:lnTo>
                <a:lnTo>
                  <a:pt x="0" y="659129"/>
                </a:lnTo>
                <a:close/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4" name="Isosceles Triangle 69"/>
          <p:cNvSpPr/>
          <p:nvPr/>
        </p:nvSpPr>
        <p:spPr>
          <a:xfrm>
            <a:off x="2188439" y="2603239"/>
            <a:ext cx="426967" cy="1221852"/>
          </a:xfrm>
          <a:custGeom>
            <a:avLst/>
            <a:gdLst>
              <a:gd name="connsiteX0" fmla="*/ 0 w 1325880"/>
              <a:gd name="connsiteY0" fmla="*/ 859154 h 859154"/>
              <a:gd name="connsiteX1" fmla="*/ 662940 w 1325880"/>
              <a:gd name="connsiteY1" fmla="*/ 0 h 859154"/>
              <a:gd name="connsiteX2" fmla="*/ 1325880 w 1325880"/>
              <a:gd name="connsiteY2" fmla="*/ 859154 h 859154"/>
              <a:gd name="connsiteX3" fmla="*/ 0 w 1325880"/>
              <a:gd name="connsiteY3" fmla="*/ 859154 h 859154"/>
              <a:gd name="connsiteX0" fmla="*/ 2872740 w 4198620"/>
              <a:gd name="connsiteY0" fmla="*/ 240347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2872740 w 4198620"/>
              <a:gd name="connsiteY3" fmla="*/ 2403474 h 2403474"/>
              <a:gd name="connsiteX0" fmla="*/ 657860 w 4198620"/>
              <a:gd name="connsiteY0" fmla="*/ 84899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657860 w 4198620"/>
              <a:gd name="connsiteY3" fmla="*/ 848994 h 2403474"/>
              <a:gd name="connsiteX0" fmla="*/ 657860 w 1120140"/>
              <a:gd name="connsiteY0" fmla="*/ 848994 h 848994"/>
              <a:gd name="connsiteX1" fmla="*/ 0 w 1120140"/>
              <a:gd name="connsiteY1" fmla="*/ 0 h 848994"/>
              <a:gd name="connsiteX2" fmla="*/ 1120140 w 1120140"/>
              <a:gd name="connsiteY2" fmla="*/ 655954 h 848994"/>
              <a:gd name="connsiteX3" fmla="*/ 657860 w 1120140"/>
              <a:gd name="connsiteY3" fmla="*/ 848994 h 848994"/>
              <a:gd name="connsiteX0" fmla="*/ 688340 w 1120140"/>
              <a:gd name="connsiteY0" fmla="*/ 866139 h 866139"/>
              <a:gd name="connsiteX1" fmla="*/ 0 w 1120140"/>
              <a:gd name="connsiteY1" fmla="*/ 0 h 866139"/>
              <a:gd name="connsiteX2" fmla="*/ 1120140 w 1120140"/>
              <a:gd name="connsiteY2" fmla="*/ 655954 h 866139"/>
              <a:gd name="connsiteX3" fmla="*/ 688340 w 1120140"/>
              <a:gd name="connsiteY3" fmla="*/ 866139 h 866139"/>
              <a:gd name="connsiteX0" fmla="*/ 663575 w 1120140"/>
              <a:gd name="connsiteY0" fmla="*/ 854709 h 854709"/>
              <a:gd name="connsiteX1" fmla="*/ 0 w 1120140"/>
              <a:gd name="connsiteY1" fmla="*/ 0 h 854709"/>
              <a:gd name="connsiteX2" fmla="*/ 1120140 w 1120140"/>
              <a:gd name="connsiteY2" fmla="*/ 655954 h 854709"/>
              <a:gd name="connsiteX3" fmla="*/ 663575 w 1120140"/>
              <a:gd name="connsiteY3" fmla="*/ 854709 h 854709"/>
              <a:gd name="connsiteX0" fmla="*/ 0 w 2209165"/>
              <a:gd name="connsiteY0" fmla="*/ 656589 h 656589"/>
              <a:gd name="connsiteX1" fmla="*/ 1089025 w 2209165"/>
              <a:gd name="connsiteY1" fmla="*/ 0 h 656589"/>
              <a:gd name="connsiteX2" fmla="*/ 2209165 w 2209165"/>
              <a:gd name="connsiteY2" fmla="*/ 655954 h 656589"/>
              <a:gd name="connsiteX3" fmla="*/ 0 w 2209165"/>
              <a:gd name="connsiteY3" fmla="*/ 656589 h 656589"/>
              <a:gd name="connsiteX0" fmla="*/ 0 w 1089025"/>
              <a:gd name="connsiteY0" fmla="*/ 656589 h 869314"/>
              <a:gd name="connsiteX1" fmla="*/ 1089025 w 1089025"/>
              <a:gd name="connsiteY1" fmla="*/ 0 h 869314"/>
              <a:gd name="connsiteX2" fmla="*/ 408305 w 1089025"/>
              <a:gd name="connsiteY2" fmla="*/ 869314 h 869314"/>
              <a:gd name="connsiteX3" fmla="*/ 0 w 1089025"/>
              <a:gd name="connsiteY3" fmla="*/ 656589 h 869314"/>
              <a:gd name="connsiteX0" fmla="*/ 0 w 1089025"/>
              <a:gd name="connsiteY0" fmla="*/ 656589 h 861694"/>
              <a:gd name="connsiteX1" fmla="*/ 1089025 w 1089025"/>
              <a:gd name="connsiteY1" fmla="*/ 0 h 861694"/>
              <a:gd name="connsiteX2" fmla="*/ 426085 w 1089025"/>
              <a:gd name="connsiteY2" fmla="*/ 861694 h 861694"/>
              <a:gd name="connsiteX3" fmla="*/ 0 w 1089025"/>
              <a:gd name="connsiteY3" fmla="*/ 656589 h 861694"/>
              <a:gd name="connsiteX0" fmla="*/ 0 w 1081405"/>
              <a:gd name="connsiteY0" fmla="*/ 659129 h 864234"/>
              <a:gd name="connsiteX1" fmla="*/ 1081405 w 1081405"/>
              <a:gd name="connsiteY1" fmla="*/ 0 h 864234"/>
              <a:gd name="connsiteX2" fmla="*/ 426085 w 1081405"/>
              <a:gd name="connsiteY2" fmla="*/ 864234 h 864234"/>
              <a:gd name="connsiteX3" fmla="*/ 0 w 1081405"/>
              <a:gd name="connsiteY3" fmla="*/ 659129 h 864234"/>
              <a:gd name="connsiteX0" fmla="*/ 0 w 827405"/>
              <a:gd name="connsiteY0" fmla="*/ 0 h 1403351"/>
              <a:gd name="connsiteX1" fmla="*/ 827405 w 827405"/>
              <a:gd name="connsiteY1" fmla="*/ 1403351 h 1403351"/>
              <a:gd name="connsiteX2" fmla="*/ 426085 w 827405"/>
              <a:gd name="connsiteY2" fmla="*/ 205105 h 1403351"/>
              <a:gd name="connsiteX3" fmla="*/ 0 w 827405"/>
              <a:gd name="connsiteY3" fmla="*/ 0 h 1403351"/>
              <a:gd name="connsiteX0" fmla="*/ 0 w 1243965"/>
              <a:gd name="connsiteY0" fmla="*/ 0 h 1403351"/>
              <a:gd name="connsiteX1" fmla="*/ 827405 w 1243965"/>
              <a:gd name="connsiteY1" fmla="*/ 1403351 h 1403351"/>
              <a:gd name="connsiteX2" fmla="*/ 1243965 w 1243965"/>
              <a:gd name="connsiteY2" fmla="*/ 408305 h 1403351"/>
              <a:gd name="connsiteX3" fmla="*/ 0 w 1243965"/>
              <a:gd name="connsiteY3" fmla="*/ 0 h 1403351"/>
              <a:gd name="connsiteX0" fmla="*/ 3175 w 416560"/>
              <a:gd name="connsiteY0" fmla="*/ 0 h 1210311"/>
              <a:gd name="connsiteX1" fmla="*/ 0 w 416560"/>
              <a:gd name="connsiteY1" fmla="*/ 1210311 h 1210311"/>
              <a:gd name="connsiteX2" fmla="*/ 416560 w 416560"/>
              <a:gd name="connsiteY2" fmla="*/ 215265 h 1210311"/>
              <a:gd name="connsiteX3" fmla="*/ 3175 w 416560"/>
              <a:gd name="connsiteY3" fmla="*/ 0 h 1210311"/>
              <a:gd name="connsiteX0" fmla="*/ 3175 w 414655"/>
              <a:gd name="connsiteY0" fmla="*/ 0 h 1210311"/>
              <a:gd name="connsiteX1" fmla="*/ 0 w 414655"/>
              <a:gd name="connsiteY1" fmla="*/ 1210311 h 1210311"/>
              <a:gd name="connsiteX2" fmla="*/ 414655 w 414655"/>
              <a:gd name="connsiteY2" fmla="*/ 211455 h 1210311"/>
              <a:gd name="connsiteX3" fmla="*/ 3175 w 414655"/>
              <a:gd name="connsiteY3" fmla="*/ 0 h 1210311"/>
              <a:gd name="connsiteX0" fmla="*/ 157 w 417352"/>
              <a:gd name="connsiteY0" fmla="*/ 0 h 1210311"/>
              <a:gd name="connsiteX1" fmla="*/ 2697 w 417352"/>
              <a:gd name="connsiteY1" fmla="*/ 1210311 h 1210311"/>
              <a:gd name="connsiteX2" fmla="*/ 417352 w 417352"/>
              <a:gd name="connsiteY2" fmla="*/ 211455 h 1210311"/>
              <a:gd name="connsiteX3" fmla="*/ 157 w 417352"/>
              <a:gd name="connsiteY3" fmla="*/ 0 h 1210311"/>
              <a:gd name="connsiteX0" fmla="*/ 157 w 417352"/>
              <a:gd name="connsiteY0" fmla="*/ 0 h 1195071"/>
              <a:gd name="connsiteX1" fmla="*/ 2697 w 417352"/>
              <a:gd name="connsiteY1" fmla="*/ 1195071 h 1195071"/>
              <a:gd name="connsiteX2" fmla="*/ 417352 w 417352"/>
              <a:gd name="connsiteY2" fmla="*/ 211455 h 1195071"/>
              <a:gd name="connsiteX3" fmla="*/ 157 w 417352"/>
              <a:gd name="connsiteY3" fmla="*/ 0 h 1195071"/>
              <a:gd name="connsiteX0" fmla="*/ 9 w 504834"/>
              <a:gd name="connsiteY0" fmla="*/ 0 h 1086486"/>
              <a:gd name="connsiteX1" fmla="*/ 90179 w 504834"/>
              <a:gd name="connsiteY1" fmla="*/ 1086486 h 1086486"/>
              <a:gd name="connsiteX2" fmla="*/ 504834 w 504834"/>
              <a:gd name="connsiteY2" fmla="*/ 102870 h 1086486"/>
              <a:gd name="connsiteX3" fmla="*/ 9 w 504834"/>
              <a:gd name="connsiteY3" fmla="*/ 0 h 1086486"/>
              <a:gd name="connsiteX0" fmla="*/ 247 w 415537"/>
              <a:gd name="connsiteY0" fmla="*/ 0 h 1198881"/>
              <a:gd name="connsiteX1" fmla="*/ 882 w 415537"/>
              <a:gd name="connsiteY1" fmla="*/ 1198881 h 1198881"/>
              <a:gd name="connsiteX2" fmla="*/ 415537 w 415537"/>
              <a:gd name="connsiteY2" fmla="*/ 215265 h 1198881"/>
              <a:gd name="connsiteX3" fmla="*/ 247 w 415537"/>
              <a:gd name="connsiteY3" fmla="*/ 0 h 1198881"/>
              <a:gd name="connsiteX0" fmla="*/ 247 w 400297"/>
              <a:gd name="connsiteY0" fmla="*/ 0 h 1198881"/>
              <a:gd name="connsiteX1" fmla="*/ 882 w 400297"/>
              <a:gd name="connsiteY1" fmla="*/ 1198881 h 1198881"/>
              <a:gd name="connsiteX2" fmla="*/ 400297 w 400297"/>
              <a:gd name="connsiteY2" fmla="*/ 274320 h 1198881"/>
              <a:gd name="connsiteX3" fmla="*/ 247 w 400297"/>
              <a:gd name="connsiteY3" fmla="*/ 0 h 1198881"/>
              <a:gd name="connsiteX0" fmla="*/ 247 w 426967"/>
              <a:gd name="connsiteY0" fmla="*/ 0 h 1198881"/>
              <a:gd name="connsiteX1" fmla="*/ 882 w 426967"/>
              <a:gd name="connsiteY1" fmla="*/ 1198881 h 1198881"/>
              <a:gd name="connsiteX2" fmla="*/ 426967 w 426967"/>
              <a:gd name="connsiteY2" fmla="*/ 207645 h 1198881"/>
              <a:gd name="connsiteX3" fmla="*/ 247 w 426967"/>
              <a:gd name="connsiteY3" fmla="*/ 0 h 119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967" h="1198881">
                <a:moveTo>
                  <a:pt x="247" y="0"/>
                </a:moveTo>
                <a:cubicBezTo>
                  <a:pt x="-811" y="403437"/>
                  <a:pt x="1940" y="795444"/>
                  <a:pt x="882" y="1198881"/>
                </a:cubicBezTo>
                <a:lnTo>
                  <a:pt x="426967" y="207645"/>
                </a:lnTo>
                <a:lnTo>
                  <a:pt x="247" y="0"/>
                </a:lnTo>
                <a:close/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5" name="Isosceles Triangle 69"/>
          <p:cNvSpPr/>
          <p:nvPr/>
        </p:nvSpPr>
        <p:spPr>
          <a:xfrm>
            <a:off x="3936354" y="2615768"/>
            <a:ext cx="453390" cy="1191894"/>
          </a:xfrm>
          <a:custGeom>
            <a:avLst/>
            <a:gdLst>
              <a:gd name="connsiteX0" fmla="*/ 0 w 1325880"/>
              <a:gd name="connsiteY0" fmla="*/ 859154 h 859154"/>
              <a:gd name="connsiteX1" fmla="*/ 662940 w 1325880"/>
              <a:gd name="connsiteY1" fmla="*/ 0 h 859154"/>
              <a:gd name="connsiteX2" fmla="*/ 1325880 w 1325880"/>
              <a:gd name="connsiteY2" fmla="*/ 859154 h 859154"/>
              <a:gd name="connsiteX3" fmla="*/ 0 w 1325880"/>
              <a:gd name="connsiteY3" fmla="*/ 859154 h 859154"/>
              <a:gd name="connsiteX0" fmla="*/ 2872740 w 4198620"/>
              <a:gd name="connsiteY0" fmla="*/ 240347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2872740 w 4198620"/>
              <a:gd name="connsiteY3" fmla="*/ 2403474 h 2403474"/>
              <a:gd name="connsiteX0" fmla="*/ 657860 w 4198620"/>
              <a:gd name="connsiteY0" fmla="*/ 84899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657860 w 4198620"/>
              <a:gd name="connsiteY3" fmla="*/ 848994 h 2403474"/>
              <a:gd name="connsiteX0" fmla="*/ 657860 w 1120140"/>
              <a:gd name="connsiteY0" fmla="*/ 848994 h 848994"/>
              <a:gd name="connsiteX1" fmla="*/ 0 w 1120140"/>
              <a:gd name="connsiteY1" fmla="*/ 0 h 848994"/>
              <a:gd name="connsiteX2" fmla="*/ 1120140 w 1120140"/>
              <a:gd name="connsiteY2" fmla="*/ 655954 h 848994"/>
              <a:gd name="connsiteX3" fmla="*/ 657860 w 1120140"/>
              <a:gd name="connsiteY3" fmla="*/ 848994 h 848994"/>
              <a:gd name="connsiteX0" fmla="*/ 688340 w 1120140"/>
              <a:gd name="connsiteY0" fmla="*/ 866139 h 866139"/>
              <a:gd name="connsiteX1" fmla="*/ 0 w 1120140"/>
              <a:gd name="connsiteY1" fmla="*/ 0 h 866139"/>
              <a:gd name="connsiteX2" fmla="*/ 1120140 w 1120140"/>
              <a:gd name="connsiteY2" fmla="*/ 655954 h 866139"/>
              <a:gd name="connsiteX3" fmla="*/ 688340 w 1120140"/>
              <a:gd name="connsiteY3" fmla="*/ 866139 h 866139"/>
              <a:gd name="connsiteX0" fmla="*/ 663575 w 1120140"/>
              <a:gd name="connsiteY0" fmla="*/ 854709 h 854709"/>
              <a:gd name="connsiteX1" fmla="*/ 0 w 1120140"/>
              <a:gd name="connsiteY1" fmla="*/ 0 h 854709"/>
              <a:gd name="connsiteX2" fmla="*/ 1120140 w 1120140"/>
              <a:gd name="connsiteY2" fmla="*/ 655954 h 854709"/>
              <a:gd name="connsiteX3" fmla="*/ 663575 w 1120140"/>
              <a:gd name="connsiteY3" fmla="*/ 854709 h 854709"/>
              <a:gd name="connsiteX0" fmla="*/ 112395 w 568960"/>
              <a:gd name="connsiteY0" fmla="*/ 1019809 h 1019809"/>
              <a:gd name="connsiteX1" fmla="*/ 0 w 568960"/>
              <a:gd name="connsiteY1" fmla="*/ 0 h 1019809"/>
              <a:gd name="connsiteX2" fmla="*/ 568960 w 568960"/>
              <a:gd name="connsiteY2" fmla="*/ 821054 h 1019809"/>
              <a:gd name="connsiteX3" fmla="*/ 112395 w 568960"/>
              <a:gd name="connsiteY3" fmla="*/ 1019809 h 1019809"/>
              <a:gd name="connsiteX0" fmla="*/ 0 w 1035685"/>
              <a:gd name="connsiteY0" fmla="*/ 204469 h 821054"/>
              <a:gd name="connsiteX1" fmla="*/ 466725 w 1035685"/>
              <a:gd name="connsiteY1" fmla="*/ 0 h 821054"/>
              <a:gd name="connsiteX2" fmla="*/ 1035685 w 1035685"/>
              <a:gd name="connsiteY2" fmla="*/ 821054 h 821054"/>
              <a:gd name="connsiteX3" fmla="*/ 0 w 1035685"/>
              <a:gd name="connsiteY3" fmla="*/ 204469 h 821054"/>
              <a:gd name="connsiteX0" fmla="*/ 0 w 466725"/>
              <a:gd name="connsiteY0" fmla="*/ 204469 h 1191894"/>
              <a:gd name="connsiteX1" fmla="*/ 466725 w 466725"/>
              <a:gd name="connsiteY1" fmla="*/ 0 h 1191894"/>
              <a:gd name="connsiteX2" fmla="*/ 413385 w 466725"/>
              <a:gd name="connsiteY2" fmla="*/ 1191894 h 1191894"/>
              <a:gd name="connsiteX3" fmla="*/ 0 w 466725"/>
              <a:gd name="connsiteY3" fmla="*/ 204469 h 1191894"/>
              <a:gd name="connsiteX0" fmla="*/ 0 w 453390"/>
              <a:gd name="connsiteY0" fmla="*/ 198754 h 1191894"/>
              <a:gd name="connsiteX1" fmla="*/ 453390 w 453390"/>
              <a:gd name="connsiteY1" fmla="*/ 0 h 1191894"/>
              <a:gd name="connsiteX2" fmla="*/ 400050 w 453390"/>
              <a:gd name="connsiteY2" fmla="*/ 1191894 h 1191894"/>
              <a:gd name="connsiteX3" fmla="*/ 0 w 453390"/>
              <a:gd name="connsiteY3" fmla="*/ 198754 h 119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" h="1191894">
                <a:moveTo>
                  <a:pt x="0" y="198754"/>
                </a:moveTo>
                <a:lnTo>
                  <a:pt x="453390" y="0"/>
                </a:lnTo>
                <a:lnTo>
                  <a:pt x="400050" y="1191894"/>
                </a:lnTo>
                <a:lnTo>
                  <a:pt x="0" y="198754"/>
                </a:lnTo>
                <a:close/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6" name="Isosceles Triangle 126"/>
          <p:cNvSpPr/>
          <p:nvPr/>
        </p:nvSpPr>
        <p:spPr>
          <a:xfrm>
            <a:off x="3263958" y="3816798"/>
            <a:ext cx="1066800" cy="664844"/>
          </a:xfrm>
          <a:custGeom>
            <a:avLst/>
            <a:gdLst>
              <a:gd name="connsiteX0" fmla="*/ 0 w 1325880"/>
              <a:gd name="connsiteY0" fmla="*/ 859154 h 859154"/>
              <a:gd name="connsiteX1" fmla="*/ 662940 w 1325880"/>
              <a:gd name="connsiteY1" fmla="*/ 0 h 859154"/>
              <a:gd name="connsiteX2" fmla="*/ 1325880 w 1325880"/>
              <a:gd name="connsiteY2" fmla="*/ 859154 h 859154"/>
              <a:gd name="connsiteX3" fmla="*/ 0 w 1325880"/>
              <a:gd name="connsiteY3" fmla="*/ 859154 h 859154"/>
              <a:gd name="connsiteX0" fmla="*/ 0 w 1800225"/>
              <a:gd name="connsiteY0" fmla="*/ 59054 h 859154"/>
              <a:gd name="connsiteX1" fmla="*/ 1137285 w 1800225"/>
              <a:gd name="connsiteY1" fmla="*/ 0 h 859154"/>
              <a:gd name="connsiteX2" fmla="*/ 1800225 w 1800225"/>
              <a:gd name="connsiteY2" fmla="*/ 859154 h 859154"/>
              <a:gd name="connsiteX3" fmla="*/ 0 w 1800225"/>
              <a:gd name="connsiteY3" fmla="*/ 59054 h 859154"/>
              <a:gd name="connsiteX0" fmla="*/ 0 w 1137285"/>
              <a:gd name="connsiteY0" fmla="*/ 59054 h 582929"/>
              <a:gd name="connsiteX1" fmla="*/ 1137285 w 1137285"/>
              <a:gd name="connsiteY1" fmla="*/ 0 h 582929"/>
              <a:gd name="connsiteX2" fmla="*/ 0 w 1137285"/>
              <a:gd name="connsiteY2" fmla="*/ 582929 h 582929"/>
              <a:gd name="connsiteX3" fmla="*/ 0 w 1137285"/>
              <a:gd name="connsiteY3" fmla="*/ 59054 h 582929"/>
              <a:gd name="connsiteX0" fmla="*/ 0 w 1108710"/>
              <a:gd name="connsiteY0" fmla="*/ 121919 h 645794"/>
              <a:gd name="connsiteX1" fmla="*/ 1108710 w 1108710"/>
              <a:gd name="connsiteY1" fmla="*/ 0 h 645794"/>
              <a:gd name="connsiteX2" fmla="*/ 0 w 1108710"/>
              <a:gd name="connsiteY2" fmla="*/ 645794 h 645794"/>
              <a:gd name="connsiteX3" fmla="*/ 0 w 1108710"/>
              <a:gd name="connsiteY3" fmla="*/ 121919 h 645794"/>
              <a:gd name="connsiteX0" fmla="*/ 0 w 1074420"/>
              <a:gd name="connsiteY0" fmla="*/ 144779 h 668654"/>
              <a:gd name="connsiteX1" fmla="*/ 1074420 w 1074420"/>
              <a:gd name="connsiteY1" fmla="*/ 0 h 668654"/>
              <a:gd name="connsiteX2" fmla="*/ 0 w 1074420"/>
              <a:gd name="connsiteY2" fmla="*/ 668654 h 668654"/>
              <a:gd name="connsiteX3" fmla="*/ 0 w 1074420"/>
              <a:gd name="connsiteY3" fmla="*/ 144779 h 668654"/>
              <a:gd name="connsiteX0" fmla="*/ 0 w 1080135"/>
              <a:gd name="connsiteY0" fmla="*/ 139064 h 662939"/>
              <a:gd name="connsiteX1" fmla="*/ 1080135 w 1080135"/>
              <a:gd name="connsiteY1" fmla="*/ 0 h 662939"/>
              <a:gd name="connsiteX2" fmla="*/ 0 w 1080135"/>
              <a:gd name="connsiteY2" fmla="*/ 662939 h 662939"/>
              <a:gd name="connsiteX3" fmla="*/ 0 w 1080135"/>
              <a:gd name="connsiteY3" fmla="*/ 139064 h 662939"/>
              <a:gd name="connsiteX0" fmla="*/ 3810 w 1080135"/>
              <a:gd name="connsiteY0" fmla="*/ 142874 h 662939"/>
              <a:gd name="connsiteX1" fmla="*/ 1080135 w 1080135"/>
              <a:gd name="connsiteY1" fmla="*/ 0 h 662939"/>
              <a:gd name="connsiteX2" fmla="*/ 0 w 1080135"/>
              <a:gd name="connsiteY2" fmla="*/ 662939 h 662939"/>
              <a:gd name="connsiteX3" fmla="*/ 3810 w 1080135"/>
              <a:gd name="connsiteY3" fmla="*/ 142874 h 662939"/>
              <a:gd name="connsiteX0" fmla="*/ 0 w 1076325"/>
              <a:gd name="connsiteY0" fmla="*/ 142874 h 666749"/>
              <a:gd name="connsiteX1" fmla="*/ 1076325 w 1076325"/>
              <a:gd name="connsiteY1" fmla="*/ 0 h 666749"/>
              <a:gd name="connsiteX2" fmla="*/ 5715 w 1076325"/>
              <a:gd name="connsiteY2" fmla="*/ 666749 h 666749"/>
              <a:gd name="connsiteX3" fmla="*/ 0 w 1076325"/>
              <a:gd name="connsiteY3" fmla="*/ 142874 h 666749"/>
              <a:gd name="connsiteX0" fmla="*/ 0 w 1076325"/>
              <a:gd name="connsiteY0" fmla="*/ 142874 h 666749"/>
              <a:gd name="connsiteX1" fmla="*/ 1076325 w 1076325"/>
              <a:gd name="connsiteY1" fmla="*/ 0 h 666749"/>
              <a:gd name="connsiteX2" fmla="*/ 0 w 1076325"/>
              <a:gd name="connsiteY2" fmla="*/ 666749 h 666749"/>
              <a:gd name="connsiteX3" fmla="*/ 0 w 1076325"/>
              <a:gd name="connsiteY3" fmla="*/ 142874 h 666749"/>
              <a:gd name="connsiteX0" fmla="*/ 0 w 1076325"/>
              <a:gd name="connsiteY0" fmla="*/ 142874 h 666749"/>
              <a:gd name="connsiteX1" fmla="*/ 1076325 w 1076325"/>
              <a:gd name="connsiteY1" fmla="*/ 0 h 666749"/>
              <a:gd name="connsiteX2" fmla="*/ 0 w 1076325"/>
              <a:gd name="connsiteY2" fmla="*/ 666749 h 666749"/>
              <a:gd name="connsiteX3" fmla="*/ 0 w 1076325"/>
              <a:gd name="connsiteY3" fmla="*/ 142874 h 666749"/>
              <a:gd name="connsiteX0" fmla="*/ 0 w 1066800"/>
              <a:gd name="connsiteY0" fmla="*/ 140969 h 664844"/>
              <a:gd name="connsiteX1" fmla="*/ 1066800 w 1066800"/>
              <a:gd name="connsiteY1" fmla="*/ 0 h 664844"/>
              <a:gd name="connsiteX2" fmla="*/ 0 w 1066800"/>
              <a:gd name="connsiteY2" fmla="*/ 664844 h 664844"/>
              <a:gd name="connsiteX3" fmla="*/ 0 w 1066800"/>
              <a:gd name="connsiteY3" fmla="*/ 140969 h 664844"/>
              <a:gd name="connsiteX0" fmla="*/ 7620 w 1066800"/>
              <a:gd name="connsiteY0" fmla="*/ 140969 h 664844"/>
              <a:gd name="connsiteX1" fmla="*/ 1066800 w 1066800"/>
              <a:gd name="connsiteY1" fmla="*/ 0 h 664844"/>
              <a:gd name="connsiteX2" fmla="*/ 0 w 1066800"/>
              <a:gd name="connsiteY2" fmla="*/ 664844 h 664844"/>
              <a:gd name="connsiteX3" fmla="*/ 7620 w 1066800"/>
              <a:gd name="connsiteY3" fmla="*/ 140969 h 6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664844">
                <a:moveTo>
                  <a:pt x="7620" y="140969"/>
                </a:moveTo>
                <a:lnTo>
                  <a:pt x="1066800" y="0"/>
                </a:lnTo>
                <a:lnTo>
                  <a:pt x="0" y="664844"/>
                </a:lnTo>
                <a:lnTo>
                  <a:pt x="7620" y="140969"/>
                </a:lnTo>
                <a:close/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7" name="Isosceles Triangle 126"/>
          <p:cNvSpPr/>
          <p:nvPr/>
        </p:nvSpPr>
        <p:spPr>
          <a:xfrm>
            <a:off x="2206682" y="3835848"/>
            <a:ext cx="1066800" cy="657224"/>
          </a:xfrm>
          <a:custGeom>
            <a:avLst/>
            <a:gdLst>
              <a:gd name="connsiteX0" fmla="*/ 0 w 1325880"/>
              <a:gd name="connsiteY0" fmla="*/ 859154 h 859154"/>
              <a:gd name="connsiteX1" fmla="*/ 662940 w 1325880"/>
              <a:gd name="connsiteY1" fmla="*/ 0 h 859154"/>
              <a:gd name="connsiteX2" fmla="*/ 1325880 w 1325880"/>
              <a:gd name="connsiteY2" fmla="*/ 859154 h 859154"/>
              <a:gd name="connsiteX3" fmla="*/ 0 w 1325880"/>
              <a:gd name="connsiteY3" fmla="*/ 859154 h 859154"/>
              <a:gd name="connsiteX0" fmla="*/ 0 w 1800225"/>
              <a:gd name="connsiteY0" fmla="*/ 59054 h 859154"/>
              <a:gd name="connsiteX1" fmla="*/ 1137285 w 1800225"/>
              <a:gd name="connsiteY1" fmla="*/ 0 h 859154"/>
              <a:gd name="connsiteX2" fmla="*/ 1800225 w 1800225"/>
              <a:gd name="connsiteY2" fmla="*/ 859154 h 859154"/>
              <a:gd name="connsiteX3" fmla="*/ 0 w 1800225"/>
              <a:gd name="connsiteY3" fmla="*/ 59054 h 859154"/>
              <a:gd name="connsiteX0" fmla="*/ 0 w 1137285"/>
              <a:gd name="connsiteY0" fmla="*/ 59054 h 582929"/>
              <a:gd name="connsiteX1" fmla="*/ 1137285 w 1137285"/>
              <a:gd name="connsiteY1" fmla="*/ 0 h 582929"/>
              <a:gd name="connsiteX2" fmla="*/ 0 w 1137285"/>
              <a:gd name="connsiteY2" fmla="*/ 582929 h 582929"/>
              <a:gd name="connsiteX3" fmla="*/ 0 w 1137285"/>
              <a:gd name="connsiteY3" fmla="*/ 59054 h 582929"/>
              <a:gd name="connsiteX0" fmla="*/ 0 w 1108710"/>
              <a:gd name="connsiteY0" fmla="*/ 121919 h 645794"/>
              <a:gd name="connsiteX1" fmla="*/ 1108710 w 1108710"/>
              <a:gd name="connsiteY1" fmla="*/ 0 h 645794"/>
              <a:gd name="connsiteX2" fmla="*/ 0 w 1108710"/>
              <a:gd name="connsiteY2" fmla="*/ 645794 h 645794"/>
              <a:gd name="connsiteX3" fmla="*/ 0 w 1108710"/>
              <a:gd name="connsiteY3" fmla="*/ 121919 h 645794"/>
              <a:gd name="connsiteX0" fmla="*/ 0 w 1074420"/>
              <a:gd name="connsiteY0" fmla="*/ 144779 h 668654"/>
              <a:gd name="connsiteX1" fmla="*/ 1074420 w 1074420"/>
              <a:gd name="connsiteY1" fmla="*/ 0 h 668654"/>
              <a:gd name="connsiteX2" fmla="*/ 0 w 1074420"/>
              <a:gd name="connsiteY2" fmla="*/ 668654 h 668654"/>
              <a:gd name="connsiteX3" fmla="*/ 0 w 1074420"/>
              <a:gd name="connsiteY3" fmla="*/ 144779 h 668654"/>
              <a:gd name="connsiteX0" fmla="*/ 0 w 1080135"/>
              <a:gd name="connsiteY0" fmla="*/ 139064 h 662939"/>
              <a:gd name="connsiteX1" fmla="*/ 1080135 w 1080135"/>
              <a:gd name="connsiteY1" fmla="*/ 0 h 662939"/>
              <a:gd name="connsiteX2" fmla="*/ 0 w 1080135"/>
              <a:gd name="connsiteY2" fmla="*/ 662939 h 662939"/>
              <a:gd name="connsiteX3" fmla="*/ 0 w 1080135"/>
              <a:gd name="connsiteY3" fmla="*/ 139064 h 662939"/>
              <a:gd name="connsiteX0" fmla="*/ 3810 w 1080135"/>
              <a:gd name="connsiteY0" fmla="*/ 142874 h 662939"/>
              <a:gd name="connsiteX1" fmla="*/ 1080135 w 1080135"/>
              <a:gd name="connsiteY1" fmla="*/ 0 h 662939"/>
              <a:gd name="connsiteX2" fmla="*/ 0 w 1080135"/>
              <a:gd name="connsiteY2" fmla="*/ 662939 h 662939"/>
              <a:gd name="connsiteX3" fmla="*/ 3810 w 1080135"/>
              <a:gd name="connsiteY3" fmla="*/ 142874 h 662939"/>
              <a:gd name="connsiteX0" fmla="*/ 0 w 1076325"/>
              <a:gd name="connsiteY0" fmla="*/ 142874 h 666749"/>
              <a:gd name="connsiteX1" fmla="*/ 1076325 w 1076325"/>
              <a:gd name="connsiteY1" fmla="*/ 0 h 666749"/>
              <a:gd name="connsiteX2" fmla="*/ 5715 w 1076325"/>
              <a:gd name="connsiteY2" fmla="*/ 666749 h 666749"/>
              <a:gd name="connsiteX3" fmla="*/ 0 w 1076325"/>
              <a:gd name="connsiteY3" fmla="*/ 142874 h 666749"/>
              <a:gd name="connsiteX0" fmla="*/ 0 w 1076325"/>
              <a:gd name="connsiteY0" fmla="*/ 142874 h 666749"/>
              <a:gd name="connsiteX1" fmla="*/ 1076325 w 1076325"/>
              <a:gd name="connsiteY1" fmla="*/ 0 h 666749"/>
              <a:gd name="connsiteX2" fmla="*/ 0 w 1076325"/>
              <a:gd name="connsiteY2" fmla="*/ 666749 h 666749"/>
              <a:gd name="connsiteX3" fmla="*/ 0 w 1076325"/>
              <a:gd name="connsiteY3" fmla="*/ 142874 h 666749"/>
              <a:gd name="connsiteX0" fmla="*/ 0 w 1076325"/>
              <a:gd name="connsiteY0" fmla="*/ 142874 h 666749"/>
              <a:gd name="connsiteX1" fmla="*/ 1076325 w 1076325"/>
              <a:gd name="connsiteY1" fmla="*/ 0 h 666749"/>
              <a:gd name="connsiteX2" fmla="*/ 0 w 1076325"/>
              <a:gd name="connsiteY2" fmla="*/ 666749 h 666749"/>
              <a:gd name="connsiteX3" fmla="*/ 0 w 1076325"/>
              <a:gd name="connsiteY3" fmla="*/ 142874 h 666749"/>
              <a:gd name="connsiteX0" fmla="*/ 0 w 1066800"/>
              <a:gd name="connsiteY0" fmla="*/ 140969 h 664844"/>
              <a:gd name="connsiteX1" fmla="*/ 1066800 w 1066800"/>
              <a:gd name="connsiteY1" fmla="*/ 0 h 664844"/>
              <a:gd name="connsiteX2" fmla="*/ 0 w 1066800"/>
              <a:gd name="connsiteY2" fmla="*/ 664844 h 664844"/>
              <a:gd name="connsiteX3" fmla="*/ 0 w 1066800"/>
              <a:gd name="connsiteY3" fmla="*/ 140969 h 664844"/>
              <a:gd name="connsiteX0" fmla="*/ 1217295 w 1217295"/>
              <a:gd name="connsiteY0" fmla="*/ 295274 h 819149"/>
              <a:gd name="connsiteX1" fmla="*/ 0 w 1217295"/>
              <a:gd name="connsiteY1" fmla="*/ 0 h 819149"/>
              <a:gd name="connsiteX2" fmla="*/ 1217295 w 1217295"/>
              <a:gd name="connsiteY2" fmla="*/ 819149 h 819149"/>
              <a:gd name="connsiteX3" fmla="*/ 1217295 w 1217295"/>
              <a:gd name="connsiteY3" fmla="*/ 295274 h 819149"/>
              <a:gd name="connsiteX0" fmla="*/ 1062990 w 1217295"/>
              <a:gd name="connsiteY0" fmla="*/ 142874 h 819149"/>
              <a:gd name="connsiteX1" fmla="*/ 0 w 1217295"/>
              <a:gd name="connsiteY1" fmla="*/ 0 h 819149"/>
              <a:gd name="connsiteX2" fmla="*/ 1217295 w 1217295"/>
              <a:gd name="connsiteY2" fmla="*/ 819149 h 819149"/>
              <a:gd name="connsiteX3" fmla="*/ 1062990 w 1217295"/>
              <a:gd name="connsiteY3" fmla="*/ 142874 h 819149"/>
              <a:gd name="connsiteX0" fmla="*/ 1062990 w 1062990"/>
              <a:gd name="connsiteY0" fmla="*/ 142874 h 668654"/>
              <a:gd name="connsiteX1" fmla="*/ 0 w 1062990"/>
              <a:gd name="connsiteY1" fmla="*/ 0 h 668654"/>
              <a:gd name="connsiteX2" fmla="*/ 1059180 w 1062990"/>
              <a:gd name="connsiteY2" fmla="*/ 668654 h 668654"/>
              <a:gd name="connsiteX3" fmla="*/ 1062990 w 1062990"/>
              <a:gd name="connsiteY3" fmla="*/ 142874 h 668654"/>
              <a:gd name="connsiteX0" fmla="*/ 1074420 w 1074420"/>
              <a:gd name="connsiteY0" fmla="*/ 137159 h 668654"/>
              <a:gd name="connsiteX1" fmla="*/ 0 w 1074420"/>
              <a:gd name="connsiteY1" fmla="*/ 0 h 668654"/>
              <a:gd name="connsiteX2" fmla="*/ 1059180 w 1074420"/>
              <a:gd name="connsiteY2" fmla="*/ 668654 h 668654"/>
              <a:gd name="connsiteX3" fmla="*/ 1074420 w 1074420"/>
              <a:gd name="connsiteY3" fmla="*/ 137159 h 668654"/>
              <a:gd name="connsiteX0" fmla="*/ 1074420 w 1074420"/>
              <a:gd name="connsiteY0" fmla="*/ 137159 h 678179"/>
              <a:gd name="connsiteX1" fmla="*/ 0 w 1074420"/>
              <a:gd name="connsiteY1" fmla="*/ 0 h 678179"/>
              <a:gd name="connsiteX2" fmla="*/ 1072515 w 1074420"/>
              <a:gd name="connsiteY2" fmla="*/ 678179 h 678179"/>
              <a:gd name="connsiteX3" fmla="*/ 1074420 w 1074420"/>
              <a:gd name="connsiteY3" fmla="*/ 137159 h 678179"/>
              <a:gd name="connsiteX0" fmla="*/ 1066800 w 1066800"/>
              <a:gd name="connsiteY0" fmla="*/ 116204 h 657224"/>
              <a:gd name="connsiteX1" fmla="*/ 0 w 1066800"/>
              <a:gd name="connsiteY1" fmla="*/ 0 h 657224"/>
              <a:gd name="connsiteX2" fmla="*/ 1064895 w 1066800"/>
              <a:gd name="connsiteY2" fmla="*/ 657224 h 657224"/>
              <a:gd name="connsiteX3" fmla="*/ 1066800 w 1066800"/>
              <a:gd name="connsiteY3" fmla="*/ 116204 h 65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657224">
                <a:moveTo>
                  <a:pt x="1066800" y="116204"/>
                </a:moveTo>
                <a:lnTo>
                  <a:pt x="0" y="0"/>
                </a:lnTo>
                <a:lnTo>
                  <a:pt x="1064895" y="657224"/>
                </a:lnTo>
                <a:lnTo>
                  <a:pt x="1066800" y="116204"/>
                </a:lnTo>
                <a:close/>
              </a:path>
            </a:pathLst>
          </a:cu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8" name="Isosceles Triangle 237"/>
          <p:cNvSpPr/>
          <p:nvPr/>
        </p:nvSpPr>
        <p:spPr>
          <a:xfrm rot="10800000">
            <a:off x="2610637" y="2811514"/>
            <a:ext cx="1329269" cy="1145921"/>
          </a:xfrm>
          <a:prstGeom prst="triangl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Isosceles Triangle 22"/>
          <p:cNvSpPr/>
          <p:nvPr/>
        </p:nvSpPr>
        <p:spPr>
          <a:xfrm>
            <a:off x="7658416" y="2411668"/>
            <a:ext cx="629518" cy="542688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Isosceles Triangle 24"/>
          <p:cNvSpPr/>
          <p:nvPr/>
        </p:nvSpPr>
        <p:spPr>
          <a:xfrm>
            <a:off x="7028898" y="2411668"/>
            <a:ext cx="629518" cy="542688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Isosceles Triangle 25"/>
          <p:cNvSpPr/>
          <p:nvPr/>
        </p:nvSpPr>
        <p:spPr>
          <a:xfrm>
            <a:off x="6404340" y="2411668"/>
            <a:ext cx="629518" cy="542688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Isosceles Triangle 26"/>
          <p:cNvSpPr/>
          <p:nvPr/>
        </p:nvSpPr>
        <p:spPr>
          <a:xfrm>
            <a:off x="5779782" y="2415944"/>
            <a:ext cx="624558" cy="53841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Isosceles Triangle 27"/>
          <p:cNvSpPr/>
          <p:nvPr/>
        </p:nvSpPr>
        <p:spPr>
          <a:xfrm>
            <a:off x="5155222" y="2415945"/>
            <a:ext cx="624556" cy="538411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Isosceles Triangle 33"/>
          <p:cNvSpPr/>
          <p:nvPr/>
        </p:nvSpPr>
        <p:spPr>
          <a:xfrm>
            <a:off x="4842355" y="2946264"/>
            <a:ext cx="628460" cy="54177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Isosceles Triangle 31"/>
          <p:cNvSpPr/>
          <p:nvPr/>
        </p:nvSpPr>
        <p:spPr>
          <a:xfrm rot="10800000">
            <a:off x="5155222" y="2951988"/>
            <a:ext cx="624556" cy="538411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Isosceles Triangle 39"/>
          <p:cNvSpPr/>
          <p:nvPr/>
        </p:nvSpPr>
        <p:spPr>
          <a:xfrm>
            <a:off x="5477520" y="2945581"/>
            <a:ext cx="624558" cy="53841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Isosceles Triangle 30"/>
          <p:cNvSpPr/>
          <p:nvPr/>
        </p:nvSpPr>
        <p:spPr>
          <a:xfrm rot="10800000">
            <a:off x="5779778" y="2951988"/>
            <a:ext cx="625930" cy="539595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Isosceles Triangle 40"/>
          <p:cNvSpPr/>
          <p:nvPr/>
        </p:nvSpPr>
        <p:spPr>
          <a:xfrm>
            <a:off x="6094795" y="2941313"/>
            <a:ext cx="624558" cy="53841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Isosceles Triangle 29"/>
          <p:cNvSpPr/>
          <p:nvPr/>
        </p:nvSpPr>
        <p:spPr>
          <a:xfrm rot="10800000">
            <a:off x="6405710" y="2951988"/>
            <a:ext cx="621820" cy="53605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6722945" y="2935861"/>
            <a:ext cx="624558" cy="53841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Isosceles Triangle 28"/>
          <p:cNvSpPr/>
          <p:nvPr/>
        </p:nvSpPr>
        <p:spPr>
          <a:xfrm rot="10800000">
            <a:off x="7027532" y="2951988"/>
            <a:ext cx="625929" cy="539594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Isosceles Triangle 42"/>
          <p:cNvSpPr/>
          <p:nvPr/>
        </p:nvSpPr>
        <p:spPr>
          <a:xfrm>
            <a:off x="7344771" y="2945581"/>
            <a:ext cx="624558" cy="538412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Isosceles Triangle 23"/>
          <p:cNvSpPr/>
          <p:nvPr/>
        </p:nvSpPr>
        <p:spPr>
          <a:xfrm rot="10800000">
            <a:off x="7658416" y="2951989"/>
            <a:ext cx="625929" cy="539594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Isosceles Triangle 37"/>
          <p:cNvSpPr/>
          <p:nvPr/>
        </p:nvSpPr>
        <p:spPr>
          <a:xfrm rot="10800000">
            <a:off x="4842355" y="3485176"/>
            <a:ext cx="634202" cy="54672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Isosceles Triangle 32"/>
          <p:cNvSpPr/>
          <p:nvPr/>
        </p:nvSpPr>
        <p:spPr>
          <a:xfrm rot="10800000">
            <a:off x="5466510" y="3485177"/>
            <a:ext cx="634202" cy="54672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Isosceles Triangle 34"/>
          <p:cNvSpPr/>
          <p:nvPr/>
        </p:nvSpPr>
        <p:spPr>
          <a:xfrm rot="10800000">
            <a:off x="6090665" y="3485177"/>
            <a:ext cx="634202" cy="54672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Isosceles Triangle 35"/>
          <p:cNvSpPr/>
          <p:nvPr/>
        </p:nvSpPr>
        <p:spPr>
          <a:xfrm rot="10800000">
            <a:off x="6714820" y="3485177"/>
            <a:ext cx="634202" cy="54672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Isosceles Triangle 36"/>
          <p:cNvSpPr/>
          <p:nvPr/>
        </p:nvSpPr>
        <p:spPr>
          <a:xfrm rot="10800000">
            <a:off x="7338973" y="3485176"/>
            <a:ext cx="634202" cy="546726"/>
          </a:xfrm>
          <a:prstGeom prst="triangl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17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5053425" y="1821035"/>
            <a:ext cx="2003591" cy="2102653"/>
            <a:chOff x="5053425" y="1804779"/>
            <a:chExt cx="2003591" cy="2102653"/>
          </a:xfrm>
        </p:grpSpPr>
        <p:cxnSp>
          <p:nvCxnSpPr>
            <p:cNvPr id="66" name="Straight Connector 65"/>
            <p:cNvCxnSpPr/>
            <p:nvPr/>
          </p:nvCxnSpPr>
          <p:spPr>
            <a:xfrm>
              <a:off x="6056661" y="2173163"/>
              <a:ext cx="0" cy="17342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5861268" y="2174485"/>
              <a:ext cx="193952" cy="19395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Isosceles Triangle 63"/>
            <p:cNvSpPr/>
            <p:nvPr/>
          </p:nvSpPr>
          <p:spPr>
            <a:xfrm rot="10800000">
              <a:off x="5053425" y="2174486"/>
              <a:ext cx="2003591" cy="1727233"/>
            </a:xfrm>
            <a:prstGeom prst="triangl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5327148" y="1804779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148" y="1804779"/>
                  <a:ext cx="533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5106781" y="2907184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6781" y="2907184"/>
                  <a:ext cx="5334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5958244" y="2636132"/>
                  <a:ext cx="59167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h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244" y="2636132"/>
                  <a:ext cx="59167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1" name="Isosceles Triangle 90"/>
          <p:cNvSpPr/>
          <p:nvPr/>
        </p:nvSpPr>
        <p:spPr>
          <a:xfrm rot="10800000" flipV="1">
            <a:off x="1734191" y="2107203"/>
            <a:ext cx="1308429" cy="1111430"/>
          </a:xfrm>
          <a:prstGeom prst="triangl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1312352" y="3226593"/>
            <a:ext cx="420681" cy="23406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1308417" y="2115163"/>
            <a:ext cx="1078830" cy="15042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387247" y="2115163"/>
            <a:ext cx="1125245" cy="15613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3041462" y="3226593"/>
            <a:ext cx="417973" cy="23960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gular Pentagon 41"/>
          <p:cNvSpPr/>
          <p:nvPr/>
        </p:nvSpPr>
        <p:spPr>
          <a:xfrm rot="10800000">
            <a:off x="1314684" y="2115076"/>
            <a:ext cx="2208175" cy="363859"/>
          </a:xfrm>
          <a:custGeom>
            <a:avLst/>
            <a:gdLst>
              <a:gd name="connsiteX0" fmla="*/ 2 w 2088164"/>
              <a:gd name="connsiteY0" fmla="*/ 669432 h 1752600"/>
              <a:gd name="connsiteX1" fmla="*/ 1044082 w 2088164"/>
              <a:gd name="connsiteY1" fmla="*/ 0 h 1752600"/>
              <a:gd name="connsiteX2" fmla="*/ 2088162 w 2088164"/>
              <a:gd name="connsiteY2" fmla="*/ 669432 h 1752600"/>
              <a:gd name="connsiteX3" fmla="*/ 1689359 w 2088164"/>
              <a:gd name="connsiteY3" fmla="*/ 1752596 h 1752600"/>
              <a:gd name="connsiteX4" fmla="*/ 398805 w 2088164"/>
              <a:gd name="connsiteY4" fmla="*/ 1752596 h 1752600"/>
              <a:gd name="connsiteX5" fmla="*/ 2 w 2088164"/>
              <a:gd name="connsiteY5" fmla="*/ 669432 h 1752600"/>
              <a:gd name="connsiteX0" fmla="*/ 0 w 2103400"/>
              <a:gd name="connsiteY0" fmla="*/ 1530492 h 1752596"/>
              <a:gd name="connsiteX1" fmla="*/ 1059320 w 2103400"/>
              <a:gd name="connsiteY1" fmla="*/ 0 h 1752596"/>
              <a:gd name="connsiteX2" fmla="*/ 2103400 w 2103400"/>
              <a:gd name="connsiteY2" fmla="*/ 669432 h 1752596"/>
              <a:gd name="connsiteX3" fmla="*/ 1704597 w 2103400"/>
              <a:gd name="connsiteY3" fmla="*/ 1752596 h 1752596"/>
              <a:gd name="connsiteX4" fmla="*/ 414043 w 2103400"/>
              <a:gd name="connsiteY4" fmla="*/ 1752596 h 1752596"/>
              <a:gd name="connsiteX5" fmla="*/ 0 w 2103400"/>
              <a:gd name="connsiteY5" fmla="*/ 1530492 h 1752596"/>
              <a:gd name="connsiteX0" fmla="*/ 0 w 2103400"/>
              <a:gd name="connsiteY0" fmla="*/ 861060 h 1083164"/>
              <a:gd name="connsiteX1" fmla="*/ 1066940 w 2103400"/>
              <a:gd name="connsiteY1" fmla="*/ 675498 h 1083164"/>
              <a:gd name="connsiteX2" fmla="*/ 2103400 w 2103400"/>
              <a:gd name="connsiteY2" fmla="*/ 0 h 1083164"/>
              <a:gd name="connsiteX3" fmla="*/ 1704597 w 2103400"/>
              <a:gd name="connsiteY3" fmla="*/ 1083164 h 1083164"/>
              <a:gd name="connsiteX4" fmla="*/ 414043 w 2103400"/>
              <a:gd name="connsiteY4" fmla="*/ 1083164 h 1083164"/>
              <a:gd name="connsiteX5" fmla="*/ 0 w 2103400"/>
              <a:gd name="connsiteY5" fmla="*/ 861060 h 1083164"/>
              <a:gd name="connsiteX0" fmla="*/ 0 w 2149120"/>
              <a:gd name="connsiteY0" fmla="*/ 185562 h 407666"/>
              <a:gd name="connsiteX1" fmla="*/ 1066940 w 2149120"/>
              <a:gd name="connsiteY1" fmla="*/ 0 h 407666"/>
              <a:gd name="connsiteX2" fmla="*/ 2149120 w 2149120"/>
              <a:gd name="connsiteY2" fmla="*/ 170322 h 407666"/>
              <a:gd name="connsiteX3" fmla="*/ 1704597 w 2149120"/>
              <a:gd name="connsiteY3" fmla="*/ 407666 h 407666"/>
              <a:gd name="connsiteX4" fmla="*/ 414043 w 2149120"/>
              <a:gd name="connsiteY4" fmla="*/ 407666 h 407666"/>
              <a:gd name="connsiteX5" fmla="*/ 0 w 2149120"/>
              <a:gd name="connsiteY5" fmla="*/ 185562 h 407666"/>
              <a:gd name="connsiteX0" fmla="*/ 0 w 2149120"/>
              <a:gd name="connsiteY0" fmla="*/ 166512 h 388616"/>
              <a:gd name="connsiteX1" fmla="*/ 1066940 w 2149120"/>
              <a:gd name="connsiteY1" fmla="*/ 0 h 388616"/>
              <a:gd name="connsiteX2" fmla="*/ 2149120 w 2149120"/>
              <a:gd name="connsiteY2" fmla="*/ 151272 h 388616"/>
              <a:gd name="connsiteX3" fmla="*/ 1704597 w 2149120"/>
              <a:gd name="connsiteY3" fmla="*/ 388616 h 388616"/>
              <a:gd name="connsiteX4" fmla="*/ 414043 w 2149120"/>
              <a:gd name="connsiteY4" fmla="*/ 388616 h 388616"/>
              <a:gd name="connsiteX5" fmla="*/ 0 w 2149120"/>
              <a:gd name="connsiteY5" fmla="*/ 166512 h 388616"/>
              <a:gd name="connsiteX0" fmla="*/ 0 w 2168170"/>
              <a:gd name="connsiteY0" fmla="*/ 139842 h 388616"/>
              <a:gd name="connsiteX1" fmla="*/ 1085990 w 2168170"/>
              <a:gd name="connsiteY1" fmla="*/ 0 h 388616"/>
              <a:gd name="connsiteX2" fmla="*/ 2168170 w 2168170"/>
              <a:gd name="connsiteY2" fmla="*/ 151272 h 388616"/>
              <a:gd name="connsiteX3" fmla="*/ 1723647 w 2168170"/>
              <a:gd name="connsiteY3" fmla="*/ 388616 h 388616"/>
              <a:gd name="connsiteX4" fmla="*/ 433093 w 2168170"/>
              <a:gd name="connsiteY4" fmla="*/ 388616 h 388616"/>
              <a:gd name="connsiteX5" fmla="*/ 0 w 2168170"/>
              <a:gd name="connsiteY5" fmla="*/ 139842 h 388616"/>
              <a:gd name="connsiteX0" fmla="*/ 0 w 2130070"/>
              <a:gd name="connsiteY0" fmla="*/ 139842 h 604662"/>
              <a:gd name="connsiteX1" fmla="*/ 1085990 w 2130070"/>
              <a:gd name="connsiteY1" fmla="*/ 0 h 604662"/>
              <a:gd name="connsiteX2" fmla="*/ 2130070 w 2130070"/>
              <a:gd name="connsiteY2" fmla="*/ 604662 h 604662"/>
              <a:gd name="connsiteX3" fmla="*/ 1723647 w 2130070"/>
              <a:gd name="connsiteY3" fmla="*/ 388616 h 604662"/>
              <a:gd name="connsiteX4" fmla="*/ 433093 w 2130070"/>
              <a:gd name="connsiteY4" fmla="*/ 388616 h 604662"/>
              <a:gd name="connsiteX5" fmla="*/ 0 w 2130070"/>
              <a:gd name="connsiteY5" fmla="*/ 139842 h 604662"/>
              <a:gd name="connsiteX0" fmla="*/ 0 w 2130070"/>
              <a:gd name="connsiteY0" fmla="*/ 0 h 610728"/>
              <a:gd name="connsiteX1" fmla="*/ 1051700 w 2130070"/>
              <a:gd name="connsiteY1" fmla="*/ 610728 h 610728"/>
              <a:gd name="connsiteX2" fmla="*/ 2130070 w 2130070"/>
              <a:gd name="connsiteY2" fmla="*/ 464820 h 610728"/>
              <a:gd name="connsiteX3" fmla="*/ 1723647 w 2130070"/>
              <a:gd name="connsiteY3" fmla="*/ 248774 h 610728"/>
              <a:gd name="connsiteX4" fmla="*/ 433093 w 2130070"/>
              <a:gd name="connsiteY4" fmla="*/ 248774 h 610728"/>
              <a:gd name="connsiteX5" fmla="*/ 0 w 2130070"/>
              <a:gd name="connsiteY5" fmla="*/ 0 h 610728"/>
              <a:gd name="connsiteX0" fmla="*/ 0 w 2191030"/>
              <a:gd name="connsiteY0" fmla="*/ 196996 h 361954"/>
              <a:gd name="connsiteX1" fmla="*/ 1112660 w 2191030"/>
              <a:gd name="connsiteY1" fmla="*/ 361954 h 361954"/>
              <a:gd name="connsiteX2" fmla="*/ 2191030 w 2191030"/>
              <a:gd name="connsiteY2" fmla="*/ 216046 h 361954"/>
              <a:gd name="connsiteX3" fmla="*/ 1784607 w 2191030"/>
              <a:gd name="connsiteY3" fmla="*/ 0 h 361954"/>
              <a:gd name="connsiteX4" fmla="*/ 494053 w 2191030"/>
              <a:gd name="connsiteY4" fmla="*/ 0 h 361954"/>
              <a:gd name="connsiteX5" fmla="*/ 0 w 2191030"/>
              <a:gd name="connsiteY5" fmla="*/ 196996 h 361954"/>
              <a:gd name="connsiteX0" fmla="*/ 0 w 2208175"/>
              <a:gd name="connsiteY0" fmla="*/ 196996 h 361954"/>
              <a:gd name="connsiteX1" fmla="*/ 1112660 w 2208175"/>
              <a:gd name="connsiteY1" fmla="*/ 361954 h 361954"/>
              <a:gd name="connsiteX2" fmla="*/ 2208175 w 2208175"/>
              <a:gd name="connsiteY2" fmla="*/ 208426 h 361954"/>
              <a:gd name="connsiteX3" fmla="*/ 1784607 w 2208175"/>
              <a:gd name="connsiteY3" fmla="*/ 0 h 361954"/>
              <a:gd name="connsiteX4" fmla="*/ 494053 w 2208175"/>
              <a:gd name="connsiteY4" fmla="*/ 0 h 361954"/>
              <a:gd name="connsiteX5" fmla="*/ 0 w 2208175"/>
              <a:gd name="connsiteY5" fmla="*/ 196996 h 361954"/>
              <a:gd name="connsiteX0" fmla="*/ 0 w 2208175"/>
              <a:gd name="connsiteY0" fmla="*/ 202711 h 367669"/>
              <a:gd name="connsiteX1" fmla="*/ 1112660 w 2208175"/>
              <a:gd name="connsiteY1" fmla="*/ 367669 h 367669"/>
              <a:gd name="connsiteX2" fmla="*/ 2208175 w 2208175"/>
              <a:gd name="connsiteY2" fmla="*/ 214141 h 367669"/>
              <a:gd name="connsiteX3" fmla="*/ 1784607 w 2208175"/>
              <a:gd name="connsiteY3" fmla="*/ 5715 h 367669"/>
              <a:gd name="connsiteX4" fmla="*/ 476908 w 2208175"/>
              <a:gd name="connsiteY4" fmla="*/ 0 h 367669"/>
              <a:gd name="connsiteX5" fmla="*/ 0 w 2208175"/>
              <a:gd name="connsiteY5" fmla="*/ 202711 h 367669"/>
              <a:gd name="connsiteX0" fmla="*/ 0 w 2208175"/>
              <a:gd name="connsiteY0" fmla="*/ 202711 h 363859"/>
              <a:gd name="connsiteX1" fmla="*/ 1124090 w 2208175"/>
              <a:gd name="connsiteY1" fmla="*/ 363859 h 363859"/>
              <a:gd name="connsiteX2" fmla="*/ 2208175 w 2208175"/>
              <a:gd name="connsiteY2" fmla="*/ 214141 h 363859"/>
              <a:gd name="connsiteX3" fmla="*/ 1784607 w 2208175"/>
              <a:gd name="connsiteY3" fmla="*/ 5715 h 363859"/>
              <a:gd name="connsiteX4" fmla="*/ 476908 w 2208175"/>
              <a:gd name="connsiteY4" fmla="*/ 0 h 363859"/>
              <a:gd name="connsiteX5" fmla="*/ 0 w 2208175"/>
              <a:gd name="connsiteY5" fmla="*/ 202711 h 36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8175" h="363859">
                <a:moveTo>
                  <a:pt x="0" y="202711"/>
                </a:moveTo>
                <a:lnTo>
                  <a:pt x="1124090" y="363859"/>
                </a:lnTo>
                <a:lnTo>
                  <a:pt x="2208175" y="214141"/>
                </a:lnTo>
                <a:lnTo>
                  <a:pt x="1784607" y="5715"/>
                </a:lnTo>
                <a:lnTo>
                  <a:pt x="476908" y="0"/>
                </a:lnTo>
                <a:lnTo>
                  <a:pt x="0" y="202711"/>
                </a:lnTo>
                <a:close/>
              </a:path>
            </a:pathLst>
          </a:custGeom>
          <a:solidFill>
            <a:schemeClr val="bg1">
              <a:lumMod val="85000"/>
              <a:alpha val="51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gular Pentagon 41"/>
          <p:cNvSpPr/>
          <p:nvPr/>
        </p:nvSpPr>
        <p:spPr>
          <a:xfrm rot="10800000">
            <a:off x="1312428" y="3224689"/>
            <a:ext cx="2168170" cy="388616"/>
          </a:xfrm>
          <a:custGeom>
            <a:avLst/>
            <a:gdLst>
              <a:gd name="connsiteX0" fmla="*/ 2 w 2088164"/>
              <a:gd name="connsiteY0" fmla="*/ 669432 h 1752600"/>
              <a:gd name="connsiteX1" fmla="*/ 1044082 w 2088164"/>
              <a:gd name="connsiteY1" fmla="*/ 0 h 1752600"/>
              <a:gd name="connsiteX2" fmla="*/ 2088162 w 2088164"/>
              <a:gd name="connsiteY2" fmla="*/ 669432 h 1752600"/>
              <a:gd name="connsiteX3" fmla="*/ 1689359 w 2088164"/>
              <a:gd name="connsiteY3" fmla="*/ 1752596 h 1752600"/>
              <a:gd name="connsiteX4" fmla="*/ 398805 w 2088164"/>
              <a:gd name="connsiteY4" fmla="*/ 1752596 h 1752600"/>
              <a:gd name="connsiteX5" fmla="*/ 2 w 2088164"/>
              <a:gd name="connsiteY5" fmla="*/ 669432 h 1752600"/>
              <a:gd name="connsiteX0" fmla="*/ 0 w 2103400"/>
              <a:gd name="connsiteY0" fmla="*/ 1530492 h 1752596"/>
              <a:gd name="connsiteX1" fmla="*/ 1059320 w 2103400"/>
              <a:gd name="connsiteY1" fmla="*/ 0 h 1752596"/>
              <a:gd name="connsiteX2" fmla="*/ 2103400 w 2103400"/>
              <a:gd name="connsiteY2" fmla="*/ 669432 h 1752596"/>
              <a:gd name="connsiteX3" fmla="*/ 1704597 w 2103400"/>
              <a:gd name="connsiteY3" fmla="*/ 1752596 h 1752596"/>
              <a:gd name="connsiteX4" fmla="*/ 414043 w 2103400"/>
              <a:gd name="connsiteY4" fmla="*/ 1752596 h 1752596"/>
              <a:gd name="connsiteX5" fmla="*/ 0 w 2103400"/>
              <a:gd name="connsiteY5" fmla="*/ 1530492 h 1752596"/>
              <a:gd name="connsiteX0" fmla="*/ 0 w 2103400"/>
              <a:gd name="connsiteY0" fmla="*/ 861060 h 1083164"/>
              <a:gd name="connsiteX1" fmla="*/ 1066940 w 2103400"/>
              <a:gd name="connsiteY1" fmla="*/ 675498 h 1083164"/>
              <a:gd name="connsiteX2" fmla="*/ 2103400 w 2103400"/>
              <a:gd name="connsiteY2" fmla="*/ 0 h 1083164"/>
              <a:gd name="connsiteX3" fmla="*/ 1704597 w 2103400"/>
              <a:gd name="connsiteY3" fmla="*/ 1083164 h 1083164"/>
              <a:gd name="connsiteX4" fmla="*/ 414043 w 2103400"/>
              <a:gd name="connsiteY4" fmla="*/ 1083164 h 1083164"/>
              <a:gd name="connsiteX5" fmla="*/ 0 w 2103400"/>
              <a:gd name="connsiteY5" fmla="*/ 861060 h 1083164"/>
              <a:gd name="connsiteX0" fmla="*/ 0 w 2149120"/>
              <a:gd name="connsiteY0" fmla="*/ 185562 h 407666"/>
              <a:gd name="connsiteX1" fmla="*/ 1066940 w 2149120"/>
              <a:gd name="connsiteY1" fmla="*/ 0 h 407666"/>
              <a:gd name="connsiteX2" fmla="*/ 2149120 w 2149120"/>
              <a:gd name="connsiteY2" fmla="*/ 170322 h 407666"/>
              <a:gd name="connsiteX3" fmla="*/ 1704597 w 2149120"/>
              <a:gd name="connsiteY3" fmla="*/ 407666 h 407666"/>
              <a:gd name="connsiteX4" fmla="*/ 414043 w 2149120"/>
              <a:gd name="connsiteY4" fmla="*/ 407666 h 407666"/>
              <a:gd name="connsiteX5" fmla="*/ 0 w 2149120"/>
              <a:gd name="connsiteY5" fmla="*/ 185562 h 407666"/>
              <a:gd name="connsiteX0" fmla="*/ 0 w 2149120"/>
              <a:gd name="connsiteY0" fmla="*/ 166512 h 388616"/>
              <a:gd name="connsiteX1" fmla="*/ 1066940 w 2149120"/>
              <a:gd name="connsiteY1" fmla="*/ 0 h 388616"/>
              <a:gd name="connsiteX2" fmla="*/ 2149120 w 2149120"/>
              <a:gd name="connsiteY2" fmla="*/ 151272 h 388616"/>
              <a:gd name="connsiteX3" fmla="*/ 1704597 w 2149120"/>
              <a:gd name="connsiteY3" fmla="*/ 388616 h 388616"/>
              <a:gd name="connsiteX4" fmla="*/ 414043 w 2149120"/>
              <a:gd name="connsiteY4" fmla="*/ 388616 h 388616"/>
              <a:gd name="connsiteX5" fmla="*/ 0 w 2149120"/>
              <a:gd name="connsiteY5" fmla="*/ 166512 h 388616"/>
              <a:gd name="connsiteX0" fmla="*/ 0 w 2168170"/>
              <a:gd name="connsiteY0" fmla="*/ 139842 h 388616"/>
              <a:gd name="connsiteX1" fmla="*/ 1085990 w 2168170"/>
              <a:gd name="connsiteY1" fmla="*/ 0 h 388616"/>
              <a:gd name="connsiteX2" fmla="*/ 2168170 w 2168170"/>
              <a:gd name="connsiteY2" fmla="*/ 151272 h 388616"/>
              <a:gd name="connsiteX3" fmla="*/ 1723647 w 2168170"/>
              <a:gd name="connsiteY3" fmla="*/ 388616 h 388616"/>
              <a:gd name="connsiteX4" fmla="*/ 433093 w 2168170"/>
              <a:gd name="connsiteY4" fmla="*/ 388616 h 388616"/>
              <a:gd name="connsiteX5" fmla="*/ 0 w 2168170"/>
              <a:gd name="connsiteY5" fmla="*/ 139842 h 3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68170" h="388616">
                <a:moveTo>
                  <a:pt x="0" y="139842"/>
                </a:moveTo>
                <a:lnTo>
                  <a:pt x="1085990" y="0"/>
                </a:lnTo>
                <a:lnTo>
                  <a:pt x="2168170" y="151272"/>
                </a:lnTo>
                <a:lnTo>
                  <a:pt x="1723647" y="388616"/>
                </a:lnTo>
                <a:lnTo>
                  <a:pt x="433093" y="388616"/>
                </a:lnTo>
                <a:lnTo>
                  <a:pt x="0" y="139842"/>
                </a:lnTo>
                <a:close/>
              </a:path>
            </a:pathLst>
          </a:custGeom>
          <a:solidFill>
            <a:schemeClr val="bg1">
              <a:lumMod val="85000"/>
              <a:alpha val="51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Left Brace 61"/>
          <p:cNvSpPr/>
          <p:nvPr/>
        </p:nvSpPr>
        <p:spPr>
          <a:xfrm flipH="1">
            <a:off x="3630540" y="2271295"/>
            <a:ext cx="260998" cy="1202134"/>
          </a:xfrm>
          <a:prstGeom prst="leftBrace">
            <a:avLst>
              <a:gd name="adj1" fmla="val 28905"/>
              <a:gd name="adj2" fmla="val 50000"/>
            </a:avLst>
          </a:prstGeom>
          <a:ln w="19050" cap="flat">
            <a:solidFill>
              <a:schemeClr val="tx1"/>
            </a:solidFill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/>
              <p:cNvSpPr txBox="1"/>
              <p:nvPr/>
            </p:nvSpPr>
            <p:spPr>
              <a:xfrm>
                <a:off x="3824957" y="2659931"/>
                <a:ext cx="5916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957" y="2659931"/>
                <a:ext cx="59167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>
          <a:xfrm>
            <a:off x="2359579" y="2823983"/>
            <a:ext cx="73866" cy="7386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2020605" y="2570363"/>
                <a:ext cx="513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605" y="2570363"/>
                <a:ext cx="513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23333" r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2931314" y="2933739"/>
                <a:ext cx="513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14" y="2933739"/>
                <a:ext cx="513691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22951" r="-3452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Straight Connector 77"/>
          <p:cNvCxnSpPr/>
          <p:nvPr/>
        </p:nvCxnSpPr>
        <p:spPr>
          <a:xfrm>
            <a:off x="2402840" y="2854960"/>
            <a:ext cx="619760" cy="36068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97" idx="2"/>
            <a:endCxn id="91" idx="4"/>
          </p:cNvCxnSpPr>
          <p:nvPr/>
        </p:nvCxnSpPr>
        <p:spPr>
          <a:xfrm flipH="1" flipV="1">
            <a:off x="1734191" y="3218633"/>
            <a:ext cx="661575" cy="92501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91" idx="2"/>
          </p:cNvCxnSpPr>
          <p:nvPr/>
        </p:nvCxnSpPr>
        <p:spPr>
          <a:xfrm flipV="1">
            <a:off x="2401795" y="3218633"/>
            <a:ext cx="640825" cy="927594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>
            <a:stCxn id="94" idx="0"/>
            <a:endCxn id="91" idx="4"/>
          </p:cNvCxnSpPr>
          <p:nvPr/>
        </p:nvCxnSpPr>
        <p:spPr>
          <a:xfrm>
            <a:off x="1312875" y="2253815"/>
            <a:ext cx="421316" cy="964818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95" idx="1"/>
            <a:endCxn id="91" idx="2"/>
          </p:cNvCxnSpPr>
          <p:nvPr/>
        </p:nvCxnSpPr>
        <p:spPr>
          <a:xfrm flipH="1">
            <a:off x="3042620" y="2266344"/>
            <a:ext cx="471313" cy="95228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93" idx="1"/>
            <a:endCxn id="91" idx="0"/>
          </p:cNvCxnSpPr>
          <p:nvPr/>
        </p:nvCxnSpPr>
        <p:spPr>
          <a:xfrm flipH="1">
            <a:off x="2388405" y="1598496"/>
            <a:ext cx="2575" cy="508707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Isosceles Triangle 69"/>
          <p:cNvSpPr/>
          <p:nvPr/>
        </p:nvSpPr>
        <p:spPr>
          <a:xfrm>
            <a:off x="2393510" y="1607381"/>
            <a:ext cx="1120140" cy="854709"/>
          </a:xfrm>
          <a:custGeom>
            <a:avLst/>
            <a:gdLst>
              <a:gd name="connsiteX0" fmla="*/ 0 w 1325880"/>
              <a:gd name="connsiteY0" fmla="*/ 859154 h 859154"/>
              <a:gd name="connsiteX1" fmla="*/ 662940 w 1325880"/>
              <a:gd name="connsiteY1" fmla="*/ 0 h 859154"/>
              <a:gd name="connsiteX2" fmla="*/ 1325880 w 1325880"/>
              <a:gd name="connsiteY2" fmla="*/ 859154 h 859154"/>
              <a:gd name="connsiteX3" fmla="*/ 0 w 1325880"/>
              <a:gd name="connsiteY3" fmla="*/ 859154 h 859154"/>
              <a:gd name="connsiteX0" fmla="*/ 2872740 w 4198620"/>
              <a:gd name="connsiteY0" fmla="*/ 240347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2872740 w 4198620"/>
              <a:gd name="connsiteY3" fmla="*/ 2403474 h 2403474"/>
              <a:gd name="connsiteX0" fmla="*/ 657860 w 4198620"/>
              <a:gd name="connsiteY0" fmla="*/ 84899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657860 w 4198620"/>
              <a:gd name="connsiteY3" fmla="*/ 848994 h 2403474"/>
              <a:gd name="connsiteX0" fmla="*/ 657860 w 1120140"/>
              <a:gd name="connsiteY0" fmla="*/ 848994 h 848994"/>
              <a:gd name="connsiteX1" fmla="*/ 0 w 1120140"/>
              <a:gd name="connsiteY1" fmla="*/ 0 h 848994"/>
              <a:gd name="connsiteX2" fmla="*/ 1120140 w 1120140"/>
              <a:gd name="connsiteY2" fmla="*/ 655954 h 848994"/>
              <a:gd name="connsiteX3" fmla="*/ 657860 w 1120140"/>
              <a:gd name="connsiteY3" fmla="*/ 848994 h 848994"/>
              <a:gd name="connsiteX0" fmla="*/ 688340 w 1120140"/>
              <a:gd name="connsiteY0" fmla="*/ 866139 h 866139"/>
              <a:gd name="connsiteX1" fmla="*/ 0 w 1120140"/>
              <a:gd name="connsiteY1" fmla="*/ 0 h 866139"/>
              <a:gd name="connsiteX2" fmla="*/ 1120140 w 1120140"/>
              <a:gd name="connsiteY2" fmla="*/ 655954 h 866139"/>
              <a:gd name="connsiteX3" fmla="*/ 688340 w 1120140"/>
              <a:gd name="connsiteY3" fmla="*/ 866139 h 866139"/>
              <a:gd name="connsiteX0" fmla="*/ 663575 w 1120140"/>
              <a:gd name="connsiteY0" fmla="*/ 854709 h 854709"/>
              <a:gd name="connsiteX1" fmla="*/ 0 w 1120140"/>
              <a:gd name="connsiteY1" fmla="*/ 0 h 854709"/>
              <a:gd name="connsiteX2" fmla="*/ 1120140 w 1120140"/>
              <a:gd name="connsiteY2" fmla="*/ 655954 h 854709"/>
              <a:gd name="connsiteX3" fmla="*/ 663575 w 1120140"/>
              <a:gd name="connsiteY3" fmla="*/ 854709 h 854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0140" h="854709">
                <a:moveTo>
                  <a:pt x="663575" y="854709"/>
                </a:moveTo>
                <a:lnTo>
                  <a:pt x="0" y="0"/>
                </a:lnTo>
                <a:lnTo>
                  <a:pt x="1120140" y="655954"/>
                </a:lnTo>
                <a:lnTo>
                  <a:pt x="663575" y="854709"/>
                </a:lnTo>
                <a:close/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Isosceles Triangle 69"/>
          <p:cNvSpPr/>
          <p:nvPr/>
        </p:nvSpPr>
        <p:spPr>
          <a:xfrm>
            <a:off x="1309575" y="1598496"/>
            <a:ext cx="1081405" cy="864234"/>
          </a:xfrm>
          <a:custGeom>
            <a:avLst/>
            <a:gdLst>
              <a:gd name="connsiteX0" fmla="*/ 0 w 1325880"/>
              <a:gd name="connsiteY0" fmla="*/ 859154 h 859154"/>
              <a:gd name="connsiteX1" fmla="*/ 662940 w 1325880"/>
              <a:gd name="connsiteY1" fmla="*/ 0 h 859154"/>
              <a:gd name="connsiteX2" fmla="*/ 1325880 w 1325880"/>
              <a:gd name="connsiteY2" fmla="*/ 859154 h 859154"/>
              <a:gd name="connsiteX3" fmla="*/ 0 w 1325880"/>
              <a:gd name="connsiteY3" fmla="*/ 859154 h 859154"/>
              <a:gd name="connsiteX0" fmla="*/ 2872740 w 4198620"/>
              <a:gd name="connsiteY0" fmla="*/ 240347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2872740 w 4198620"/>
              <a:gd name="connsiteY3" fmla="*/ 2403474 h 2403474"/>
              <a:gd name="connsiteX0" fmla="*/ 657860 w 4198620"/>
              <a:gd name="connsiteY0" fmla="*/ 84899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657860 w 4198620"/>
              <a:gd name="connsiteY3" fmla="*/ 848994 h 2403474"/>
              <a:gd name="connsiteX0" fmla="*/ 657860 w 1120140"/>
              <a:gd name="connsiteY0" fmla="*/ 848994 h 848994"/>
              <a:gd name="connsiteX1" fmla="*/ 0 w 1120140"/>
              <a:gd name="connsiteY1" fmla="*/ 0 h 848994"/>
              <a:gd name="connsiteX2" fmla="*/ 1120140 w 1120140"/>
              <a:gd name="connsiteY2" fmla="*/ 655954 h 848994"/>
              <a:gd name="connsiteX3" fmla="*/ 657860 w 1120140"/>
              <a:gd name="connsiteY3" fmla="*/ 848994 h 848994"/>
              <a:gd name="connsiteX0" fmla="*/ 688340 w 1120140"/>
              <a:gd name="connsiteY0" fmla="*/ 866139 h 866139"/>
              <a:gd name="connsiteX1" fmla="*/ 0 w 1120140"/>
              <a:gd name="connsiteY1" fmla="*/ 0 h 866139"/>
              <a:gd name="connsiteX2" fmla="*/ 1120140 w 1120140"/>
              <a:gd name="connsiteY2" fmla="*/ 655954 h 866139"/>
              <a:gd name="connsiteX3" fmla="*/ 688340 w 1120140"/>
              <a:gd name="connsiteY3" fmla="*/ 866139 h 866139"/>
              <a:gd name="connsiteX0" fmla="*/ 663575 w 1120140"/>
              <a:gd name="connsiteY0" fmla="*/ 854709 h 854709"/>
              <a:gd name="connsiteX1" fmla="*/ 0 w 1120140"/>
              <a:gd name="connsiteY1" fmla="*/ 0 h 854709"/>
              <a:gd name="connsiteX2" fmla="*/ 1120140 w 1120140"/>
              <a:gd name="connsiteY2" fmla="*/ 655954 h 854709"/>
              <a:gd name="connsiteX3" fmla="*/ 663575 w 1120140"/>
              <a:gd name="connsiteY3" fmla="*/ 854709 h 854709"/>
              <a:gd name="connsiteX0" fmla="*/ 0 w 2209165"/>
              <a:gd name="connsiteY0" fmla="*/ 656589 h 656589"/>
              <a:gd name="connsiteX1" fmla="*/ 1089025 w 2209165"/>
              <a:gd name="connsiteY1" fmla="*/ 0 h 656589"/>
              <a:gd name="connsiteX2" fmla="*/ 2209165 w 2209165"/>
              <a:gd name="connsiteY2" fmla="*/ 655954 h 656589"/>
              <a:gd name="connsiteX3" fmla="*/ 0 w 2209165"/>
              <a:gd name="connsiteY3" fmla="*/ 656589 h 656589"/>
              <a:gd name="connsiteX0" fmla="*/ 0 w 1089025"/>
              <a:gd name="connsiteY0" fmla="*/ 656589 h 869314"/>
              <a:gd name="connsiteX1" fmla="*/ 1089025 w 1089025"/>
              <a:gd name="connsiteY1" fmla="*/ 0 h 869314"/>
              <a:gd name="connsiteX2" fmla="*/ 408305 w 1089025"/>
              <a:gd name="connsiteY2" fmla="*/ 869314 h 869314"/>
              <a:gd name="connsiteX3" fmla="*/ 0 w 1089025"/>
              <a:gd name="connsiteY3" fmla="*/ 656589 h 869314"/>
              <a:gd name="connsiteX0" fmla="*/ 0 w 1089025"/>
              <a:gd name="connsiteY0" fmla="*/ 656589 h 861694"/>
              <a:gd name="connsiteX1" fmla="*/ 1089025 w 1089025"/>
              <a:gd name="connsiteY1" fmla="*/ 0 h 861694"/>
              <a:gd name="connsiteX2" fmla="*/ 426085 w 1089025"/>
              <a:gd name="connsiteY2" fmla="*/ 861694 h 861694"/>
              <a:gd name="connsiteX3" fmla="*/ 0 w 1089025"/>
              <a:gd name="connsiteY3" fmla="*/ 656589 h 861694"/>
              <a:gd name="connsiteX0" fmla="*/ 0 w 1081405"/>
              <a:gd name="connsiteY0" fmla="*/ 659129 h 864234"/>
              <a:gd name="connsiteX1" fmla="*/ 1081405 w 1081405"/>
              <a:gd name="connsiteY1" fmla="*/ 0 h 864234"/>
              <a:gd name="connsiteX2" fmla="*/ 426085 w 1081405"/>
              <a:gd name="connsiteY2" fmla="*/ 864234 h 864234"/>
              <a:gd name="connsiteX3" fmla="*/ 0 w 1081405"/>
              <a:gd name="connsiteY3" fmla="*/ 659129 h 8642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1405" h="864234">
                <a:moveTo>
                  <a:pt x="0" y="659129"/>
                </a:moveTo>
                <a:lnTo>
                  <a:pt x="1081405" y="0"/>
                </a:lnTo>
                <a:lnTo>
                  <a:pt x="426085" y="864234"/>
                </a:lnTo>
                <a:lnTo>
                  <a:pt x="0" y="659129"/>
                </a:lnTo>
                <a:close/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Isosceles Triangle 69"/>
          <p:cNvSpPr/>
          <p:nvPr/>
        </p:nvSpPr>
        <p:spPr>
          <a:xfrm>
            <a:off x="1312628" y="2253815"/>
            <a:ext cx="426967" cy="1221852"/>
          </a:xfrm>
          <a:custGeom>
            <a:avLst/>
            <a:gdLst>
              <a:gd name="connsiteX0" fmla="*/ 0 w 1325880"/>
              <a:gd name="connsiteY0" fmla="*/ 859154 h 859154"/>
              <a:gd name="connsiteX1" fmla="*/ 662940 w 1325880"/>
              <a:gd name="connsiteY1" fmla="*/ 0 h 859154"/>
              <a:gd name="connsiteX2" fmla="*/ 1325880 w 1325880"/>
              <a:gd name="connsiteY2" fmla="*/ 859154 h 859154"/>
              <a:gd name="connsiteX3" fmla="*/ 0 w 1325880"/>
              <a:gd name="connsiteY3" fmla="*/ 859154 h 859154"/>
              <a:gd name="connsiteX0" fmla="*/ 2872740 w 4198620"/>
              <a:gd name="connsiteY0" fmla="*/ 240347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2872740 w 4198620"/>
              <a:gd name="connsiteY3" fmla="*/ 2403474 h 2403474"/>
              <a:gd name="connsiteX0" fmla="*/ 657860 w 4198620"/>
              <a:gd name="connsiteY0" fmla="*/ 84899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657860 w 4198620"/>
              <a:gd name="connsiteY3" fmla="*/ 848994 h 2403474"/>
              <a:gd name="connsiteX0" fmla="*/ 657860 w 1120140"/>
              <a:gd name="connsiteY0" fmla="*/ 848994 h 848994"/>
              <a:gd name="connsiteX1" fmla="*/ 0 w 1120140"/>
              <a:gd name="connsiteY1" fmla="*/ 0 h 848994"/>
              <a:gd name="connsiteX2" fmla="*/ 1120140 w 1120140"/>
              <a:gd name="connsiteY2" fmla="*/ 655954 h 848994"/>
              <a:gd name="connsiteX3" fmla="*/ 657860 w 1120140"/>
              <a:gd name="connsiteY3" fmla="*/ 848994 h 848994"/>
              <a:gd name="connsiteX0" fmla="*/ 688340 w 1120140"/>
              <a:gd name="connsiteY0" fmla="*/ 866139 h 866139"/>
              <a:gd name="connsiteX1" fmla="*/ 0 w 1120140"/>
              <a:gd name="connsiteY1" fmla="*/ 0 h 866139"/>
              <a:gd name="connsiteX2" fmla="*/ 1120140 w 1120140"/>
              <a:gd name="connsiteY2" fmla="*/ 655954 h 866139"/>
              <a:gd name="connsiteX3" fmla="*/ 688340 w 1120140"/>
              <a:gd name="connsiteY3" fmla="*/ 866139 h 866139"/>
              <a:gd name="connsiteX0" fmla="*/ 663575 w 1120140"/>
              <a:gd name="connsiteY0" fmla="*/ 854709 h 854709"/>
              <a:gd name="connsiteX1" fmla="*/ 0 w 1120140"/>
              <a:gd name="connsiteY1" fmla="*/ 0 h 854709"/>
              <a:gd name="connsiteX2" fmla="*/ 1120140 w 1120140"/>
              <a:gd name="connsiteY2" fmla="*/ 655954 h 854709"/>
              <a:gd name="connsiteX3" fmla="*/ 663575 w 1120140"/>
              <a:gd name="connsiteY3" fmla="*/ 854709 h 854709"/>
              <a:gd name="connsiteX0" fmla="*/ 0 w 2209165"/>
              <a:gd name="connsiteY0" fmla="*/ 656589 h 656589"/>
              <a:gd name="connsiteX1" fmla="*/ 1089025 w 2209165"/>
              <a:gd name="connsiteY1" fmla="*/ 0 h 656589"/>
              <a:gd name="connsiteX2" fmla="*/ 2209165 w 2209165"/>
              <a:gd name="connsiteY2" fmla="*/ 655954 h 656589"/>
              <a:gd name="connsiteX3" fmla="*/ 0 w 2209165"/>
              <a:gd name="connsiteY3" fmla="*/ 656589 h 656589"/>
              <a:gd name="connsiteX0" fmla="*/ 0 w 1089025"/>
              <a:gd name="connsiteY0" fmla="*/ 656589 h 869314"/>
              <a:gd name="connsiteX1" fmla="*/ 1089025 w 1089025"/>
              <a:gd name="connsiteY1" fmla="*/ 0 h 869314"/>
              <a:gd name="connsiteX2" fmla="*/ 408305 w 1089025"/>
              <a:gd name="connsiteY2" fmla="*/ 869314 h 869314"/>
              <a:gd name="connsiteX3" fmla="*/ 0 w 1089025"/>
              <a:gd name="connsiteY3" fmla="*/ 656589 h 869314"/>
              <a:gd name="connsiteX0" fmla="*/ 0 w 1089025"/>
              <a:gd name="connsiteY0" fmla="*/ 656589 h 861694"/>
              <a:gd name="connsiteX1" fmla="*/ 1089025 w 1089025"/>
              <a:gd name="connsiteY1" fmla="*/ 0 h 861694"/>
              <a:gd name="connsiteX2" fmla="*/ 426085 w 1089025"/>
              <a:gd name="connsiteY2" fmla="*/ 861694 h 861694"/>
              <a:gd name="connsiteX3" fmla="*/ 0 w 1089025"/>
              <a:gd name="connsiteY3" fmla="*/ 656589 h 861694"/>
              <a:gd name="connsiteX0" fmla="*/ 0 w 1081405"/>
              <a:gd name="connsiteY0" fmla="*/ 659129 h 864234"/>
              <a:gd name="connsiteX1" fmla="*/ 1081405 w 1081405"/>
              <a:gd name="connsiteY1" fmla="*/ 0 h 864234"/>
              <a:gd name="connsiteX2" fmla="*/ 426085 w 1081405"/>
              <a:gd name="connsiteY2" fmla="*/ 864234 h 864234"/>
              <a:gd name="connsiteX3" fmla="*/ 0 w 1081405"/>
              <a:gd name="connsiteY3" fmla="*/ 659129 h 864234"/>
              <a:gd name="connsiteX0" fmla="*/ 0 w 827405"/>
              <a:gd name="connsiteY0" fmla="*/ 0 h 1403351"/>
              <a:gd name="connsiteX1" fmla="*/ 827405 w 827405"/>
              <a:gd name="connsiteY1" fmla="*/ 1403351 h 1403351"/>
              <a:gd name="connsiteX2" fmla="*/ 426085 w 827405"/>
              <a:gd name="connsiteY2" fmla="*/ 205105 h 1403351"/>
              <a:gd name="connsiteX3" fmla="*/ 0 w 827405"/>
              <a:gd name="connsiteY3" fmla="*/ 0 h 1403351"/>
              <a:gd name="connsiteX0" fmla="*/ 0 w 1243965"/>
              <a:gd name="connsiteY0" fmla="*/ 0 h 1403351"/>
              <a:gd name="connsiteX1" fmla="*/ 827405 w 1243965"/>
              <a:gd name="connsiteY1" fmla="*/ 1403351 h 1403351"/>
              <a:gd name="connsiteX2" fmla="*/ 1243965 w 1243965"/>
              <a:gd name="connsiteY2" fmla="*/ 408305 h 1403351"/>
              <a:gd name="connsiteX3" fmla="*/ 0 w 1243965"/>
              <a:gd name="connsiteY3" fmla="*/ 0 h 1403351"/>
              <a:gd name="connsiteX0" fmla="*/ 3175 w 416560"/>
              <a:gd name="connsiteY0" fmla="*/ 0 h 1210311"/>
              <a:gd name="connsiteX1" fmla="*/ 0 w 416560"/>
              <a:gd name="connsiteY1" fmla="*/ 1210311 h 1210311"/>
              <a:gd name="connsiteX2" fmla="*/ 416560 w 416560"/>
              <a:gd name="connsiteY2" fmla="*/ 215265 h 1210311"/>
              <a:gd name="connsiteX3" fmla="*/ 3175 w 416560"/>
              <a:gd name="connsiteY3" fmla="*/ 0 h 1210311"/>
              <a:gd name="connsiteX0" fmla="*/ 3175 w 414655"/>
              <a:gd name="connsiteY0" fmla="*/ 0 h 1210311"/>
              <a:gd name="connsiteX1" fmla="*/ 0 w 414655"/>
              <a:gd name="connsiteY1" fmla="*/ 1210311 h 1210311"/>
              <a:gd name="connsiteX2" fmla="*/ 414655 w 414655"/>
              <a:gd name="connsiteY2" fmla="*/ 211455 h 1210311"/>
              <a:gd name="connsiteX3" fmla="*/ 3175 w 414655"/>
              <a:gd name="connsiteY3" fmla="*/ 0 h 1210311"/>
              <a:gd name="connsiteX0" fmla="*/ 157 w 417352"/>
              <a:gd name="connsiteY0" fmla="*/ 0 h 1210311"/>
              <a:gd name="connsiteX1" fmla="*/ 2697 w 417352"/>
              <a:gd name="connsiteY1" fmla="*/ 1210311 h 1210311"/>
              <a:gd name="connsiteX2" fmla="*/ 417352 w 417352"/>
              <a:gd name="connsiteY2" fmla="*/ 211455 h 1210311"/>
              <a:gd name="connsiteX3" fmla="*/ 157 w 417352"/>
              <a:gd name="connsiteY3" fmla="*/ 0 h 1210311"/>
              <a:gd name="connsiteX0" fmla="*/ 157 w 417352"/>
              <a:gd name="connsiteY0" fmla="*/ 0 h 1195071"/>
              <a:gd name="connsiteX1" fmla="*/ 2697 w 417352"/>
              <a:gd name="connsiteY1" fmla="*/ 1195071 h 1195071"/>
              <a:gd name="connsiteX2" fmla="*/ 417352 w 417352"/>
              <a:gd name="connsiteY2" fmla="*/ 211455 h 1195071"/>
              <a:gd name="connsiteX3" fmla="*/ 157 w 417352"/>
              <a:gd name="connsiteY3" fmla="*/ 0 h 1195071"/>
              <a:gd name="connsiteX0" fmla="*/ 9 w 504834"/>
              <a:gd name="connsiteY0" fmla="*/ 0 h 1086486"/>
              <a:gd name="connsiteX1" fmla="*/ 90179 w 504834"/>
              <a:gd name="connsiteY1" fmla="*/ 1086486 h 1086486"/>
              <a:gd name="connsiteX2" fmla="*/ 504834 w 504834"/>
              <a:gd name="connsiteY2" fmla="*/ 102870 h 1086486"/>
              <a:gd name="connsiteX3" fmla="*/ 9 w 504834"/>
              <a:gd name="connsiteY3" fmla="*/ 0 h 1086486"/>
              <a:gd name="connsiteX0" fmla="*/ 247 w 415537"/>
              <a:gd name="connsiteY0" fmla="*/ 0 h 1198881"/>
              <a:gd name="connsiteX1" fmla="*/ 882 w 415537"/>
              <a:gd name="connsiteY1" fmla="*/ 1198881 h 1198881"/>
              <a:gd name="connsiteX2" fmla="*/ 415537 w 415537"/>
              <a:gd name="connsiteY2" fmla="*/ 215265 h 1198881"/>
              <a:gd name="connsiteX3" fmla="*/ 247 w 415537"/>
              <a:gd name="connsiteY3" fmla="*/ 0 h 1198881"/>
              <a:gd name="connsiteX0" fmla="*/ 247 w 400297"/>
              <a:gd name="connsiteY0" fmla="*/ 0 h 1198881"/>
              <a:gd name="connsiteX1" fmla="*/ 882 w 400297"/>
              <a:gd name="connsiteY1" fmla="*/ 1198881 h 1198881"/>
              <a:gd name="connsiteX2" fmla="*/ 400297 w 400297"/>
              <a:gd name="connsiteY2" fmla="*/ 274320 h 1198881"/>
              <a:gd name="connsiteX3" fmla="*/ 247 w 400297"/>
              <a:gd name="connsiteY3" fmla="*/ 0 h 1198881"/>
              <a:gd name="connsiteX0" fmla="*/ 247 w 426967"/>
              <a:gd name="connsiteY0" fmla="*/ 0 h 1198881"/>
              <a:gd name="connsiteX1" fmla="*/ 882 w 426967"/>
              <a:gd name="connsiteY1" fmla="*/ 1198881 h 1198881"/>
              <a:gd name="connsiteX2" fmla="*/ 426967 w 426967"/>
              <a:gd name="connsiteY2" fmla="*/ 207645 h 1198881"/>
              <a:gd name="connsiteX3" fmla="*/ 247 w 426967"/>
              <a:gd name="connsiteY3" fmla="*/ 0 h 119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967" h="1198881">
                <a:moveTo>
                  <a:pt x="247" y="0"/>
                </a:moveTo>
                <a:cubicBezTo>
                  <a:pt x="-811" y="403437"/>
                  <a:pt x="1940" y="795444"/>
                  <a:pt x="882" y="1198881"/>
                </a:cubicBezTo>
                <a:lnTo>
                  <a:pt x="426967" y="207645"/>
                </a:lnTo>
                <a:lnTo>
                  <a:pt x="247" y="0"/>
                </a:lnTo>
                <a:close/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Isosceles Triangle 69"/>
          <p:cNvSpPr/>
          <p:nvPr/>
        </p:nvSpPr>
        <p:spPr>
          <a:xfrm>
            <a:off x="3060543" y="2266344"/>
            <a:ext cx="453390" cy="1191894"/>
          </a:xfrm>
          <a:custGeom>
            <a:avLst/>
            <a:gdLst>
              <a:gd name="connsiteX0" fmla="*/ 0 w 1325880"/>
              <a:gd name="connsiteY0" fmla="*/ 859154 h 859154"/>
              <a:gd name="connsiteX1" fmla="*/ 662940 w 1325880"/>
              <a:gd name="connsiteY1" fmla="*/ 0 h 859154"/>
              <a:gd name="connsiteX2" fmla="*/ 1325880 w 1325880"/>
              <a:gd name="connsiteY2" fmla="*/ 859154 h 859154"/>
              <a:gd name="connsiteX3" fmla="*/ 0 w 1325880"/>
              <a:gd name="connsiteY3" fmla="*/ 859154 h 859154"/>
              <a:gd name="connsiteX0" fmla="*/ 2872740 w 4198620"/>
              <a:gd name="connsiteY0" fmla="*/ 240347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2872740 w 4198620"/>
              <a:gd name="connsiteY3" fmla="*/ 2403474 h 2403474"/>
              <a:gd name="connsiteX0" fmla="*/ 657860 w 4198620"/>
              <a:gd name="connsiteY0" fmla="*/ 848994 h 2403474"/>
              <a:gd name="connsiteX1" fmla="*/ 0 w 4198620"/>
              <a:gd name="connsiteY1" fmla="*/ 0 h 2403474"/>
              <a:gd name="connsiteX2" fmla="*/ 4198620 w 4198620"/>
              <a:gd name="connsiteY2" fmla="*/ 2403474 h 2403474"/>
              <a:gd name="connsiteX3" fmla="*/ 657860 w 4198620"/>
              <a:gd name="connsiteY3" fmla="*/ 848994 h 2403474"/>
              <a:gd name="connsiteX0" fmla="*/ 657860 w 1120140"/>
              <a:gd name="connsiteY0" fmla="*/ 848994 h 848994"/>
              <a:gd name="connsiteX1" fmla="*/ 0 w 1120140"/>
              <a:gd name="connsiteY1" fmla="*/ 0 h 848994"/>
              <a:gd name="connsiteX2" fmla="*/ 1120140 w 1120140"/>
              <a:gd name="connsiteY2" fmla="*/ 655954 h 848994"/>
              <a:gd name="connsiteX3" fmla="*/ 657860 w 1120140"/>
              <a:gd name="connsiteY3" fmla="*/ 848994 h 848994"/>
              <a:gd name="connsiteX0" fmla="*/ 688340 w 1120140"/>
              <a:gd name="connsiteY0" fmla="*/ 866139 h 866139"/>
              <a:gd name="connsiteX1" fmla="*/ 0 w 1120140"/>
              <a:gd name="connsiteY1" fmla="*/ 0 h 866139"/>
              <a:gd name="connsiteX2" fmla="*/ 1120140 w 1120140"/>
              <a:gd name="connsiteY2" fmla="*/ 655954 h 866139"/>
              <a:gd name="connsiteX3" fmla="*/ 688340 w 1120140"/>
              <a:gd name="connsiteY3" fmla="*/ 866139 h 866139"/>
              <a:gd name="connsiteX0" fmla="*/ 663575 w 1120140"/>
              <a:gd name="connsiteY0" fmla="*/ 854709 h 854709"/>
              <a:gd name="connsiteX1" fmla="*/ 0 w 1120140"/>
              <a:gd name="connsiteY1" fmla="*/ 0 h 854709"/>
              <a:gd name="connsiteX2" fmla="*/ 1120140 w 1120140"/>
              <a:gd name="connsiteY2" fmla="*/ 655954 h 854709"/>
              <a:gd name="connsiteX3" fmla="*/ 663575 w 1120140"/>
              <a:gd name="connsiteY3" fmla="*/ 854709 h 854709"/>
              <a:gd name="connsiteX0" fmla="*/ 112395 w 568960"/>
              <a:gd name="connsiteY0" fmla="*/ 1019809 h 1019809"/>
              <a:gd name="connsiteX1" fmla="*/ 0 w 568960"/>
              <a:gd name="connsiteY1" fmla="*/ 0 h 1019809"/>
              <a:gd name="connsiteX2" fmla="*/ 568960 w 568960"/>
              <a:gd name="connsiteY2" fmla="*/ 821054 h 1019809"/>
              <a:gd name="connsiteX3" fmla="*/ 112395 w 568960"/>
              <a:gd name="connsiteY3" fmla="*/ 1019809 h 1019809"/>
              <a:gd name="connsiteX0" fmla="*/ 0 w 1035685"/>
              <a:gd name="connsiteY0" fmla="*/ 204469 h 821054"/>
              <a:gd name="connsiteX1" fmla="*/ 466725 w 1035685"/>
              <a:gd name="connsiteY1" fmla="*/ 0 h 821054"/>
              <a:gd name="connsiteX2" fmla="*/ 1035685 w 1035685"/>
              <a:gd name="connsiteY2" fmla="*/ 821054 h 821054"/>
              <a:gd name="connsiteX3" fmla="*/ 0 w 1035685"/>
              <a:gd name="connsiteY3" fmla="*/ 204469 h 821054"/>
              <a:gd name="connsiteX0" fmla="*/ 0 w 466725"/>
              <a:gd name="connsiteY0" fmla="*/ 204469 h 1191894"/>
              <a:gd name="connsiteX1" fmla="*/ 466725 w 466725"/>
              <a:gd name="connsiteY1" fmla="*/ 0 h 1191894"/>
              <a:gd name="connsiteX2" fmla="*/ 413385 w 466725"/>
              <a:gd name="connsiteY2" fmla="*/ 1191894 h 1191894"/>
              <a:gd name="connsiteX3" fmla="*/ 0 w 466725"/>
              <a:gd name="connsiteY3" fmla="*/ 204469 h 1191894"/>
              <a:gd name="connsiteX0" fmla="*/ 0 w 453390"/>
              <a:gd name="connsiteY0" fmla="*/ 198754 h 1191894"/>
              <a:gd name="connsiteX1" fmla="*/ 453390 w 453390"/>
              <a:gd name="connsiteY1" fmla="*/ 0 h 1191894"/>
              <a:gd name="connsiteX2" fmla="*/ 400050 w 453390"/>
              <a:gd name="connsiteY2" fmla="*/ 1191894 h 1191894"/>
              <a:gd name="connsiteX3" fmla="*/ 0 w 453390"/>
              <a:gd name="connsiteY3" fmla="*/ 198754 h 1191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390" h="1191894">
                <a:moveTo>
                  <a:pt x="0" y="198754"/>
                </a:moveTo>
                <a:lnTo>
                  <a:pt x="453390" y="0"/>
                </a:lnTo>
                <a:lnTo>
                  <a:pt x="400050" y="1191894"/>
                </a:lnTo>
                <a:lnTo>
                  <a:pt x="0" y="198754"/>
                </a:lnTo>
                <a:close/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6" name="Isosceles Triangle 126"/>
          <p:cNvSpPr/>
          <p:nvPr/>
        </p:nvSpPr>
        <p:spPr>
          <a:xfrm>
            <a:off x="2388147" y="3467374"/>
            <a:ext cx="1066800" cy="664844"/>
          </a:xfrm>
          <a:custGeom>
            <a:avLst/>
            <a:gdLst>
              <a:gd name="connsiteX0" fmla="*/ 0 w 1325880"/>
              <a:gd name="connsiteY0" fmla="*/ 859154 h 859154"/>
              <a:gd name="connsiteX1" fmla="*/ 662940 w 1325880"/>
              <a:gd name="connsiteY1" fmla="*/ 0 h 859154"/>
              <a:gd name="connsiteX2" fmla="*/ 1325880 w 1325880"/>
              <a:gd name="connsiteY2" fmla="*/ 859154 h 859154"/>
              <a:gd name="connsiteX3" fmla="*/ 0 w 1325880"/>
              <a:gd name="connsiteY3" fmla="*/ 859154 h 859154"/>
              <a:gd name="connsiteX0" fmla="*/ 0 w 1800225"/>
              <a:gd name="connsiteY0" fmla="*/ 59054 h 859154"/>
              <a:gd name="connsiteX1" fmla="*/ 1137285 w 1800225"/>
              <a:gd name="connsiteY1" fmla="*/ 0 h 859154"/>
              <a:gd name="connsiteX2" fmla="*/ 1800225 w 1800225"/>
              <a:gd name="connsiteY2" fmla="*/ 859154 h 859154"/>
              <a:gd name="connsiteX3" fmla="*/ 0 w 1800225"/>
              <a:gd name="connsiteY3" fmla="*/ 59054 h 859154"/>
              <a:gd name="connsiteX0" fmla="*/ 0 w 1137285"/>
              <a:gd name="connsiteY0" fmla="*/ 59054 h 582929"/>
              <a:gd name="connsiteX1" fmla="*/ 1137285 w 1137285"/>
              <a:gd name="connsiteY1" fmla="*/ 0 h 582929"/>
              <a:gd name="connsiteX2" fmla="*/ 0 w 1137285"/>
              <a:gd name="connsiteY2" fmla="*/ 582929 h 582929"/>
              <a:gd name="connsiteX3" fmla="*/ 0 w 1137285"/>
              <a:gd name="connsiteY3" fmla="*/ 59054 h 582929"/>
              <a:gd name="connsiteX0" fmla="*/ 0 w 1108710"/>
              <a:gd name="connsiteY0" fmla="*/ 121919 h 645794"/>
              <a:gd name="connsiteX1" fmla="*/ 1108710 w 1108710"/>
              <a:gd name="connsiteY1" fmla="*/ 0 h 645794"/>
              <a:gd name="connsiteX2" fmla="*/ 0 w 1108710"/>
              <a:gd name="connsiteY2" fmla="*/ 645794 h 645794"/>
              <a:gd name="connsiteX3" fmla="*/ 0 w 1108710"/>
              <a:gd name="connsiteY3" fmla="*/ 121919 h 645794"/>
              <a:gd name="connsiteX0" fmla="*/ 0 w 1074420"/>
              <a:gd name="connsiteY0" fmla="*/ 144779 h 668654"/>
              <a:gd name="connsiteX1" fmla="*/ 1074420 w 1074420"/>
              <a:gd name="connsiteY1" fmla="*/ 0 h 668654"/>
              <a:gd name="connsiteX2" fmla="*/ 0 w 1074420"/>
              <a:gd name="connsiteY2" fmla="*/ 668654 h 668654"/>
              <a:gd name="connsiteX3" fmla="*/ 0 w 1074420"/>
              <a:gd name="connsiteY3" fmla="*/ 144779 h 668654"/>
              <a:gd name="connsiteX0" fmla="*/ 0 w 1080135"/>
              <a:gd name="connsiteY0" fmla="*/ 139064 h 662939"/>
              <a:gd name="connsiteX1" fmla="*/ 1080135 w 1080135"/>
              <a:gd name="connsiteY1" fmla="*/ 0 h 662939"/>
              <a:gd name="connsiteX2" fmla="*/ 0 w 1080135"/>
              <a:gd name="connsiteY2" fmla="*/ 662939 h 662939"/>
              <a:gd name="connsiteX3" fmla="*/ 0 w 1080135"/>
              <a:gd name="connsiteY3" fmla="*/ 139064 h 662939"/>
              <a:gd name="connsiteX0" fmla="*/ 3810 w 1080135"/>
              <a:gd name="connsiteY0" fmla="*/ 142874 h 662939"/>
              <a:gd name="connsiteX1" fmla="*/ 1080135 w 1080135"/>
              <a:gd name="connsiteY1" fmla="*/ 0 h 662939"/>
              <a:gd name="connsiteX2" fmla="*/ 0 w 1080135"/>
              <a:gd name="connsiteY2" fmla="*/ 662939 h 662939"/>
              <a:gd name="connsiteX3" fmla="*/ 3810 w 1080135"/>
              <a:gd name="connsiteY3" fmla="*/ 142874 h 662939"/>
              <a:gd name="connsiteX0" fmla="*/ 0 w 1076325"/>
              <a:gd name="connsiteY0" fmla="*/ 142874 h 666749"/>
              <a:gd name="connsiteX1" fmla="*/ 1076325 w 1076325"/>
              <a:gd name="connsiteY1" fmla="*/ 0 h 666749"/>
              <a:gd name="connsiteX2" fmla="*/ 5715 w 1076325"/>
              <a:gd name="connsiteY2" fmla="*/ 666749 h 666749"/>
              <a:gd name="connsiteX3" fmla="*/ 0 w 1076325"/>
              <a:gd name="connsiteY3" fmla="*/ 142874 h 666749"/>
              <a:gd name="connsiteX0" fmla="*/ 0 w 1076325"/>
              <a:gd name="connsiteY0" fmla="*/ 142874 h 666749"/>
              <a:gd name="connsiteX1" fmla="*/ 1076325 w 1076325"/>
              <a:gd name="connsiteY1" fmla="*/ 0 h 666749"/>
              <a:gd name="connsiteX2" fmla="*/ 0 w 1076325"/>
              <a:gd name="connsiteY2" fmla="*/ 666749 h 666749"/>
              <a:gd name="connsiteX3" fmla="*/ 0 w 1076325"/>
              <a:gd name="connsiteY3" fmla="*/ 142874 h 666749"/>
              <a:gd name="connsiteX0" fmla="*/ 0 w 1076325"/>
              <a:gd name="connsiteY0" fmla="*/ 142874 h 666749"/>
              <a:gd name="connsiteX1" fmla="*/ 1076325 w 1076325"/>
              <a:gd name="connsiteY1" fmla="*/ 0 h 666749"/>
              <a:gd name="connsiteX2" fmla="*/ 0 w 1076325"/>
              <a:gd name="connsiteY2" fmla="*/ 666749 h 666749"/>
              <a:gd name="connsiteX3" fmla="*/ 0 w 1076325"/>
              <a:gd name="connsiteY3" fmla="*/ 142874 h 666749"/>
              <a:gd name="connsiteX0" fmla="*/ 0 w 1066800"/>
              <a:gd name="connsiteY0" fmla="*/ 140969 h 664844"/>
              <a:gd name="connsiteX1" fmla="*/ 1066800 w 1066800"/>
              <a:gd name="connsiteY1" fmla="*/ 0 h 664844"/>
              <a:gd name="connsiteX2" fmla="*/ 0 w 1066800"/>
              <a:gd name="connsiteY2" fmla="*/ 664844 h 664844"/>
              <a:gd name="connsiteX3" fmla="*/ 0 w 1066800"/>
              <a:gd name="connsiteY3" fmla="*/ 140969 h 664844"/>
              <a:gd name="connsiteX0" fmla="*/ 7620 w 1066800"/>
              <a:gd name="connsiteY0" fmla="*/ 140969 h 664844"/>
              <a:gd name="connsiteX1" fmla="*/ 1066800 w 1066800"/>
              <a:gd name="connsiteY1" fmla="*/ 0 h 664844"/>
              <a:gd name="connsiteX2" fmla="*/ 0 w 1066800"/>
              <a:gd name="connsiteY2" fmla="*/ 664844 h 664844"/>
              <a:gd name="connsiteX3" fmla="*/ 7620 w 1066800"/>
              <a:gd name="connsiteY3" fmla="*/ 140969 h 66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664844">
                <a:moveTo>
                  <a:pt x="7620" y="140969"/>
                </a:moveTo>
                <a:lnTo>
                  <a:pt x="1066800" y="0"/>
                </a:lnTo>
                <a:lnTo>
                  <a:pt x="0" y="664844"/>
                </a:lnTo>
                <a:lnTo>
                  <a:pt x="7620" y="140969"/>
                </a:lnTo>
                <a:close/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Isosceles Triangle 126"/>
          <p:cNvSpPr/>
          <p:nvPr/>
        </p:nvSpPr>
        <p:spPr>
          <a:xfrm>
            <a:off x="1330871" y="3486424"/>
            <a:ext cx="1066800" cy="657224"/>
          </a:xfrm>
          <a:custGeom>
            <a:avLst/>
            <a:gdLst>
              <a:gd name="connsiteX0" fmla="*/ 0 w 1325880"/>
              <a:gd name="connsiteY0" fmla="*/ 859154 h 859154"/>
              <a:gd name="connsiteX1" fmla="*/ 662940 w 1325880"/>
              <a:gd name="connsiteY1" fmla="*/ 0 h 859154"/>
              <a:gd name="connsiteX2" fmla="*/ 1325880 w 1325880"/>
              <a:gd name="connsiteY2" fmla="*/ 859154 h 859154"/>
              <a:gd name="connsiteX3" fmla="*/ 0 w 1325880"/>
              <a:gd name="connsiteY3" fmla="*/ 859154 h 859154"/>
              <a:gd name="connsiteX0" fmla="*/ 0 w 1800225"/>
              <a:gd name="connsiteY0" fmla="*/ 59054 h 859154"/>
              <a:gd name="connsiteX1" fmla="*/ 1137285 w 1800225"/>
              <a:gd name="connsiteY1" fmla="*/ 0 h 859154"/>
              <a:gd name="connsiteX2" fmla="*/ 1800225 w 1800225"/>
              <a:gd name="connsiteY2" fmla="*/ 859154 h 859154"/>
              <a:gd name="connsiteX3" fmla="*/ 0 w 1800225"/>
              <a:gd name="connsiteY3" fmla="*/ 59054 h 859154"/>
              <a:gd name="connsiteX0" fmla="*/ 0 w 1137285"/>
              <a:gd name="connsiteY0" fmla="*/ 59054 h 582929"/>
              <a:gd name="connsiteX1" fmla="*/ 1137285 w 1137285"/>
              <a:gd name="connsiteY1" fmla="*/ 0 h 582929"/>
              <a:gd name="connsiteX2" fmla="*/ 0 w 1137285"/>
              <a:gd name="connsiteY2" fmla="*/ 582929 h 582929"/>
              <a:gd name="connsiteX3" fmla="*/ 0 w 1137285"/>
              <a:gd name="connsiteY3" fmla="*/ 59054 h 582929"/>
              <a:gd name="connsiteX0" fmla="*/ 0 w 1108710"/>
              <a:gd name="connsiteY0" fmla="*/ 121919 h 645794"/>
              <a:gd name="connsiteX1" fmla="*/ 1108710 w 1108710"/>
              <a:gd name="connsiteY1" fmla="*/ 0 h 645794"/>
              <a:gd name="connsiteX2" fmla="*/ 0 w 1108710"/>
              <a:gd name="connsiteY2" fmla="*/ 645794 h 645794"/>
              <a:gd name="connsiteX3" fmla="*/ 0 w 1108710"/>
              <a:gd name="connsiteY3" fmla="*/ 121919 h 645794"/>
              <a:gd name="connsiteX0" fmla="*/ 0 w 1074420"/>
              <a:gd name="connsiteY0" fmla="*/ 144779 h 668654"/>
              <a:gd name="connsiteX1" fmla="*/ 1074420 w 1074420"/>
              <a:gd name="connsiteY1" fmla="*/ 0 h 668654"/>
              <a:gd name="connsiteX2" fmla="*/ 0 w 1074420"/>
              <a:gd name="connsiteY2" fmla="*/ 668654 h 668654"/>
              <a:gd name="connsiteX3" fmla="*/ 0 w 1074420"/>
              <a:gd name="connsiteY3" fmla="*/ 144779 h 668654"/>
              <a:gd name="connsiteX0" fmla="*/ 0 w 1080135"/>
              <a:gd name="connsiteY0" fmla="*/ 139064 h 662939"/>
              <a:gd name="connsiteX1" fmla="*/ 1080135 w 1080135"/>
              <a:gd name="connsiteY1" fmla="*/ 0 h 662939"/>
              <a:gd name="connsiteX2" fmla="*/ 0 w 1080135"/>
              <a:gd name="connsiteY2" fmla="*/ 662939 h 662939"/>
              <a:gd name="connsiteX3" fmla="*/ 0 w 1080135"/>
              <a:gd name="connsiteY3" fmla="*/ 139064 h 662939"/>
              <a:gd name="connsiteX0" fmla="*/ 3810 w 1080135"/>
              <a:gd name="connsiteY0" fmla="*/ 142874 h 662939"/>
              <a:gd name="connsiteX1" fmla="*/ 1080135 w 1080135"/>
              <a:gd name="connsiteY1" fmla="*/ 0 h 662939"/>
              <a:gd name="connsiteX2" fmla="*/ 0 w 1080135"/>
              <a:gd name="connsiteY2" fmla="*/ 662939 h 662939"/>
              <a:gd name="connsiteX3" fmla="*/ 3810 w 1080135"/>
              <a:gd name="connsiteY3" fmla="*/ 142874 h 662939"/>
              <a:gd name="connsiteX0" fmla="*/ 0 w 1076325"/>
              <a:gd name="connsiteY0" fmla="*/ 142874 h 666749"/>
              <a:gd name="connsiteX1" fmla="*/ 1076325 w 1076325"/>
              <a:gd name="connsiteY1" fmla="*/ 0 h 666749"/>
              <a:gd name="connsiteX2" fmla="*/ 5715 w 1076325"/>
              <a:gd name="connsiteY2" fmla="*/ 666749 h 666749"/>
              <a:gd name="connsiteX3" fmla="*/ 0 w 1076325"/>
              <a:gd name="connsiteY3" fmla="*/ 142874 h 666749"/>
              <a:gd name="connsiteX0" fmla="*/ 0 w 1076325"/>
              <a:gd name="connsiteY0" fmla="*/ 142874 h 666749"/>
              <a:gd name="connsiteX1" fmla="*/ 1076325 w 1076325"/>
              <a:gd name="connsiteY1" fmla="*/ 0 h 666749"/>
              <a:gd name="connsiteX2" fmla="*/ 0 w 1076325"/>
              <a:gd name="connsiteY2" fmla="*/ 666749 h 666749"/>
              <a:gd name="connsiteX3" fmla="*/ 0 w 1076325"/>
              <a:gd name="connsiteY3" fmla="*/ 142874 h 666749"/>
              <a:gd name="connsiteX0" fmla="*/ 0 w 1076325"/>
              <a:gd name="connsiteY0" fmla="*/ 142874 h 666749"/>
              <a:gd name="connsiteX1" fmla="*/ 1076325 w 1076325"/>
              <a:gd name="connsiteY1" fmla="*/ 0 h 666749"/>
              <a:gd name="connsiteX2" fmla="*/ 0 w 1076325"/>
              <a:gd name="connsiteY2" fmla="*/ 666749 h 666749"/>
              <a:gd name="connsiteX3" fmla="*/ 0 w 1076325"/>
              <a:gd name="connsiteY3" fmla="*/ 142874 h 666749"/>
              <a:gd name="connsiteX0" fmla="*/ 0 w 1066800"/>
              <a:gd name="connsiteY0" fmla="*/ 140969 h 664844"/>
              <a:gd name="connsiteX1" fmla="*/ 1066800 w 1066800"/>
              <a:gd name="connsiteY1" fmla="*/ 0 h 664844"/>
              <a:gd name="connsiteX2" fmla="*/ 0 w 1066800"/>
              <a:gd name="connsiteY2" fmla="*/ 664844 h 664844"/>
              <a:gd name="connsiteX3" fmla="*/ 0 w 1066800"/>
              <a:gd name="connsiteY3" fmla="*/ 140969 h 664844"/>
              <a:gd name="connsiteX0" fmla="*/ 1217295 w 1217295"/>
              <a:gd name="connsiteY0" fmla="*/ 295274 h 819149"/>
              <a:gd name="connsiteX1" fmla="*/ 0 w 1217295"/>
              <a:gd name="connsiteY1" fmla="*/ 0 h 819149"/>
              <a:gd name="connsiteX2" fmla="*/ 1217295 w 1217295"/>
              <a:gd name="connsiteY2" fmla="*/ 819149 h 819149"/>
              <a:gd name="connsiteX3" fmla="*/ 1217295 w 1217295"/>
              <a:gd name="connsiteY3" fmla="*/ 295274 h 819149"/>
              <a:gd name="connsiteX0" fmla="*/ 1062990 w 1217295"/>
              <a:gd name="connsiteY0" fmla="*/ 142874 h 819149"/>
              <a:gd name="connsiteX1" fmla="*/ 0 w 1217295"/>
              <a:gd name="connsiteY1" fmla="*/ 0 h 819149"/>
              <a:gd name="connsiteX2" fmla="*/ 1217295 w 1217295"/>
              <a:gd name="connsiteY2" fmla="*/ 819149 h 819149"/>
              <a:gd name="connsiteX3" fmla="*/ 1062990 w 1217295"/>
              <a:gd name="connsiteY3" fmla="*/ 142874 h 819149"/>
              <a:gd name="connsiteX0" fmla="*/ 1062990 w 1062990"/>
              <a:gd name="connsiteY0" fmla="*/ 142874 h 668654"/>
              <a:gd name="connsiteX1" fmla="*/ 0 w 1062990"/>
              <a:gd name="connsiteY1" fmla="*/ 0 h 668654"/>
              <a:gd name="connsiteX2" fmla="*/ 1059180 w 1062990"/>
              <a:gd name="connsiteY2" fmla="*/ 668654 h 668654"/>
              <a:gd name="connsiteX3" fmla="*/ 1062990 w 1062990"/>
              <a:gd name="connsiteY3" fmla="*/ 142874 h 668654"/>
              <a:gd name="connsiteX0" fmla="*/ 1074420 w 1074420"/>
              <a:gd name="connsiteY0" fmla="*/ 137159 h 668654"/>
              <a:gd name="connsiteX1" fmla="*/ 0 w 1074420"/>
              <a:gd name="connsiteY1" fmla="*/ 0 h 668654"/>
              <a:gd name="connsiteX2" fmla="*/ 1059180 w 1074420"/>
              <a:gd name="connsiteY2" fmla="*/ 668654 h 668654"/>
              <a:gd name="connsiteX3" fmla="*/ 1074420 w 1074420"/>
              <a:gd name="connsiteY3" fmla="*/ 137159 h 668654"/>
              <a:gd name="connsiteX0" fmla="*/ 1074420 w 1074420"/>
              <a:gd name="connsiteY0" fmla="*/ 137159 h 678179"/>
              <a:gd name="connsiteX1" fmla="*/ 0 w 1074420"/>
              <a:gd name="connsiteY1" fmla="*/ 0 h 678179"/>
              <a:gd name="connsiteX2" fmla="*/ 1072515 w 1074420"/>
              <a:gd name="connsiteY2" fmla="*/ 678179 h 678179"/>
              <a:gd name="connsiteX3" fmla="*/ 1074420 w 1074420"/>
              <a:gd name="connsiteY3" fmla="*/ 137159 h 678179"/>
              <a:gd name="connsiteX0" fmla="*/ 1066800 w 1066800"/>
              <a:gd name="connsiteY0" fmla="*/ 116204 h 657224"/>
              <a:gd name="connsiteX1" fmla="*/ 0 w 1066800"/>
              <a:gd name="connsiteY1" fmla="*/ 0 h 657224"/>
              <a:gd name="connsiteX2" fmla="*/ 1064895 w 1066800"/>
              <a:gd name="connsiteY2" fmla="*/ 657224 h 657224"/>
              <a:gd name="connsiteX3" fmla="*/ 1066800 w 1066800"/>
              <a:gd name="connsiteY3" fmla="*/ 116204 h 65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657224">
                <a:moveTo>
                  <a:pt x="1066800" y="116204"/>
                </a:moveTo>
                <a:lnTo>
                  <a:pt x="0" y="0"/>
                </a:lnTo>
                <a:lnTo>
                  <a:pt x="1064895" y="657224"/>
                </a:lnTo>
                <a:lnTo>
                  <a:pt x="1066800" y="116204"/>
                </a:lnTo>
                <a:close/>
              </a:path>
            </a:pathLst>
          </a:cu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Isosceles Triangle 97"/>
          <p:cNvSpPr/>
          <p:nvPr/>
        </p:nvSpPr>
        <p:spPr>
          <a:xfrm rot="10800000">
            <a:off x="1734826" y="2462089"/>
            <a:ext cx="1316508" cy="1145921"/>
          </a:xfrm>
          <a:prstGeom prst="triangle">
            <a:avLst/>
          </a:prstGeom>
          <a:ln w="38100"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0"/>
          <p:cNvSpPr/>
          <p:nvPr/>
        </p:nvSpPr>
        <p:spPr>
          <a:xfrm>
            <a:off x="2994787" y="3185092"/>
            <a:ext cx="73866" cy="7386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700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3654363" y="3988232"/>
                <a:ext cx="513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363" y="3988232"/>
                <a:ext cx="5136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22951" r="-341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gular Pentagon 21"/>
          <p:cNvSpPr/>
          <p:nvPr/>
        </p:nvSpPr>
        <p:spPr>
          <a:xfrm>
            <a:off x="3746499" y="2373276"/>
            <a:ext cx="1840230" cy="1752600"/>
          </a:xfrm>
          <a:prstGeom prst="pentagon">
            <a:avLst/>
          </a:prstGeom>
          <a:noFill/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Arc 49"/>
          <p:cNvSpPr/>
          <p:nvPr/>
        </p:nvSpPr>
        <p:spPr>
          <a:xfrm rot="10800000">
            <a:off x="4512950" y="3096855"/>
            <a:ext cx="313569" cy="313569"/>
          </a:xfrm>
          <a:prstGeom prst="arc">
            <a:avLst>
              <a:gd name="adj1" fmla="val 14062891"/>
              <a:gd name="adj2" fmla="val 1842831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355513" y="3410425"/>
                <a:ext cx="635465" cy="4173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513" y="3410425"/>
                <a:ext cx="635465" cy="417358"/>
              </a:xfrm>
              <a:prstGeom prst="rect">
                <a:avLst/>
              </a:prstGeom>
              <a:blipFill rotWithShape="0">
                <a:blip r:embed="rId12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gular Pentagon 3"/>
          <p:cNvSpPr/>
          <p:nvPr/>
        </p:nvSpPr>
        <p:spPr>
          <a:xfrm>
            <a:off x="1282699" y="2373276"/>
            <a:ext cx="1840230" cy="1752600"/>
          </a:xfrm>
          <a:prstGeom prst="pentagon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gular Pentagon 2"/>
          <p:cNvSpPr/>
          <p:nvPr/>
        </p:nvSpPr>
        <p:spPr>
          <a:xfrm rot="10800000">
            <a:off x="1282700" y="2373276"/>
            <a:ext cx="1840230" cy="1752600"/>
          </a:xfrm>
          <a:prstGeom prst="pentagon">
            <a:avLst/>
          </a:prstGeom>
          <a:noFill/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2165881" y="3212643"/>
            <a:ext cx="73866" cy="7386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Connector 23"/>
          <p:cNvCxnSpPr>
            <a:endCxn id="22" idx="4"/>
          </p:cNvCxnSpPr>
          <p:nvPr/>
        </p:nvCxnSpPr>
        <p:spPr>
          <a:xfrm>
            <a:off x="4667250" y="3250555"/>
            <a:ext cx="568025" cy="87531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0"/>
          </p:cNvCxnSpPr>
          <p:nvPr/>
        </p:nvCxnSpPr>
        <p:spPr>
          <a:xfrm>
            <a:off x="4666614" y="2373276"/>
            <a:ext cx="0" cy="87362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2" idx="1"/>
          </p:cNvCxnSpPr>
          <p:nvPr/>
        </p:nvCxnSpPr>
        <p:spPr>
          <a:xfrm>
            <a:off x="3746501" y="3042708"/>
            <a:ext cx="908198" cy="204189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2" idx="2"/>
          </p:cNvCxnSpPr>
          <p:nvPr/>
        </p:nvCxnSpPr>
        <p:spPr>
          <a:xfrm flipV="1">
            <a:off x="4097953" y="3251532"/>
            <a:ext cx="567392" cy="87434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2" idx="5"/>
          </p:cNvCxnSpPr>
          <p:nvPr/>
        </p:nvCxnSpPr>
        <p:spPr>
          <a:xfrm flipV="1">
            <a:off x="4669155" y="3042708"/>
            <a:ext cx="917572" cy="20629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/>
          <p:cNvSpPr/>
          <p:nvPr/>
        </p:nvSpPr>
        <p:spPr>
          <a:xfrm>
            <a:off x="6118457" y="2391603"/>
            <a:ext cx="2253848" cy="1734269"/>
          </a:xfrm>
          <a:prstGeom prst="triangle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>
            <a:stCxn id="42" idx="0"/>
            <a:endCxn id="42" idx="3"/>
          </p:cNvCxnSpPr>
          <p:nvPr/>
        </p:nvCxnSpPr>
        <p:spPr>
          <a:xfrm>
            <a:off x="7245381" y="2391603"/>
            <a:ext cx="0" cy="17342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7051429" y="3931920"/>
            <a:ext cx="193952" cy="193952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Arc 45"/>
          <p:cNvSpPr/>
          <p:nvPr/>
        </p:nvSpPr>
        <p:spPr>
          <a:xfrm rot="10800000">
            <a:off x="6912006" y="2097616"/>
            <a:ext cx="666750" cy="666750"/>
          </a:xfrm>
          <a:prstGeom prst="arc">
            <a:avLst>
              <a:gd name="adj1" fmla="val 16200000"/>
              <a:gd name="adj2" fmla="val 18428314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745772" y="2801505"/>
                <a:ext cx="635465" cy="411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0" lang="en-US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5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72" y="2801505"/>
                <a:ext cx="635465" cy="41113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513210" y="4125872"/>
                <a:ext cx="53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10" y="4125872"/>
                <a:ext cx="53340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214744" y="2960136"/>
                <a:ext cx="584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744" y="2960136"/>
                <a:ext cx="584200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7198355" y="2377826"/>
            <a:ext cx="94052" cy="9405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071431" y="4078846"/>
            <a:ext cx="94052" cy="94052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1582048" y="4078846"/>
            <a:ext cx="73866" cy="7386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4298334" y="2885116"/>
                <a:ext cx="513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8334" y="2885116"/>
                <a:ext cx="513691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22951" r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1184448" y="3988232"/>
                <a:ext cx="513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448" y="3988232"/>
                <a:ext cx="513691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22951" r="-341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854825" y="2884308"/>
                <a:ext cx="513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825" y="2884308"/>
                <a:ext cx="513691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22951" r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988535" y="2033971"/>
                <a:ext cx="513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535" y="2033971"/>
                <a:ext cx="513691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23333" r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692903" y="3894180"/>
                <a:ext cx="513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03" y="3894180"/>
                <a:ext cx="513691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23333" r="-345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Isosceles Triangle 31"/>
          <p:cNvSpPr/>
          <p:nvPr/>
        </p:nvSpPr>
        <p:spPr>
          <a:xfrm>
            <a:off x="4110383" y="3253640"/>
            <a:ext cx="1125724" cy="872352"/>
          </a:xfrm>
          <a:prstGeom prst="triangle">
            <a:avLst/>
          </a:prstGeom>
          <a:noFill/>
          <a:ln w="25400">
            <a:solidFill>
              <a:srgbClr val="C00000"/>
            </a:solidFill>
          </a:ln>
          <a:effectLst>
            <a:outerShdw blurRad="635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629681" y="3212643"/>
            <a:ext cx="73866" cy="7386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050928" y="4088939"/>
            <a:ext cx="73866" cy="7386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334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5921607" y="1576916"/>
            <a:ext cx="2253848" cy="2397588"/>
            <a:chOff x="5921607" y="1576916"/>
            <a:chExt cx="2253848" cy="2397588"/>
          </a:xfrm>
        </p:grpSpPr>
        <p:sp>
          <p:nvSpPr>
            <p:cNvPr id="42" name="Isosceles Triangle 41"/>
            <p:cNvSpPr/>
            <p:nvPr/>
          </p:nvSpPr>
          <p:spPr>
            <a:xfrm>
              <a:off x="5921607" y="1870903"/>
              <a:ext cx="2253848" cy="1734269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44" name="Straight Connector 43"/>
            <p:cNvCxnSpPr>
              <a:stCxn id="42" idx="0"/>
              <a:endCxn id="42" idx="3"/>
            </p:cNvCxnSpPr>
            <p:nvPr/>
          </p:nvCxnSpPr>
          <p:spPr>
            <a:xfrm>
              <a:off x="7048531" y="1870903"/>
              <a:ext cx="0" cy="1734269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6854579" y="3411220"/>
              <a:ext cx="193952" cy="19395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Arc 45"/>
            <p:cNvSpPr/>
            <p:nvPr/>
          </p:nvSpPr>
          <p:spPr>
            <a:xfrm rot="10800000">
              <a:off x="6715156" y="1576916"/>
              <a:ext cx="666750" cy="666750"/>
            </a:xfrm>
            <a:prstGeom prst="arc">
              <a:avLst>
                <a:gd name="adj1" fmla="val 16200000"/>
                <a:gd name="adj2" fmla="val 18428314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6548922" y="2280805"/>
                  <a:ext cx="635465" cy="4111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8922" y="2280805"/>
                  <a:ext cx="635465" cy="411138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6316360" y="3605172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360" y="3605172"/>
                  <a:ext cx="5334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017894" y="2439436"/>
                  <a:ext cx="584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894" y="2439436"/>
                  <a:ext cx="5842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5963280" y="4048593"/>
                <a:ext cx="2076450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sin</m:t>
                          </m:r>
                        </m:fName>
                        <m:e>
                          <m:box>
                            <m:box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box>
                        </m:e>
                      </m:func>
                      <m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80" y="4048593"/>
                <a:ext cx="2076450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057332" y="4706139"/>
                <a:ext cx="2076450" cy="697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𝑑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kumimoji="0" 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box>
                                <m:boxPr>
                                  <m:ctrlPr>
                                    <a:rPr kumimoji="0" lang="en-US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boxPr>
                                <m:e>
                                  <m:argPr>
                                    <m:argSz m:val="-1"/>
                                  </m:argPr>
                                  <m:f>
                                    <m:fPr>
                                      <m:ctrlP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kumimoji="0" lang="en-US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5</m:t>
                                      </m:r>
                                    </m:den>
                                  </m:f>
                                </m:e>
                              </m:box>
                            </m:e>
                          </m:func>
                        </m:den>
                      </m:f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1.7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332" y="4706139"/>
                <a:ext cx="2076450" cy="697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3537671" y="1841523"/>
            <a:ext cx="1856626" cy="2122888"/>
            <a:chOff x="3537671" y="1841523"/>
            <a:chExt cx="1856626" cy="2122888"/>
          </a:xfrm>
        </p:grpSpPr>
        <p:sp>
          <p:nvSpPr>
            <p:cNvPr id="7" name="Regular Pentagon 6"/>
            <p:cNvSpPr/>
            <p:nvPr/>
          </p:nvSpPr>
          <p:spPr>
            <a:xfrm>
              <a:off x="3537671" y="1841523"/>
              <a:ext cx="1856626" cy="1737108"/>
            </a:xfrm>
            <a:prstGeom prst="pentagon">
              <a:avLst/>
            </a:prstGeom>
            <a:solidFill>
              <a:srgbClr val="FFFFB7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Isosceles Triangle 31"/>
            <p:cNvSpPr/>
            <p:nvPr/>
          </p:nvSpPr>
          <p:spPr>
            <a:xfrm>
              <a:off x="3899197" y="2732940"/>
              <a:ext cx="1139227" cy="872352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25400">
              <a:noFill/>
            </a:ln>
            <a:effectLst>
              <a:outerShdw blurRad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gular Pentagon 21"/>
            <p:cNvSpPr/>
            <p:nvPr/>
          </p:nvSpPr>
          <p:spPr>
            <a:xfrm>
              <a:off x="3549649" y="1852576"/>
              <a:ext cx="1840230" cy="1752600"/>
            </a:xfrm>
            <a:prstGeom prst="pentago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4" name="Straight Connector 23"/>
            <p:cNvCxnSpPr>
              <a:endCxn id="22" idx="4"/>
            </p:cNvCxnSpPr>
            <p:nvPr/>
          </p:nvCxnSpPr>
          <p:spPr>
            <a:xfrm>
              <a:off x="4470400" y="2729855"/>
              <a:ext cx="568025" cy="87531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22" idx="0"/>
            </p:cNvCxnSpPr>
            <p:nvPr/>
          </p:nvCxnSpPr>
          <p:spPr>
            <a:xfrm>
              <a:off x="4469764" y="1852576"/>
              <a:ext cx="0" cy="873621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22" idx="1"/>
            </p:cNvCxnSpPr>
            <p:nvPr/>
          </p:nvCxnSpPr>
          <p:spPr>
            <a:xfrm>
              <a:off x="3549651" y="2522008"/>
              <a:ext cx="908198" cy="204189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2" idx="2"/>
            </p:cNvCxnSpPr>
            <p:nvPr/>
          </p:nvCxnSpPr>
          <p:spPr>
            <a:xfrm flipV="1">
              <a:off x="3901103" y="2730832"/>
              <a:ext cx="567392" cy="87434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endCxn id="22" idx="5"/>
            </p:cNvCxnSpPr>
            <p:nvPr/>
          </p:nvCxnSpPr>
          <p:spPr>
            <a:xfrm flipV="1">
              <a:off x="4472305" y="2522008"/>
              <a:ext cx="917572" cy="206297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432831" y="2691943"/>
              <a:ext cx="73866" cy="7386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Arc 49"/>
            <p:cNvSpPr/>
            <p:nvPr/>
          </p:nvSpPr>
          <p:spPr>
            <a:xfrm rot="10800000">
              <a:off x="4316100" y="2576155"/>
              <a:ext cx="313569" cy="313569"/>
            </a:xfrm>
            <a:prstGeom prst="arc">
              <a:avLst>
                <a:gd name="adj1" fmla="val 14062891"/>
                <a:gd name="adj2" fmla="val 18428314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158663" y="2889725"/>
                  <a:ext cx="635465" cy="4173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en-US" sz="18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5</m:t>
                                </m:r>
                              </m:den>
                            </m:f>
                          </m:e>
                        </m:box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663" y="2889725"/>
                  <a:ext cx="635465" cy="417358"/>
                </a:xfrm>
                <a:prstGeom prst="rect">
                  <a:avLst/>
                </a:prstGeom>
                <a:blipFill>
                  <a:blip r:embed="rId8"/>
                  <a:stretch>
                    <a:fillRect b="-28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4205605" y="3595079"/>
                  <a:ext cx="533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605" y="3595079"/>
                  <a:ext cx="53340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3789224" y="2870243"/>
                  <a:ext cx="584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9224" y="2870243"/>
                  <a:ext cx="58420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EA34C5-7977-165B-44D9-01903DE23594}"/>
              </a:ext>
            </a:extLst>
          </p:cNvPr>
          <p:cNvGrpSpPr/>
          <p:nvPr/>
        </p:nvGrpSpPr>
        <p:grpSpPr>
          <a:xfrm>
            <a:off x="795736" y="1870903"/>
            <a:ext cx="2222541" cy="2545152"/>
            <a:chOff x="795736" y="1870903"/>
            <a:chExt cx="2222541" cy="2545152"/>
          </a:xfrm>
        </p:grpSpPr>
        <p:sp>
          <p:nvSpPr>
            <p:cNvPr id="43" name="Regular Pentagon 41"/>
            <p:cNvSpPr/>
            <p:nvPr/>
          </p:nvSpPr>
          <p:spPr>
            <a:xfrm rot="10800000">
              <a:off x="802003" y="2387483"/>
              <a:ext cx="2208175" cy="363859"/>
            </a:xfrm>
            <a:custGeom>
              <a:avLst/>
              <a:gdLst>
                <a:gd name="connsiteX0" fmla="*/ 2 w 2088164"/>
                <a:gd name="connsiteY0" fmla="*/ 669432 h 1752600"/>
                <a:gd name="connsiteX1" fmla="*/ 1044082 w 2088164"/>
                <a:gd name="connsiteY1" fmla="*/ 0 h 1752600"/>
                <a:gd name="connsiteX2" fmla="*/ 2088162 w 2088164"/>
                <a:gd name="connsiteY2" fmla="*/ 669432 h 1752600"/>
                <a:gd name="connsiteX3" fmla="*/ 1689359 w 2088164"/>
                <a:gd name="connsiteY3" fmla="*/ 1752596 h 1752600"/>
                <a:gd name="connsiteX4" fmla="*/ 398805 w 2088164"/>
                <a:gd name="connsiteY4" fmla="*/ 1752596 h 1752600"/>
                <a:gd name="connsiteX5" fmla="*/ 2 w 2088164"/>
                <a:gd name="connsiteY5" fmla="*/ 669432 h 1752600"/>
                <a:gd name="connsiteX0" fmla="*/ 0 w 2103400"/>
                <a:gd name="connsiteY0" fmla="*/ 1530492 h 1752596"/>
                <a:gd name="connsiteX1" fmla="*/ 1059320 w 2103400"/>
                <a:gd name="connsiteY1" fmla="*/ 0 h 1752596"/>
                <a:gd name="connsiteX2" fmla="*/ 2103400 w 2103400"/>
                <a:gd name="connsiteY2" fmla="*/ 669432 h 1752596"/>
                <a:gd name="connsiteX3" fmla="*/ 1704597 w 2103400"/>
                <a:gd name="connsiteY3" fmla="*/ 1752596 h 1752596"/>
                <a:gd name="connsiteX4" fmla="*/ 414043 w 2103400"/>
                <a:gd name="connsiteY4" fmla="*/ 1752596 h 1752596"/>
                <a:gd name="connsiteX5" fmla="*/ 0 w 2103400"/>
                <a:gd name="connsiteY5" fmla="*/ 1530492 h 1752596"/>
                <a:gd name="connsiteX0" fmla="*/ 0 w 2103400"/>
                <a:gd name="connsiteY0" fmla="*/ 861060 h 1083164"/>
                <a:gd name="connsiteX1" fmla="*/ 1066940 w 2103400"/>
                <a:gd name="connsiteY1" fmla="*/ 675498 h 1083164"/>
                <a:gd name="connsiteX2" fmla="*/ 2103400 w 2103400"/>
                <a:gd name="connsiteY2" fmla="*/ 0 h 1083164"/>
                <a:gd name="connsiteX3" fmla="*/ 1704597 w 2103400"/>
                <a:gd name="connsiteY3" fmla="*/ 1083164 h 1083164"/>
                <a:gd name="connsiteX4" fmla="*/ 414043 w 2103400"/>
                <a:gd name="connsiteY4" fmla="*/ 1083164 h 1083164"/>
                <a:gd name="connsiteX5" fmla="*/ 0 w 2103400"/>
                <a:gd name="connsiteY5" fmla="*/ 861060 h 1083164"/>
                <a:gd name="connsiteX0" fmla="*/ 0 w 2149120"/>
                <a:gd name="connsiteY0" fmla="*/ 185562 h 407666"/>
                <a:gd name="connsiteX1" fmla="*/ 1066940 w 2149120"/>
                <a:gd name="connsiteY1" fmla="*/ 0 h 407666"/>
                <a:gd name="connsiteX2" fmla="*/ 2149120 w 2149120"/>
                <a:gd name="connsiteY2" fmla="*/ 170322 h 407666"/>
                <a:gd name="connsiteX3" fmla="*/ 1704597 w 2149120"/>
                <a:gd name="connsiteY3" fmla="*/ 407666 h 407666"/>
                <a:gd name="connsiteX4" fmla="*/ 414043 w 2149120"/>
                <a:gd name="connsiteY4" fmla="*/ 407666 h 407666"/>
                <a:gd name="connsiteX5" fmla="*/ 0 w 2149120"/>
                <a:gd name="connsiteY5" fmla="*/ 185562 h 407666"/>
                <a:gd name="connsiteX0" fmla="*/ 0 w 2149120"/>
                <a:gd name="connsiteY0" fmla="*/ 166512 h 388616"/>
                <a:gd name="connsiteX1" fmla="*/ 1066940 w 2149120"/>
                <a:gd name="connsiteY1" fmla="*/ 0 h 388616"/>
                <a:gd name="connsiteX2" fmla="*/ 2149120 w 2149120"/>
                <a:gd name="connsiteY2" fmla="*/ 151272 h 388616"/>
                <a:gd name="connsiteX3" fmla="*/ 1704597 w 2149120"/>
                <a:gd name="connsiteY3" fmla="*/ 388616 h 388616"/>
                <a:gd name="connsiteX4" fmla="*/ 414043 w 2149120"/>
                <a:gd name="connsiteY4" fmla="*/ 388616 h 388616"/>
                <a:gd name="connsiteX5" fmla="*/ 0 w 2149120"/>
                <a:gd name="connsiteY5" fmla="*/ 166512 h 388616"/>
                <a:gd name="connsiteX0" fmla="*/ 0 w 2168170"/>
                <a:gd name="connsiteY0" fmla="*/ 139842 h 388616"/>
                <a:gd name="connsiteX1" fmla="*/ 1085990 w 2168170"/>
                <a:gd name="connsiteY1" fmla="*/ 0 h 388616"/>
                <a:gd name="connsiteX2" fmla="*/ 2168170 w 2168170"/>
                <a:gd name="connsiteY2" fmla="*/ 151272 h 388616"/>
                <a:gd name="connsiteX3" fmla="*/ 1723647 w 2168170"/>
                <a:gd name="connsiteY3" fmla="*/ 388616 h 388616"/>
                <a:gd name="connsiteX4" fmla="*/ 433093 w 2168170"/>
                <a:gd name="connsiteY4" fmla="*/ 388616 h 388616"/>
                <a:gd name="connsiteX5" fmla="*/ 0 w 2168170"/>
                <a:gd name="connsiteY5" fmla="*/ 139842 h 388616"/>
                <a:gd name="connsiteX0" fmla="*/ 0 w 2130070"/>
                <a:gd name="connsiteY0" fmla="*/ 139842 h 604662"/>
                <a:gd name="connsiteX1" fmla="*/ 1085990 w 2130070"/>
                <a:gd name="connsiteY1" fmla="*/ 0 h 604662"/>
                <a:gd name="connsiteX2" fmla="*/ 2130070 w 2130070"/>
                <a:gd name="connsiteY2" fmla="*/ 604662 h 604662"/>
                <a:gd name="connsiteX3" fmla="*/ 1723647 w 2130070"/>
                <a:gd name="connsiteY3" fmla="*/ 388616 h 604662"/>
                <a:gd name="connsiteX4" fmla="*/ 433093 w 2130070"/>
                <a:gd name="connsiteY4" fmla="*/ 388616 h 604662"/>
                <a:gd name="connsiteX5" fmla="*/ 0 w 2130070"/>
                <a:gd name="connsiteY5" fmla="*/ 139842 h 604662"/>
                <a:gd name="connsiteX0" fmla="*/ 0 w 2130070"/>
                <a:gd name="connsiteY0" fmla="*/ 0 h 610728"/>
                <a:gd name="connsiteX1" fmla="*/ 1051700 w 2130070"/>
                <a:gd name="connsiteY1" fmla="*/ 610728 h 610728"/>
                <a:gd name="connsiteX2" fmla="*/ 2130070 w 2130070"/>
                <a:gd name="connsiteY2" fmla="*/ 464820 h 610728"/>
                <a:gd name="connsiteX3" fmla="*/ 1723647 w 2130070"/>
                <a:gd name="connsiteY3" fmla="*/ 248774 h 610728"/>
                <a:gd name="connsiteX4" fmla="*/ 433093 w 2130070"/>
                <a:gd name="connsiteY4" fmla="*/ 248774 h 610728"/>
                <a:gd name="connsiteX5" fmla="*/ 0 w 2130070"/>
                <a:gd name="connsiteY5" fmla="*/ 0 h 610728"/>
                <a:gd name="connsiteX0" fmla="*/ 0 w 2191030"/>
                <a:gd name="connsiteY0" fmla="*/ 196996 h 361954"/>
                <a:gd name="connsiteX1" fmla="*/ 1112660 w 2191030"/>
                <a:gd name="connsiteY1" fmla="*/ 361954 h 361954"/>
                <a:gd name="connsiteX2" fmla="*/ 2191030 w 2191030"/>
                <a:gd name="connsiteY2" fmla="*/ 216046 h 361954"/>
                <a:gd name="connsiteX3" fmla="*/ 1784607 w 2191030"/>
                <a:gd name="connsiteY3" fmla="*/ 0 h 361954"/>
                <a:gd name="connsiteX4" fmla="*/ 494053 w 2191030"/>
                <a:gd name="connsiteY4" fmla="*/ 0 h 361954"/>
                <a:gd name="connsiteX5" fmla="*/ 0 w 2191030"/>
                <a:gd name="connsiteY5" fmla="*/ 196996 h 361954"/>
                <a:gd name="connsiteX0" fmla="*/ 0 w 2208175"/>
                <a:gd name="connsiteY0" fmla="*/ 196996 h 361954"/>
                <a:gd name="connsiteX1" fmla="*/ 1112660 w 2208175"/>
                <a:gd name="connsiteY1" fmla="*/ 361954 h 361954"/>
                <a:gd name="connsiteX2" fmla="*/ 2208175 w 2208175"/>
                <a:gd name="connsiteY2" fmla="*/ 208426 h 361954"/>
                <a:gd name="connsiteX3" fmla="*/ 1784607 w 2208175"/>
                <a:gd name="connsiteY3" fmla="*/ 0 h 361954"/>
                <a:gd name="connsiteX4" fmla="*/ 494053 w 2208175"/>
                <a:gd name="connsiteY4" fmla="*/ 0 h 361954"/>
                <a:gd name="connsiteX5" fmla="*/ 0 w 2208175"/>
                <a:gd name="connsiteY5" fmla="*/ 196996 h 361954"/>
                <a:gd name="connsiteX0" fmla="*/ 0 w 2208175"/>
                <a:gd name="connsiteY0" fmla="*/ 202711 h 367669"/>
                <a:gd name="connsiteX1" fmla="*/ 1112660 w 2208175"/>
                <a:gd name="connsiteY1" fmla="*/ 367669 h 367669"/>
                <a:gd name="connsiteX2" fmla="*/ 2208175 w 2208175"/>
                <a:gd name="connsiteY2" fmla="*/ 214141 h 367669"/>
                <a:gd name="connsiteX3" fmla="*/ 1784607 w 2208175"/>
                <a:gd name="connsiteY3" fmla="*/ 5715 h 367669"/>
                <a:gd name="connsiteX4" fmla="*/ 476908 w 2208175"/>
                <a:gd name="connsiteY4" fmla="*/ 0 h 367669"/>
                <a:gd name="connsiteX5" fmla="*/ 0 w 2208175"/>
                <a:gd name="connsiteY5" fmla="*/ 202711 h 367669"/>
                <a:gd name="connsiteX0" fmla="*/ 0 w 2208175"/>
                <a:gd name="connsiteY0" fmla="*/ 202711 h 363859"/>
                <a:gd name="connsiteX1" fmla="*/ 1124090 w 2208175"/>
                <a:gd name="connsiteY1" fmla="*/ 363859 h 363859"/>
                <a:gd name="connsiteX2" fmla="*/ 2208175 w 2208175"/>
                <a:gd name="connsiteY2" fmla="*/ 214141 h 363859"/>
                <a:gd name="connsiteX3" fmla="*/ 1784607 w 2208175"/>
                <a:gd name="connsiteY3" fmla="*/ 5715 h 363859"/>
                <a:gd name="connsiteX4" fmla="*/ 476908 w 2208175"/>
                <a:gd name="connsiteY4" fmla="*/ 0 h 363859"/>
                <a:gd name="connsiteX5" fmla="*/ 0 w 2208175"/>
                <a:gd name="connsiteY5" fmla="*/ 202711 h 363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08175" h="363859">
                  <a:moveTo>
                    <a:pt x="0" y="202711"/>
                  </a:moveTo>
                  <a:lnTo>
                    <a:pt x="1124090" y="363859"/>
                  </a:lnTo>
                  <a:lnTo>
                    <a:pt x="2208175" y="214141"/>
                  </a:lnTo>
                  <a:lnTo>
                    <a:pt x="1784607" y="5715"/>
                  </a:lnTo>
                  <a:lnTo>
                    <a:pt x="476908" y="0"/>
                  </a:lnTo>
                  <a:lnTo>
                    <a:pt x="0" y="202711"/>
                  </a:lnTo>
                  <a:close/>
                </a:path>
              </a:pathLst>
            </a:custGeom>
            <a:solidFill>
              <a:srgbClr val="FFFFB7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2" name="Straight Connector 71"/>
            <p:cNvCxnSpPr>
              <a:stCxn id="65" idx="1"/>
              <a:endCxn id="56" idx="0"/>
            </p:cNvCxnSpPr>
            <p:nvPr/>
          </p:nvCxnSpPr>
          <p:spPr>
            <a:xfrm flipH="1">
              <a:off x="1883831" y="1878166"/>
              <a:ext cx="14306" cy="121822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1846898" y="3096390"/>
              <a:ext cx="73866" cy="7386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Isosceles Triangle 73"/>
            <p:cNvSpPr/>
            <p:nvPr/>
          </p:nvSpPr>
          <p:spPr>
            <a:xfrm rot="10800000">
              <a:off x="1221633" y="2739946"/>
              <a:ext cx="1322125" cy="1136397"/>
            </a:xfrm>
            <a:custGeom>
              <a:avLst/>
              <a:gdLst>
                <a:gd name="connsiteX0" fmla="*/ 0 w 1329269"/>
                <a:gd name="connsiteY0" fmla="*/ 1145921 h 1145921"/>
                <a:gd name="connsiteX1" fmla="*/ 664635 w 1329269"/>
                <a:gd name="connsiteY1" fmla="*/ 0 h 1145921"/>
                <a:gd name="connsiteX2" fmla="*/ 1329269 w 1329269"/>
                <a:gd name="connsiteY2" fmla="*/ 1145921 h 1145921"/>
                <a:gd name="connsiteX3" fmla="*/ 0 w 1329269"/>
                <a:gd name="connsiteY3" fmla="*/ 1145921 h 1145921"/>
                <a:gd name="connsiteX0" fmla="*/ 0 w 2791357"/>
                <a:gd name="connsiteY0" fmla="*/ 1145921 h 2893759"/>
                <a:gd name="connsiteX1" fmla="*/ 664635 w 2791357"/>
                <a:gd name="connsiteY1" fmla="*/ 0 h 2893759"/>
                <a:gd name="connsiteX2" fmla="*/ 2791357 w 2791357"/>
                <a:gd name="connsiteY2" fmla="*/ 2893759 h 2893759"/>
                <a:gd name="connsiteX3" fmla="*/ 0 w 2791357"/>
                <a:gd name="connsiteY3" fmla="*/ 1145921 h 2893759"/>
                <a:gd name="connsiteX0" fmla="*/ 0 w 3193523"/>
                <a:gd name="connsiteY0" fmla="*/ 0 h 1747838"/>
                <a:gd name="connsiteX1" fmla="*/ 3193523 w 3193523"/>
                <a:gd name="connsiteY1" fmla="*/ 759079 h 1747838"/>
                <a:gd name="connsiteX2" fmla="*/ 2791357 w 3193523"/>
                <a:gd name="connsiteY2" fmla="*/ 1747838 h 1747838"/>
                <a:gd name="connsiteX3" fmla="*/ 0 w 3193523"/>
                <a:gd name="connsiteY3" fmla="*/ 0 h 1747838"/>
                <a:gd name="connsiteX0" fmla="*/ 0 w 1078973"/>
                <a:gd name="connsiteY0" fmla="*/ 0 h 1157288"/>
                <a:gd name="connsiteX1" fmla="*/ 1078973 w 1078973"/>
                <a:gd name="connsiteY1" fmla="*/ 168529 h 1157288"/>
                <a:gd name="connsiteX2" fmla="*/ 676807 w 1078973"/>
                <a:gd name="connsiteY2" fmla="*/ 1157288 h 1157288"/>
                <a:gd name="connsiteX3" fmla="*/ 0 w 1078973"/>
                <a:gd name="connsiteY3" fmla="*/ 0 h 1157288"/>
                <a:gd name="connsiteX0" fmla="*/ 0 w 1391182"/>
                <a:gd name="connsiteY0" fmla="*/ 0 h 2405063"/>
                <a:gd name="connsiteX1" fmla="*/ 1078973 w 1391182"/>
                <a:gd name="connsiteY1" fmla="*/ 168529 h 2405063"/>
                <a:gd name="connsiteX2" fmla="*/ 1391182 w 1391182"/>
                <a:gd name="connsiteY2" fmla="*/ 2405063 h 2405063"/>
                <a:gd name="connsiteX3" fmla="*/ 0 w 1391182"/>
                <a:gd name="connsiteY3" fmla="*/ 0 h 2405063"/>
                <a:gd name="connsiteX0" fmla="*/ 0 w 2050523"/>
                <a:gd name="connsiteY0" fmla="*/ 0 h 2405063"/>
                <a:gd name="connsiteX1" fmla="*/ 2050523 w 2050523"/>
                <a:gd name="connsiteY1" fmla="*/ 1259142 h 2405063"/>
                <a:gd name="connsiteX2" fmla="*/ 1391182 w 2050523"/>
                <a:gd name="connsiteY2" fmla="*/ 2405063 h 2405063"/>
                <a:gd name="connsiteX3" fmla="*/ 0 w 2050523"/>
                <a:gd name="connsiteY3" fmla="*/ 0 h 2405063"/>
                <a:gd name="connsiteX0" fmla="*/ 0 w 869423"/>
                <a:gd name="connsiteY0" fmla="*/ 188658 h 1145921"/>
                <a:gd name="connsiteX1" fmla="*/ 869423 w 869423"/>
                <a:gd name="connsiteY1" fmla="*/ 0 h 1145921"/>
                <a:gd name="connsiteX2" fmla="*/ 210082 w 869423"/>
                <a:gd name="connsiteY2" fmla="*/ 1145921 h 1145921"/>
                <a:gd name="connsiteX3" fmla="*/ 0 w 869423"/>
                <a:gd name="connsiteY3" fmla="*/ 188658 h 1145921"/>
                <a:gd name="connsiteX0" fmla="*/ 0 w 1055160"/>
                <a:gd name="connsiteY0" fmla="*/ 155320 h 1145921"/>
                <a:gd name="connsiteX1" fmla="*/ 1055160 w 1055160"/>
                <a:gd name="connsiteY1" fmla="*/ 0 h 1145921"/>
                <a:gd name="connsiteX2" fmla="*/ 395819 w 1055160"/>
                <a:gd name="connsiteY2" fmla="*/ 1145921 h 1145921"/>
                <a:gd name="connsiteX3" fmla="*/ 0 w 1055160"/>
                <a:gd name="connsiteY3" fmla="*/ 155320 h 1145921"/>
                <a:gd name="connsiteX0" fmla="*/ 0 w 2929469"/>
                <a:gd name="connsiteY0" fmla="*/ 155320 h 2569908"/>
                <a:gd name="connsiteX1" fmla="*/ 1055160 w 2929469"/>
                <a:gd name="connsiteY1" fmla="*/ 0 h 2569908"/>
                <a:gd name="connsiteX2" fmla="*/ 2929469 w 2929469"/>
                <a:gd name="connsiteY2" fmla="*/ 2569908 h 2569908"/>
                <a:gd name="connsiteX3" fmla="*/ 0 w 2929469"/>
                <a:gd name="connsiteY3" fmla="*/ 155320 h 2569908"/>
                <a:gd name="connsiteX0" fmla="*/ 0 w 2929469"/>
                <a:gd name="connsiteY0" fmla="*/ 0 h 2414588"/>
                <a:gd name="connsiteX1" fmla="*/ 2307697 w 2929469"/>
                <a:gd name="connsiteY1" fmla="*/ 1297242 h 2414588"/>
                <a:gd name="connsiteX2" fmla="*/ 2929469 w 2929469"/>
                <a:gd name="connsiteY2" fmla="*/ 2414588 h 2414588"/>
                <a:gd name="connsiteX3" fmla="*/ 0 w 2929469"/>
                <a:gd name="connsiteY3" fmla="*/ 0 h 2414588"/>
                <a:gd name="connsiteX0" fmla="*/ 0 w 1272119"/>
                <a:gd name="connsiteY0" fmla="*/ 1098296 h 1117346"/>
                <a:gd name="connsiteX1" fmla="*/ 650347 w 1272119"/>
                <a:gd name="connsiteY1" fmla="*/ 0 h 1117346"/>
                <a:gd name="connsiteX2" fmla="*/ 1272119 w 1272119"/>
                <a:gd name="connsiteY2" fmla="*/ 1117346 h 1117346"/>
                <a:gd name="connsiteX3" fmla="*/ 0 w 1272119"/>
                <a:gd name="connsiteY3" fmla="*/ 1098296 h 1117346"/>
                <a:gd name="connsiteX0" fmla="*/ 0 w 1307838"/>
                <a:gd name="connsiteY0" fmla="*/ 1098296 h 1105439"/>
                <a:gd name="connsiteX1" fmla="*/ 650347 w 1307838"/>
                <a:gd name="connsiteY1" fmla="*/ 0 h 1105439"/>
                <a:gd name="connsiteX2" fmla="*/ 1307838 w 1307838"/>
                <a:gd name="connsiteY2" fmla="*/ 1105439 h 1105439"/>
                <a:gd name="connsiteX3" fmla="*/ 0 w 1307838"/>
                <a:gd name="connsiteY3" fmla="*/ 1098296 h 1105439"/>
                <a:gd name="connsiteX0" fmla="*/ 0 w 1322125"/>
                <a:gd name="connsiteY0" fmla="*/ 1122109 h 1122109"/>
                <a:gd name="connsiteX1" fmla="*/ 664634 w 1322125"/>
                <a:gd name="connsiteY1" fmla="*/ 0 h 1122109"/>
                <a:gd name="connsiteX2" fmla="*/ 1322125 w 1322125"/>
                <a:gd name="connsiteY2" fmla="*/ 1105439 h 1122109"/>
                <a:gd name="connsiteX3" fmla="*/ 0 w 1322125"/>
                <a:gd name="connsiteY3" fmla="*/ 1122109 h 1122109"/>
                <a:gd name="connsiteX0" fmla="*/ 0 w 1322125"/>
                <a:gd name="connsiteY0" fmla="*/ 1136397 h 1136397"/>
                <a:gd name="connsiteX1" fmla="*/ 652728 w 1322125"/>
                <a:gd name="connsiteY1" fmla="*/ 0 h 1136397"/>
                <a:gd name="connsiteX2" fmla="*/ 1322125 w 1322125"/>
                <a:gd name="connsiteY2" fmla="*/ 1119727 h 1136397"/>
                <a:gd name="connsiteX3" fmla="*/ 0 w 1322125"/>
                <a:gd name="connsiteY3" fmla="*/ 1136397 h 1136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2125" h="1136397">
                  <a:moveTo>
                    <a:pt x="0" y="1136397"/>
                  </a:moveTo>
                  <a:lnTo>
                    <a:pt x="652728" y="0"/>
                  </a:lnTo>
                  <a:lnTo>
                    <a:pt x="1322125" y="1119727"/>
                  </a:lnTo>
                  <a:lnTo>
                    <a:pt x="0" y="1136397"/>
                  </a:lnTo>
                  <a:close/>
                </a:path>
              </a:pathLst>
            </a:custGeom>
            <a:solidFill>
              <a:schemeClr val="bg1">
                <a:lumMod val="75000"/>
                <a:alpha val="62000"/>
              </a:schemeClr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Isosceles Triangle 73"/>
            <p:cNvSpPr/>
            <p:nvPr/>
          </p:nvSpPr>
          <p:spPr>
            <a:xfrm rot="10800000">
              <a:off x="1893212" y="2744570"/>
              <a:ext cx="1055160" cy="1145921"/>
            </a:xfrm>
            <a:custGeom>
              <a:avLst/>
              <a:gdLst>
                <a:gd name="connsiteX0" fmla="*/ 0 w 1329269"/>
                <a:gd name="connsiteY0" fmla="*/ 1145921 h 1145921"/>
                <a:gd name="connsiteX1" fmla="*/ 664635 w 1329269"/>
                <a:gd name="connsiteY1" fmla="*/ 0 h 1145921"/>
                <a:gd name="connsiteX2" fmla="*/ 1329269 w 1329269"/>
                <a:gd name="connsiteY2" fmla="*/ 1145921 h 1145921"/>
                <a:gd name="connsiteX3" fmla="*/ 0 w 1329269"/>
                <a:gd name="connsiteY3" fmla="*/ 1145921 h 1145921"/>
                <a:gd name="connsiteX0" fmla="*/ 0 w 2791357"/>
                <a:gd name="connsiteY0" fmla="*/ 1145921 h 2893759"/>
                <a:gd name="connsiteX1" fmla="*/ 664635 w 2791357"/>
                <a:gd name="connsiteY1" fmla="*/ 0 h 2893759"/>
                <a:gd name="connsiteX2" fmla="*/ 2791357 w 2791357"/>
                <a:gd name="connsiteY2" fmla="*/ 2893759 h 2893759"/>
                <a:gd name="connsiteX3" fmla="*/ 0 w 2791357"/>
                <a:gd name="connsiteY3" fmla="*/ 1145921 h 2893759"/>
                <a:gd name="connsiteX0" fmla="*/ 0 w 3193523"/>
                <a:gd name="connsiteY0" fmla="*/ 0 h 1747838"/>
                <a:gd name="connsiteX1" fmla="*/ 3193523 w 3193523"/>
                <a:gd name="connsiteY1" fmla="*/ 759079 h 1747838"/>
                <a:gd name="connsiteX2" fmla="*/ 2791357 w 3193523"/>
                <a:gd name="connsiteY2" fmla="*/ 1747838 h 1747838"/>
                <a:gd name="connsiteX3" fmla="*/ 0 w 3193523"/>
                <a:gd name="connsiteY3" fmla="*/ 0 h 1747838"/>
                <a:gd name="connsiteX0" fmla="*/ 0 w 1078973"/>
                <a:gd name="connsiteY0" fmla="*/ 0 h 1157288"/>
                <a:gd name="connsiteX1" fmla="*/ 1078973 w 1078973"/>
                <a:gd name="connsiteY1" fmla="*/ 168529 h 1157288"/>
                <a:gd name="connsiteX2" fmla="*/ 676807 w 1078973"/>
                <a:gd name="connsiteY2" fmla="*/ 1157288 h 1157288"/>
                <a:gd name="connsiteX3" fmla="*/ 0 w 1078973"/>
                <a:gd name="connsiteY3" fmla="*/ 0 h 1157288"/>
                <a:gd name="connsiteX0" fmla="*/ 0 w 1391182"/>
                <a:gd name="connsiteY0" fmla="*/ 0 h 2405063"/>
                <a:gd name="connsiteX1" fmla="*/ 1078973 w 1391182"/>
                <a:gd name="connsiteY1" fmla="*/ 168529 h 2405063"/>
                <a:gd name="connsiteX2" fmla="*/ 1391182 w 1391182"/>
                <a:gd name="connsiteY2" fmla="*/ 2405063 h 2405063"/>
                <a:gd name="connsiteX3" fmla="*/ 0 w 1391182"/>
                <a:gd name="connsiteY3" fmla="*/ 0 h 2405063"/>
                <a:gd name="connsiteX0" fmla="*/ 0 w 2050523"/>
                <a:gd name="connsiteY0" fmla="*/ 0 h 2405063"/>
                <a:gd name="connsiteX1" fmla="*/ 2050523 w 2050523"/>
                <a:gd name="connsiteY1" fmla="*/ 1259142 h 2405063"/>
                <a:gd name="connsiteX2" fmla="*/ 1391182 w 2050523"/>
                <a:gd name="connsiteY2" fmla="*/ 2405063 h 2405063"/>
                <a:gd name="connsiteX3" fmla="*/ 0 w 2050523"/>
                <a:gd name="connsiteY3" fmla="*/ 0 h 2405063"/>
                <a:gd name="connsiteX0" fmla="*/ 0 w 869423"/>
                <a:gd name="connsiteY0" fmla="*/ 188658 h 1145921"/>
                <a:gd name="connsiteX1" fmla="*/ 869423 w 869423"/>
                <a:gd name="connsiteY1" fmla="*/ 0 h 1145921"/>
                <a:gd name="connsiteX2" fmla="*/ 210082 w 869423"/>
                <a:gd name="connsiteY2" fmla="*/ 1145921 h 1145921"/>
                <a:gd name="connsiteX3" fmla="*/ 0 w 869423"/>
                <a:gd name="connsiteY3" fmla="*/ 188658 h 1145921"/>
                <a:gd name="connsiteX0" fmla="*/ 0 w 1055160"/>
                <a:gd name="connsiteY0" fmla="*/ 155320 h 1145921"/>
                <a:gd name="connsiteX1" fmla="*/ 1055160 w 1055160"/>
                <a:gd name="connsiteY1" fmla="*/ 0 h 1145921"/>
                <a:gd name="connsiteX2" fmla="*/ 395819 w 1055160"/>
                <a:gd name="connsiteY2" fmla="*/ 1145921 h 1145921"/>
                <a:gd name="connsiteX3" fmla="*/ 0 w 1055160"/>
                <a:gd name="connsiteY3" fmla="*/ 155320 h 1145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160" h="1145921">
                  <a:moveTo>
                    <a:pt x="0" y="155320"/>
                  </a:moveTo>
                  <a:lnTo>
                    <a:pt x="1055160" y="0"/>
                  </a:lnTo>
                  <a:lnTo>
                    <a:pt x="395819" y="1145921"/>
                  </a:lnTo>
                  <a:lnTo>
                    <a:pt x="0" y="15532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Isosceles Triangle 73"/>
            <p:cNvSpPr/>
            <p:nvPr/>
          </p:nvSpPr>
          <p:spPr>
            <a:xfrm rot="10800000">
              <a:off x="810227" y="2742389"/>
              <a:ext cx="1078973" cy="1157288"/>
            </a:xfrm>
            <a:custGeom>
              <a:avLst/>
              <a:gdLst>
                <a:gd name="connsiteX0" fmla="*/ 0 w 1329269"/>
                <a:gd name="connsiteY0" fmla="*/ 1145921 h 1145921"/>
                <a:gd name="connsiteX1" fmla="*/ 664635 w 1329269"/>
                <a:gd name="connsiteY1" fmla="*/ 0 h 1145921"/>
                <a:gd name="connsiteX2" fmla="*/ 1329269 w 1329269"/>
                <a:gd name="connsiteY2" fmla="*/ 1145921 h 1145921"/>
                <a:gd name="connsiteX3" fmla="*/ 0 w 1329269"/>
                <a:gd name="connsiteY3" fmla="*/ 1145921 h 1145921"/>
                <a:gd name="connsiteX0" fmla="*/ 0 w 2791357"/>
                <a:gd name="connsiteY0" fmla="*/ 1145921 h 2893759"/>
                <a:gd name="connsiteX1" fmla="*/ 664635 w 2791357"/>
                <a:gd name="connsiteY1" fmla="*/ 0 h 2893759"/>
                <a:gd name="connsiteX2" fmla="*/ 2791357 w 2791357"/>
                <a:gd name="connsiteY2" fmla="*/ 2893759 h 2893759"/>
                <a:gd name="connsiteX3" fmla="*/ 0 w 2791357"/>
                <a:gd name="connsiteY3" fmla="*/ 1145921 h 2893759"/>
                <a:gd name="connsiteX0" fmla="*/ 0 w 3193523"/>
                <a:gd name="connsiteY0" fmla="*/ 0 h 1747838"/>
                <a:gd name="connsiteX1" fmla="*/ 3193523 w 3193523"/>
                <a:gd name="connsiteY1" fmla="*/ 759079 h 1747838"/>
                <a:gd name="connsiteX2" fmla="*/ 2791357 w 3193523"/>
                <a:gd name="connsiteY2" fmla="*/ 1747838 h 1747838"/>
                <a:gd name="connsiteX3" fmla="*/ 0 w 3193523"/>
                <a:gd name="connsiteY3" fmla="*/ 0 h 1747838"/>
                <a:gd name="connsiteX0" fmla="*/ 0 w 1078973"/>
                <a:gd name="connsiteY0" fmla="*/ 0 h 1157288"/>
                <a:gd name="connsiteX1" fmla="*/ 1078973 w 1078973"/>
                <a:gd name="connsiteY1" fmla="*/ 168529 h 1157288"/>
                <a:gd name="connsiteX2" fmla="*/ 676807 w 1078973"/>
                <a:gd name="connsiteY2" fmla="*/ 1157288 h 1157288"/>
                <a:gd name="connsiteX3" fmla="*/ 0 w 1078973"/>
                <a:gd name="connsiteY3" fmla="*/ 0 h 1157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973" h="1157288">
                  <a:moveTo>
                    <a:pt x="0" y="0"/>
                  </a:moveTo>
                  <a:lnTo>
                    <a:pt x="1078973" y="168529"/>
                  </a:lnTo>
                  <a:lnTo>
                    <a:pt x="676807" y="11572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noFill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795736" y="2387570"/>
              <a:ext cx="1078830" cy="150422"/>
            </a:xfrm>
            <a:prstGeom prst="line">
              <a:avLst/>
            </a:prstGeom>
            <a:ln w="19050">
              <a:noFill/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 flipV="1">
              <a:off x="1874566" y="2387570"/>
              <a:ext cx="1125245" cy="156132"/>
            </a:xfrm>
            <a:prstGeom prst="line">
              <a:avLst/>
            </a:prstGeom>
            <a:ln w="19050">
              <a:noFill/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Isosceles Triangle 69"/>
            <p:cNvSpPr/>
            <p:nvPr/>
          </p:nvSpPr>
          <p:spPr>
            <a:xfrm>
              <a:off x="1898137" y="1878166"/>
              <a:ext cx="1120140" cy="854709"/>
            </a:xfrm>
            <a:custGeom>
              <a:avLst/>
              <a:gdLst>
                <a:gd name="connsiteX0" fmla="*/ 0 w 1325880"/>
                <a:gd name="connsiteY0" fmla="*/ 859154 h 859154"/>
                <a:gd name="connsiteX1" fmla="*/ 662940 w 1325880"/>
                <a:gd name="connsiteY1" fmla="*/ 0 h 859154"/>
                <a:gd name="connsiteX2" fmla="*/ 1325880 w 1325880"/>
                <a:gd name="connsiteY2" fmla="*/ 859154 h 859154"/>
                <a:gd name="connsiteX3" fmla="*/ 0 w 1325880"/>
                <a:gd name="connsiteY3" fmla="*/ 859154 h 859154"/>
                <a:gd name="connsiteX0" fmla="*/ 2872740 w 4198620"/>
                <a:gd name="connsiteY0" fmla="*/ 2403474 h 2403474"/>
                <a:gd name="connsiteX1" fmla="*/ 0 w 4198620"/>
                <a:gd name="connsiteY1" fmla="*/ 0 h 2403474"/>
                <a:gd name="connsiteX2" fmla="*/ 4198620 w 4198620"/>
                <a:gd name="connsiteY2" fmla="*/ 2403474 h 2403474"/>
                <a:gd name="connsiteX3" fmla="*/ 2872740 w 4198620"/>
                <a:gd name="connsiteY3" fmla="*/ 2403474 h 2403474"/>
                <a:gd name="connsiteX0" fmla="*/ 657860 w 4198620"/>
                <a:gd name="connsiteY0" fmla="*/ 848994 h 2403474"/>
                <a:gd name="connsiteX1" fmla="*/ 0 w 4198620"/>
                <a:gd name="connsiteY1" fmla="*/ 0 h 2403474"/>
                <a:gd name="connsiteX2" fmla="*/ 4198620 w 4198620"/>
                <a:gd name="connsiteY2" fmla="*/ 2403474 h 2403474"/>
                <a:gd name="connsiteX3" fmla="*/ 657860 w 4198620"/>
                <a:gd name="connsiteY3" fmla="*/ 848994 h 2403474"/>
                <a:gd name="connsiteX0" fmla="*/ 657860 w 1120140"/>
                <a:gd name="connsiteY0" fmla="*/ 848994 h 848994"/>
                <a:gd name="connsiteX1" fmla="*/ 0 w 1120140"/>
                <a:gd name="connsiteY1" fmla="*/ 0 h 848994"/>
                <a:gd name="connsiteX2" fmla="*/ 1120140 w 1120140"/>
                <a:gd name="connsiteY2" fmla="*/ 655954 h 848994"/>
                <a:gd name="connsiteX3" fmla="*/ 657860 w 1120140"/>
                <a:gd name="connsiteY3" fmla="*/ 848994 h 848994"/>
                <a:gd name="connsiteX0" fmla="*/ 688340 w 1120140"/>
                <a:gd name="connsiteY0" fmla="*/ 866139 h 866139"/>
                <a:gd name="connsiteX1" fmla="*/ 0 w 1120140"/>
                <a:gd name="connsiteY1" fmla="*/ 0 h 866139"/>
                <a:gd name="connsiteX2" fmla="*/ 1120140 w 1120140"/>
                <a:gd name="connsiteY2" fmla="*/ 655954 h 866139"/>
                <a:gd name="connsiteX3" fmla="*/ 688340 w 1120140"/>
                <a:gd name="connsiteY3" fmla="*/ 866139 h 866139"/>
                <a:gd name="connsiteX0" fmla="*/ 663575 w 1120140"/>
                <a:gd name="connsiteY0" fmla="*/ 854709 h 854709"/>
                <a:gd name="connsiteX1" fmla="*/ 0 w 1120140"/>
                <a:gd name="connsiteY1" fmla="*/ 0 h 854709"/>
                <a:gd name="connsiteX2" fmla="*/ 1120140 w 1120140"/>
                <a:gd name="connsiteY2" fmla="*/ 655954 h 854709"/>
                <a:gd name="connsiteX3" fmla="*/ 663575 w 1120140"/>
                <a:gd name="connsiteY3" fmla="*/ 854709 h 854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0140" h="854709">
                  <a:moveTo>
                    <a:pt x="663575" y="854709"/>
                  </a:moveTo>
                  <a:lnTo>
                    <a:pt x="0" y="0"/>
                  </a:lnTo>
                  <a:lnTo>
                    <a:pt x="1120140" y="655954"/>
                  </a:lnTo>
                  <a:lnTo>
                    <a:pt x="663575" y="854709"/>
                  </a:lnTo>
                  <a:close/>
                </a:path>
              </a:pathLst>
            </a:cu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Isosceles Triangle 69"/>
            <p:cNvSpPr/>
            <p:nvPr/>
          </p:nvSpPr>
          <p:spPr>
            <a:xfrm>
              <a:off x="796894" y="1870903"/>
              <a:ext cx="1098703" cy="864234"/>
            </a:xfrm>
            <a:custGeom>
              <a:avLst/>
              <a:gdLst>
                <a:gd name="connsiteX0" fmla="*/ 0 w 1325880"/>
                <a:gd name="connsiteY0" fmla="*/ 859154 h 859154"/>
                <a:gd name="connsiteX1" fmla="*/ 662940 w 1325880"/>
                <a:gd name="connsiteY1" fmla="*/ 0 h 859154"/>
                <a:gd name="connsiteX2" fmla="*/ 1325880 w 1325880"/>
                <a:gd name="connsiteY2" fmla="*/ 859154 h 859154"/>
                <a:gd name="connsiteX3" fmla="*/ 0 w 1325880"/>
                <a:gd name="connsiteY3" fmla="*/ 859154 h 859154"/>
                <a:gd name="connsiteX0" fmla="*/ 2872740 w 4198620"/>
                <a:gd name="connsiteY0" fmla="*/ 2403474 h 2403474"/>
                <a:gd name="connsiteX1" fmla="*/ 0 w 4198620"/>
                <a:gd name="connsiteY1" fmla="*/ 0 h 2403474"/>
                <a:gd name="connsiteX2" fmla="*/ 4198620 w 4198620"/>
                <a:gd name="connsiteY2" fmla="*/ 2403474 h 2403474"/>
                <a:gd name="connsiteX3" fmla="*/ 2872740 w 4198620"/>
                <a:gd name="connsiteY3" fmla="*/ 2403474 h 2403474"/>
                <a:gd name="connsiteX0" fmla="*/ 657860 w 4198620"/>
                <a:gd name="connsiteY0" fmla="*/ 848994 h 2403474"/>
                <a:gd name="connsiteX1" fmla="*/ 0 w 4198620"/>
                <a:gd name="connsiteY1" fmla="*/ 0 h 2403474"/>
                <a:gd name="connsiteX2" fmla="*/ 4198620 w 4198620"/>
                <a:gd name="connsiteY2" fmla="*/ 2403474 h 2403474"/>
                <a:gd name="connsiteX3" fmla="*/ 657860 w 4198620"/>
                <a:gd name="connsiteY3" fmla="*/ 848994 h 2403474"/>
                <a:gd name="connsiteX0" fmla="*/ 657860 w 1120140"/>
                <a:gd name="connsiteY0" fmla="*/ 848994 h 848994"/>
                <a:gd name="connsiteX1" fmla="*/ 0 w 1120140"/>
                <a:gd name="connsiteY1" fmla="*/ 0 h 848994"/>
                <a:gd name="connsiteX2" fmla="*/ 1120140 w 1120140"/>
                <a:gd name="connsiteY2" fmla="*/ 655954 h 848994"/>
                <a:gd name="connsiteX3" fmla="*/ 657860 w 1120140"/>
                <a:gd name="connsiteY3" fmla="*/ 848994 h 848994"/>
                <a:gd name="connsiteX0" fmla="*/ 688340 w 1120140"/>
                <a:gd name="connsiteY0" fmla="*/ 866139 h 866139"/>
                <a:gd name="connsiteX1" fmla="*/ 0 w 1120140"/>
                <a:gd name="connsiteY1" fmla="*/ 0 h 866139"/>
                <a:gd name="connsiteX2" fmla="*/ 1120140 w 1120140"/>
                <a:gd name="connsiteY2" fmla="*/ 655954 h 866139"/>
                <a:gd name="connsiteX3" fmla="*/ 688340 w 1120140"/>
                <a:gd name="connsiteY3" fmla="*/ 866139 h 866139"/>
                <a:gd name="connsiteX0" fmla="*/ 663575 w 1120140"/>
                <a:gd name="connsiteY0" fmla="*/ 854709 h 854709"/>
                <a:gd name="connsiteX1" fmla="*/ 0 w 1120140"/>
                <a:gd name="connsiteY1" fmla="*/ 0 h 854709"/>
                <a:gd name="connsiteX2" fmla="*/ 1120140 w 1120140"/>
                <a:gd name="connsiteY2" fmla="*/ 655954 h 854709"/>
                <a:gd name="connsiteX3" fmla="*/ 663575 w 1120140"/>
                <a:gd name="connsiteY3" fmla="*/ 854709 h 854709"/>
                <a:gd name="connsiteX0" fmla="*/ 0 w 2209165"/>
                <a:gd name="connsiteY0" fmla="*/ 656589 h 656589"/>
                <a:gd name="connsiteX1" fmla="*/ 1089025 w 2209165"/>
                <a:gd name="connsiteY1" fmla="*/ 0 h 656589"/>
                <a:gd name="connsiteX2" fmla="*/ 2209165 w 2209165"/>
                <a:gd name="connsiteY2" fmla="*/ 655954 h 656589"/>
                <a:gd name="connsiteX3" fmla="*/ 0 w 2209165"/>
                <a:gd name="connsiteY3" fmla="*/ 656589 h 656589"/>
                <a:gd name="connsiteX0" fmla="*/ 0 w 1089025"/>
                <a:gd name="connsiteY0" fmla="*/ 656589 h 869314"/>
                <a:gd name="connsiteX1" fmla="*/ 1089025 w 1089025"/>
                <a:gd name="connsiteY1" fmla="*/ 0 h 869314"/>
                <a:gd name="connsiteX2" fmla="*/ 408305 w 1089025"/>
                <a:gd name="connsiteY2" fmla="*/ 869314 h 869314"/>
                <a:gd name="connsiteX3" fmla="*/ 0 w 1089025"/>
                <a:gd name="connsiteY3" fmla="*/ 656589 h 869314"/>
                <a:gd name="connsiteX0" fmla="*/ 0 w 1089025"/>
                <a:gd name="connsiteY0" fmla="*/ 656589 h 861694"/>
                <a:gd name="connsiteX1" fmla="*/ 1089025 w 1089025"/>
                <a:gd name="connsiteY1" fmla="*/ 0 h 861694"/>
                <a:gd name="connsiteX2" fmla="*/ 426085 w 1089025"/>
                <a:gd name="connsiteY2" fmla="*/ 861694 h 861694"/>
                <a:gd name="connsiteX3" fmla="*/ 0 w 1089025"/>
                <a:gd name="connsiteY3" fmla="*/ 656589 h 861694"/>
                <a:gd name="connsiteX0" fmla="*/ 0 w 1081405"/>
                <a:gd name="connsiteY0" fmla="*/ 659129 h 864234"/>
                <a:gd name="connsiteX1" fmla="*/ 1081405 w 1081405"/>
                <a:gd name="connsiteY1" fmla="*/ 0 h 864234"/>
                <a:gd name="connsiteX2" fmla="*/ 426085 w 1081405"/>
                <a:gd name="connsiteY2" fmla="*/ 864234 h 864234"/>
                <a:gd name="connsiteX3" fmla="*/ 0 w 1081405"/>
                <a:gd name="connsiteY3" fmla="*/ 659129 h 864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81405" h="864234">
                  <a:moveTo>
                    <a:pt x="0" y="659129"/>
                  </a:moveTo>
                  <a:lnTo>
                    <a:pt x="1081405" y="0"/>
                  </a:lnTo>
                  <a:lnTo>
                    <a:pt x="426085" y="864234"/>
                  </a:lnTo>
                  <a:lnTo>
                    <a:pt x="0" y="659129"/>
                  </a:lnTo>
                  <a:close/>
                </a:path>
              </a:pathLst>
            </a:cu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Isosceles Triangle 69"/>
            <p:cNvSpPr/>
            <p:nvPr/>
          </p:nvSpPr>
          <p:spPr>
            <a:xfrm>
              <a:off x="799947" y="2526222"/>
              <a:ext cx="426967" cy="1221852"/>
            </a:xfrm>
            <a:custGeom>
              <a:avLst/>
              <a:gdLst>
                <a:gd name="connsiteX0" fmla="*/ 0 w 1325880"/>
                <a:gd name="connsiteY0" fmla="*/ 859154 h 859154"/>
                <a:gd name="connsiteX1" fmla="*/ 662940 w 1325880"/>
                <a:gd name="connsiteY1" fmla="*/ 0 h 859154"/>
                <a:gd name="connsiteX2" fmla="*/ 1325880 w 1325880"/>
                <a:gd name="connsiteY2" fmla="*/ 859154 h 859154"/>
                <a:gd name="connsiteX3" fmla="*/ 0 w 1325880"/>
                <a:gd name="connsiteY3" fmla="*/ 859154 h 859154"/>
                <a:gd name="connsiteX0" fmla="*/ 2872740 w 4198620"/>
                <a:gd name="connsiteY0" fmla="*/ 2403474 h 2403474"/>
                <a:gd name="connsiteX1" fmla="*/ 0 w 4198620"/>
                <a:gd name="connsiteY1" fmla="*/ 0 h 2403474"/>
                <a:gd name="connsiteX2" fmla="*/ 4198620 w 4198620"/>
                <a:gd name="connsiteY2" fmla="*/ 2403474 h 2403474"/>
                <a:gd name="connsiteX3" fmla="*/ 2872740 w 4198620"/>
                <a:gd name="connsiteY3" fmla="*/ 2403474 h 2403474"/>
                <a:gd name="connsiteX0" fmla="*/ 657860 w 4198620"/>
                <a:gd name="connsiteY0" fmla="*/ 848994 h 2403474"/>
                <a:gd name="connsiteX1" fmla="*/ 0 w 4198620"/>
                <a:gd name="connsiteY1" fmla="*/ 0 h 2403474"/>
                <a:gd name="connsiteX2" fmla="*/ 4198620 w 4198620"/>
                <a:gd name="connsiteY2" fmla="*/ 2403474 h 2403474"/>
                <a:gd name="connsiteX3" fmla="*/ 657860 w 4198620"/>
                <a:gd name="connsiteY3" fmla="*/ 848994 h 2403474"/>
                <a:gd name="connsiteX0" fmla="*/ 657860 w 1120140"/>
                <a:gd name="connsiteY0" fmla="*/ 848994 h 848994"/>
                <a:gd name="connsiteX1" fmla="*/ 0 w 1120140"/>
                <a:gd name="connsiteY1" fmla="*/ 0 h 848994"/>
                <a:gd name="connsiteX2" fmla="*/ 1120140 w 1120140"/>
                <a:gd name="connsiteY2" fmla="*/ 655954 h 848994"/>
                <a:gd name="connsiteX3" fmla="*/ 657860 w 1120140"/>
                <a:gd name="connsiteY3" fmla="*/ 848994 h 848994"/>
                <a:gd name="connsiteX0" fmla="*/ 688340 w 1120140"/>
                <a:gd name="connsiteY0" fmla="*/ 866139 h 866139"/>
                <a:gd name="connsiteX1" fmla="*/ 0 w 1120140"/>
                <a:gd name="connsiteY1" fmla="*/ 0 h 866139"/>
                <a:gd name="connsiteX2" fmla="*/ 1120140 w 1120140"/>
                <a:gd name="connsiteY2" fmla="*/ 655954 h 866139"/>
                <a:gd name="connsiteX3" fmla="*/ 688340 w 1120140"/>
                <a:gd name="connsiteY3" fmla="*/ 866139 h 866139"/>
                <a:gd name="connsiteX0" fmla="*/ 663575 w 1120140"/>
                <a:gd name="connsiteY0" fmla="*/ 854709 h 854709"/>
                <a:gd name="connsiteX1" fmla="*/ 0 w 1120140"/>
                <a:gd name="connsiteY1" fmla="*/ 0 h 854709"/>
                <a:gd name="connsiteX2" fmla="*/ 1120140 w 1120140"/>
                <a:gd name="connsiteY2" fmla="*/ 655954 h 854709"/>
                <a:gd name="connsiteX3" fmla="*/ 663575 w 1120140"/>
                <a:gd name="connsiteY3" fmla="*/ 854709 h 854709"/>
                <a:gd name="connsiteX0" fmla="*/ 0 w 2209165"/>
                <a:gd name="connsiteY0" fmla="*/ 656589 h 656589"/>
                <a:gd name="connsiteX1" fmla="*/ 1089025 w 2209165"/>
                <a:gd name="connsiteY1" fmla="*/ 0 h 656589"/>
                <a:gd name="connsiteX2" fmla="*/ 2209165 w 2209165"/>
                <a:gd name="connsiteY2" fmla="*/ 655954 h 656589"/>
                <a:gd name="connsiteX3" fmla="*/ 0 w 2209165"/>
                <a:gd name="connsiteY3" fmla="*/ 656589 h 656589"/>
                <a:gd name="connsiteX0" fmla="*/ 0 w 1089025"/>
                <a:gd name="connsiteY0" fmla="*/ 656589 h 869314"/>
                <a:gd name="connsiteX1" fmla="*/ 1089025 w 1089025"/>
                <a:gd name="connsiteY1" fmla="*/ 0 h 869314"/>
                <a:gd name="connsiteX2" fmla="*/ 408305 w 1089025"/>
                <a:gd name="connsiteY2" fmla="*/ 869314 h 869314"/>
                <a:gd name="connsiteX3" fmla="*/ 0 w 1089025"/>
                <a:gd name="connsiteY3" fmla="*/ 656589 h 869314"/>
                <a:gd name="connsiteX0" fmla="*/ 0 w 1089025"/>
                <a:gd name="connsiteY0" fmla="*/ 656589 h 861694"/>
                <a:gd name="connsiteX1" fmla="*/ 1089025 w 1089025"/>
                <a:gd name="connsiteY1" fmla="*/ 0 h 861694"/>
                <a:gd name="connsiteX2" fmla="*/ 426085 w 1089025"/>
                <a:gd name="connsiteY2" fmla="*/ 861694 h 861694"/>
                <a:gd name="connsiteX3" fmla="*/ 0 w 1089025"/>
                <a:gd name="connsiteY3" fmla="*/ 656589 h 861694"/>
                <a:gd name="connsiteX0" fmla="*/ 0 w 1081405"/>
                <a:gd name="connsiteY0" fmla="*/ 659129 h 864234"/>
                <a:gd name="connsiteX1" fmla="*/ 1081405 w 1081405"/>
                <a:gd name="connsiteY1" fmla="*/ 0 h 864234"/>
                <a:gd name="connsiteX2" fmla="*/ 426085 w 1081405"/>
                <a:gd name="connsiteY2" fmla="*/ 864234 h 864234"/>
                <a:gd name="connsiteX3" fmla="*/ 0 w 1081405"/>
                <a:gd name="connsiteY3" fmla="*/ 659129 h 864234"/>
                <a:gd name="connsiteX0" fmla="*/ 0 w 827405"/>
                <a:gd name="connsiteY0" fmla="*/ 0 h 1403351"/>
                <a:gd name="connsiteX1" fmla="*/ 827405 w 827405"/>
                <a:gd name="connsiteY1" fmla="*/ 1403351 h 1403351"/>
                <a:gd name="connsiteX2" fmla="*/ 426085 w 827405"/>
                <a:gd name="connsiteY2" fmla="*/ 205105 h 1403351"/>
                <a:gd name="connsiteX3" fmla="*/ 0 w 827405"/>
                <a:gd name="connsiteY3" fmla="*/ 0 h 1403351"/>
                <a:gd name="connsiteX0" fmla="*/ 0 w 1243965"/>
                <a:gd name="connsiteY0" fmla="*/ 0 h 1403351"/>
                <a:gd name="connsiteX1" fmla="*/ 827405 w 1243965"/>
                <a:gd name="connsiteY1" fmla="*/ 1403351 h 1403351"/>
                <a:gd name="connsiteX2" fmla="*/ 1243965 w 1243965"/>
                <a:gd name="connsiteY2" fmla="*/ 408305 h 1403351"/>
                <a:gd name="connsiteX3" fmla="*/ 0 w 1243965"/>
                <a:gd name="connsiteY3" fmla="*/ 0 h 1403351"/>
                <a:gd name="connsiteX0" fmla="*/ 3175 w 416560"/>
                <a:gd name="connsiteY0" fmla="*/ 0 h 1210311"/>
                <a:gd name="connsiteX1" fmla="*/ 0 w 416560"/>
                <a:gd name="connsiteY1" fmla="*/ 1210311 h 1210311"/>
                <a:gd name="connsiteX2" fmla="*/ 416560 w 416560"/>
                <a:gd name="connsiteY2" fmla="*/ 215265 h 1210311"/>
                <a:gd name="connsiteX3" fmla="*/ 3175 w 416560"/>
                <a:gd name="connsiteY3" fmla="*/ 0 h 1210311"/>
                <a:gd name="connsiteX0" fmla="*/ 3175 w 414655"/>
                <a:gd name="connsiteY0" fmla="*/ 0 h 1210311"/>
                <a:gd name="connsiteX1" fmla="*/ 0 w 414655"/>
                <a:gd name="connsiteY1" fmla="*/ 1210311 h 1210311"/>
                <a:gd name="connsiteX2" fmla="*/ 414655 w 414655"/>
                <a:gd name="connsiteY2" fmla="*/ 211455 h 1210311"/>
                <a:gd name="connsiteX3" fmla="*/ 3175 w 414655"/>
                <a:gd name="connsiteY3" fmla="*/ 0 h 1210311"/>
                <a:gd name="connsiteX0" fmla="*/ 157 w 417352"/>
                <a:gd name="connsiteY0" fmla="*/ 0 h 1210311"/>
                <a:gd name="connsiteX1" fmla="*/ 2697 w 417352"/>
                <a:gd name="connsiteY1" fmla="*/ 1210311 h 1210311"/>
                <a:gd name="connsiteX2" fmla="*/ 417352 w 417352"/>
                <a:gd name="connsiteY2" fmla="*/ 211455 h 1210311"/>
                <a:gd name="connsiteX3" fmla="*/ 157 w 417352"/>
                <a:gd name="connsiteY3" fmla="*/ 0 h 1210311"/>
                <a:gd name="connsiteX0" fmla="*/ 157 w 417352"/>
                <a:gd name="connsiteY0" fmla="*/ 0 h 1195071"/>
                <a:gd name="connsiteX1" fmla="*/ 2697 w 417352"/>
                <a:gd name="connsiteY1" fmla="*/ 1195071 h 1195071"/>
                <a:gd name="connsiteX2" fmla="*/ 417352 w 417352"/>
                <a:gd name="connsiteY2" fmla="*/ 211455 h 1195071"/>
                <a:gd name="connsiteX3" fmla="*/ 157 w 417352"/>
                <a:gd name="connsiteY3" fmla="*/ 0 h 1195071"/>
                <a:gd name="connsiteX0" fmla="*/ 9 w 504834"/>
                <a:gd name="connsiteY0" fmla="*/ 0 h 1086486"/>
                <a:gd name="connsiteX1" fmla="*/ 90179 w 504834"/>
                <a:gd name="connsiteY1" fmla="*/ 1086486 h 1086486"/>
                <a:gd name="connsiteX2" fmla="*/ 504834 w 504834"/>
                <a:gd name="connsiteY2" fmla="*/ 102870 h 1086486"/>
                <a:gd name="connsiteX3" fmla="*/ 9 w 504834"/>
                <a:gd name="connsiteY3" fmla="*/ 0 h 1086486"/>
                <a:gd name="connsiteX0" fmla="*/ 247 w 415537"/>
                <a:gd name="connsiteY0" fmla="*/ 0 h 1198881"/>
                <a:gd name="connsiteX1" fmla="*/ 882 w 415537"/>
                <a:gd name="connsiteY1" fmla="*/ 1198881 h 1198881"/>
                <a:gd name="connsiteX2" fmla="*/ 415537 w 415537"/>
                <a:gd name="connsiteY2" fmla="*/ 215265 h 1198881"/>
                <a:gd name="connsiteX3" fmla="*/ 247 w 415537"/>
                <a:gd name="connsiteY3" fmla="*/ 0 h 1198881"/>
                <a:gd name="connsiteX0" fmla="*/ 247 w 400297"/>
                <a:gd name="connsiteY0" fmla="*/ 0 h 1198881"/>
                <a:gd name="connsiteX1" fmla="*/ 882 w 400297"/>
                <a:gd name="connsiteY1" fmla="*/ 1198881 h 1198881"/>
                <a:gd name="connsiteX2" fmla="*/ 400297 w 400297"/>
                <a:gd name="connsiteY2" fmla="*/ 274320 h 1198881"/>
                <a:gd name="connsiteX3" fmla="*/ 247 w 400297"/>
                <a:gd name="connsiteY3" fmla="*/ 0 h 1198881"/>
                <a:gd name="connsiteX0" fmla="*/ 247 w 426967"/>
                <a:gd name="connsiteY0" fmla="*/ 0 h 1198881"/>
                <a:gd name="connsiteX1" fmla="*/ 882 w 426967"/>
                <a:gd name="connsiteY1" fmla="*/ 1198881 h 1198881"/>
                <a:gd name="connsiteX2" fmla="*/ 426967 w 426967"/>
                <a:gd name="connsiteY2" fmla="*/ 207645 h 1198881"/>
                <a:gd name="connsiteX3" fmla="*/ 247 w 426967"/>
                <a:gd name="connsiteY3" fmla="*/ 0 h 1198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967" h="1198881">
                  <a:moveTo>
                    <a:pt x="247" y="0"/>
                  </a:moveTo>
                  <a:cubicBezTo>
                    <a:pt x="-811" y="403437"/>
                    <a:pt x="1940" y="795444"/>
                    <a:pt x="882" y="1198881"/>
                  </a:cubicBezTo>
                  <a:lnTo>
                    <a:pt x="426967" y="207645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Isosceles Triangle 69"/>
            <p:cNvSpPr/>
            <p:nvPr/>
          </p:nvSpPr>
          <p:spPr>
            <a:xfrm>
              <a:off x="2558135" y="2536308"/>
              <a:ext cx="453390" cy="1191894"/>
            </a:xfrm>
            <a:custGeom>
              <a:avLst/>
              <a:gdLst>
                <a:gd name="connsiteX0" fmla="*/ 0 w 1325880"/>
                <a:gd name="connsiteY0" fmla="*/ 859154 h 859154"/>
                <a:gd name="connsiteX1" fmla="*/ 662940 w 1325880"/>
                <a:gd name="connsiteY1" fmla="*/ 0 h 859154"/>
                <a:gd name="connsiteX2" fmla="*/ 1325880 w 1325880"/>
                <a:gd name="connsiteY2" fmla="*/ 859154 h 859154"/>
                <a:gd name="connsiteX3" fmla="*/ 0 w 1325880"/>
                <a:gd name="connsiteY3" fmla="*/ 859154 h 859154"/>
                <a:gd name="connsiteX0" fmla="*/ 2872740 w 4198620"/>
                <a:gd name="connsiteY0" fmla="*/ 2403474 h 2403474"/>
                <a:gd name="connsiteX1" fmla="*/ 0 w 4198620"/>
                <a:gd name="connsiteY1" fmla="*/ 0 h 2403474"/>
                <a:gd name="connsiteX2" fmla="*/ 4198620 w 4198620"/>
                <a:gd name="connsiteY2" fmla="*/ 2403474 h 2403474"/>
                <a:gd name="connsiteX3" fmla="*/ 2872740 w 4198620"/>
                <a:gd name="connsiteY3" fmla="*/ 2403474 h 2403474"/>
                <a:gd name="connsiteX0" fmla="*/ 657860 w 4198620"/>
                <a:gd name="connsiteY0" fmla="*/ 848994 h 2403474"/>
                <a:gd name="connsiteX1" fmla="*/ 0 w 4198620"/>
                <a:gd name="connsiteY1" fmla="*/ 0 h 2403474"/>
                <a:gd name="connsiteX2" fmla="*/ 4198620 w 4198620"/>
                <a:gd name="connsiteY2" fmla="*/ 2403474 h 2403474"/>
                <a:gd name="connsiteX3" fmla="*/ 657860 w 4198620"/>
                <a:gd name="connsiteY3" fmla="*/ 848994 h 2403474"/>
                <a:gd name="connsiteX0" fmla="*/ 657860 w 1120140"/>
                <a:gd name="connsiteY0" fmla="*/ 848994 h 848994"/>
                <a:gd name="connsiteX1" fmla="*/ 0 w 1120140"/>
                <a:gd name="connsiteY1" fmla="*/ 0 h 848994"/>
                <a:gd name="connsiteX2" fmla="*/ 1120140 w 1120140"/>
                <a:gd name="connsiteY2" fmla="*/ 655954 h 848994"/>
                <a:gd name="connsiteX3" fmla="*/ 657860 w 1120140"/>
                <a:gd name="connsiteY3" fmla="*/ 848994 h 848994"/>
                <a:gd name="connsiteX0" fmla="*/ 688340 w 1120140"/>
                <a:gd name="connsiteY0" fmla="*/ 866139 h 866139"/>
                <a:gd name="connsiteX1" fmla="*/ 0 w 1120140"/>
                <a:gd name="connsiteY1" fmla="*/ 0 h 866139"/>
                <a:gd name="connsiteX2" fmla="*/ 1120140 w 1120140"/>
                <a:gd name="connsiteY2" fmla="*/ 655954 h 866139"/>
                <a:gd name="connsiteX3" fmla="*/ 688340 w 1120140"/>
                <a:gd name="connsiteY3" fmla="*/ 866139 h 866139"/>
                <a:gd name="connsiteX0" fmla="*/ 663575 w 1120140"/>
                <a:gd name="connsiteY0" fmla="*/ 854709 h 854709"/>
                <a:gd name="connsiteX1" fmla="*/ 0 w 1120140"/>
                <a:gd name="connsiteY1" fmla="*/ 0 h 854709"/>
                <a:gd name="connsiteX2" fmla="*/ 1120140 w 1120140"/>
                <a:gd name="connsiteY2" fmla="*/ 655954 h 854709"/>
                <a:gd name="connsiteX3" fmla="*/ 663575 w 1120140"/>
                <a:gd name="connsiteY3" fmla="*/ 854709 h 854709"/>
                <a:gd name="connsiteX0" fmla="*/ 112395 w 568960"/>
                <a:gd name="connsiteY0" fmla="*/ 1019809 h 1019809"/>
                <a:gd name="connsiteX1" fmla="*/ 0 w 568960"/>
                <a:gd name="connsiteY1" fmla="*/ 0 h 1019809"/>
                <a:gd name="connsiteX2" fmla="*/ 568960 w 568960"/>
                <a:gd name="connsiteY2" fmla="*/ 821054 h 1019809"/>
                <a:gd name="connsiteX3" fmla="*/ 112395 w 568960"/>
                <a:gd name="connsiteY3" fmla="*/ 1019809 h 1019809"/>
                <a:gd name="connsiteX0" fmla="*/ 0 w 1035685"/>
                <a:gd name="connsiteY0" fmla="*/ 204469 h 821054"/>
                <a:gd name="connsiteX1" fmla="*/ 466725 w 1035685"/>
                <a:gd name="connsiteY1" fmla="*/ 0 h 821054"/>
                <a:gd name="connsiteX2" fmla="*/ 1035685 w 1035685"/>
                <a:gd name="connsiteY2" fmla="*/ 821054 h 821054"/>
                <a:gd name="connsiteX3" fmla="*/ 0 w 1035685"/>
                <a:gd name="connsiteY3" fmla="*/ 204469 h 821054"/>
                <a:gd name="connsiteX0" fmla="*/ 0 w 466725"/>
                <a:gd name="connsiteY0" fmla="*/ 204469 h 1191894"/>
                <a:gd name="connsiteX1" fmla="*/ 466725 w 466725"/>
                <a:gd name="connsiteY1" fmla="*/ 0 h 1191894"/>
                <a:gd name="connsiteX2" fmla="*/ 413385 w 466725"/>
                <a:gd name="connsiteY2" fmla="*/ 1191894 h 1191894"/>
                <a:gd name="connsiteX3" fmla="*/ 0 w 466725"/>
                <a:gd name="connsiteY3" fmla="*/ 204469 h 1191894"/>
                <a:gd name="connsiteX0" fmla="*/ 0 w 453390"/>
                <a:gd name="connsiteY0" fmla="*/ 198754 h 1191894"/>
                <a:gd name="connsiteX1" fmla="*/ 453390 w 453390"/>
                <a:gd name="connsiteY1" fmla="*/ 0 h 1191894"/>
                <a:gd name="connsiteX2" fmla="*/ 400050 w 453390"/>
                <a:gd name="connsiteY2" fmla="*/ 1191894 h 1191894"/>
                <a:gd name="connsiteX3" fmla="*/ 0 w 453390"/>
                <a:gd name="connsiteY3" fmla="*/ 198754 h 1191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390" h="1191894">
                  <a:moveTo>
                    <a:pt x="0" y="198754"/>
                  </a:moveTo>
                  <a:lnTo>
                    <a:pt x="453390" y="0"/>
                  </a:lnTo>
                  <a:lnTo>
                    <a:pt x="400050" y="1191894"/>
                  </a:lnTo>
                  <a:lnTo>
                    <a:pt x="0" y="1987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Isosceles Triangle 126"/>
            <p:cNvSpPr/>
            <p:nvPr/>
          </p:nvSpPr>
          <p:spPr>
            <a:xfrm>
              <a:off x="1875466" y="3739781"/>
              <a:ext cx="1066800" cy="664844"/>
            </a:xfrm>
            <a:custGeom>
              <a:avLst/>
              <a:gdLst>
                <a:gd name="connsiteX0" fmla="*/ 0 w 1325880"/>
                <a:gd name="connsiteY0" fmla="*/ 859154 h 859154"/>
                <a:gd name="connsiteX1" fmla="*/ 662940 w 1325880"/>
                <a:gd name="connsiteY1" fmla="*/ 0 h 859154"/>
                <a:gd name="connsiteX2" fmla="*/ 1325880 w 1325880"/>
                <a:gd name="connsiteY2" fmla="*/ 859154 h 859154"/>
                <a:gd name="connsiteX3" fmla="*/ 0 w 1325880"/>
                <a:gd name="connsiteY3" fmla="*/ 859154 h 859154"/>
                <a:gd name="connsiteX0" fmla="*/ 0 w 1800225"/>
                <a:gd name="connsiteY0" fmla="*/ 59054 h 859154"/>
                <a:gd name="connsiteX1" fmla="*/ 1137285 w 1800225"/>
                <a:gd name="connsiteY1" fmla="*/ 0 h 859154"/>
                <a:gd name="connsiteX2" fmla="*/ 1800225 w 1800225"/>
                <a:gd name="connsiteY2" fmla="*/ 859154 h 859154"/>
                <a:gd name="connsiteX3" fmla="*/ 0 w 1800225"/>
                <a:gd name="connsiteY3" fmla="*/ 59054 h 859154"/>
                <a:gd name="connsiteX0" fmla="*/ 0 w 1137285"/>
                <a:gd name="connsiteY0" fmla="*/ 59054 h 582929"/>
                <a:gd name="connsiteX1" fmla="*/ 1137285 w 1137285"/>
                <a:gd name="connsiteY1" fmla="*/ 0 h 582929"/>
                <a:gd name="connsiteX2" fmla="*/ 0 w 1137285"/>
                <a:gd name="connsiteY2" fmla="*/ 582929 h 582929"/>
                <a:gd name="connsiteX3" fmla="*/ 0 w 1137285"/>
                <a:gd name="connsiteY3" fmla="*/ 59054 h 582929"/>
                <a:gd name="connsiteX0" fmla="*/ 0 w 1108710"/>
                <a:gd name="connsiteY0" fmla="*/ 121919 h 645794"/>
                <a:gd name="connsiteX1" fmla="*/ 1108710 w 1108710"/>
                <a:gd name="connsiteY1" fmla="*/ 0 h 645794"/>
                <a:gd name="connsiteX2" fmla="*/ 0 w 1108710"/>
                <a:gd name="connsiteY2" fmla="*/ 645794 h 645794"/>
                <a:gd name="connsiteX3" fmla="*/ 0 w 1108710"/>
                <a:gd name="connsiteY3" fmla="*/ 121919 h 645794"/>
                <a:gd name="connsiteX0" fmla="*/ 0 w 1074420"/>
                <a:gd name="connsiteY0" fmla="*/ 144779 h 668654"/>
                <a:gd name="connsiteX1" fmla="*/ 1074420 w 1074420"/>
                <a:gd name="connsiteY1" fmla="*/ 0 h 668654"/>
                <a:gd name="connsiteX2" fmla="*/ 0 w 1074420"/>
                <a:gd name="connsiteY2" fmla="*/ 668654 h 668654"/>
                <a:gd name="connsiteX3" fmla="*/ 0 w 1074420"/>
                <a:gd name="connsiteY3" fmla="*/ 144779 h 668654"/>
                <a:gd name="connsiteX0" fmla="*/ 0 w 1080135"/>
                <a:gd name="connsiteY0" fmla="*/ 139064 h 662939"/>
                <a:gd name="connsiteX1" fmla="*/ 1080135 w 1080135"/>
                <a:gd name="connsiteY1" fmla="*/ 0 h 662939"/>
                <a:gd name="connsiteX2" fmla="*/ 0 w 1080135"/>
                <a:gd name="connsiteY2" fmla="*/ 662939 h 662939"/>
                <a:gd name="connsiteX3" fmla="*/ 0 w 1080135"/>
                <a:gd name="connsiteY3" fmla="*/ 139064 h 662939"/>
                <a:gd name="connsiteX0" fmla="*/ 3810 w 1080135"/>
                <a:gd name="connsiteY0" fmla="*/ 142874 h 662939"/>
                <a:gd name="connsiteX1" fmla="*/ 1080135 w 1080135"/>
                <a:gd name="connsiteY1" fmla="*/ 0 h 662939"/>
                <a:gd name="connsiteX2" fmla="*/ 0 w 1080135"/>
                <a:gd name="connsiteY2" fmla="*/ 662939 h 662939"/>
                <a:gd name="connsiteX3" fmla="*/ 3810 w 1080135"/>
                <a:gd name="connsiteY3" fmla="*/ 142874 h 662939"/>
                <a:gd name="connsiteX0" fmla="*/ 0 w 1076325"/>
                <a:gd name="connsiteY0" fmla="*/ 142874 h 666749"/>
                <a:gd name="connsiteX1" fmla="*/ 1076325 w 1076325"/>
                <a:gd name="connsiteY1" fmla="*/ 0 h 666749"/>
                <a:gd name="connsiteX2" fmla="*/ 5715 w 1076325"/>
                <a:gd name="connsiteY2" fmla="*/ 666749 h 666749"/>
                <a:gd name="connsiteX3" fmla="*/ 0 w 1076325"/>
                <a:gd name="connsiteY3" fmla="*/ 142874 h 666749"/>
                <a:gd name="connsiteX0" fmla="*/ 0 w 1076325"/>
                <a:gd name="connsiteY0" fmla="*/ 142874 h 666749"/>
                <a:gd name="connsiteX1" fmla="*/ 1076325 w 1076325"/>
                <a:gd name="connsiteY1" fmla="*/ 0 h 666749"/>
                <a:gd name="connsiteX2" fmla="*/ 0 w 1076325"/>
                <a:gd name="connsiteY2" fmla="*/ 666749 h 666749"/>
                <a:gd name="connsiteX3" fmla="*/ 0 w 1076325"/>
                <a:gd name="connsiteY3" fmla="*/ 142874 h 666749"/>
                <a:gd name="connsiteX0" fmla="*/ 0 w 1076325"/>
                <a:gd name="connsiteY0" fmla="*/ 142874 h 666749"/>
                <a:gd name="connsiteX1" fmla="*/ 1076325 w 1076325"/>
                <a:gd name="connsiteY1" fmla="*/ 0 h 666749"/>
                <a:gd name="connsiteX2" fmla="*/ 0 w 1076325"/>
                <a:gd name="connsiteY2" fmla="*/ 666749 h 666749"/>
                <a:gd name="connsiteX3" fmla="*/ 0 w 1076325"/>
                <a:gd name="connsiteY3" fmla="*/ 142874 h 666749"/>
                <a:gd name="connsiteX0" fmla="*/ 0 w 1066800"/>
                <a:gd name="connsiteY0" fmla="*/ 140969 h 664844"/>
                <a:gd name="connsiteX1" fmla="*/ 1066800 w 1066800"/>
                <a:gd name="connsiteY1" fmla="*/ 0 h 664844"/>
                <a:gd name="connsiteX2" fmla="*/ 0 w 1066800"/>
                <a:gd name="connsiteY2" fmla="*/ 664844 h 664844"/>
                <a:gd name="connsiteX3" fmla="*/ 0 w 1066800"/>
                <a:gd name="connsiteY3" fmla="*/ 140969 h 664844"/>
                <a:gd name="connsiteX0" fmla="*/ 7620 w 1066800"/>
                <a:gd name="connsiteY0" fmla="*/ 140969 h 664844"/>
                <a:gd name="connsiteX1" fmla="*/ 1066800 w 1066800"/>
                <a:gd name="connsiteY1" fmla="*/ 0 h 664844"/>
                <a:gd name="connsiteX2" fmla="*/ 0 w 1066800"/>
                <a:gd name="connsiteY2" fmla="*/ 664844 h 664844"/>
                <a:gd name="connsiteX3" fmla="*/ 7620 w 1066800"/>
                <a:gd name="connsiteY3" fmla="*/ 140969 h 664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800" h="664844">
                  <a:moveTo>
                    <a:pt x="7620" y="140969"/>
                  </a:moveTo>
                  <a:lnTo>
                    <a:pt x="1066800" y="0"/>
                  </a:lnTo>
                  <a:lnTo>
                    <a:pt x="0" y="664844"/>
                  </a:lnTo>
                  <a:lnTo>
                    <a:pt x="7620" y="14096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Isosceles Triangle 126"/>
            <p:cNvSpPr/>
            <p:nvPr/>
          </p:nvSpPr>
          <p:spPr>
            <a:xfrm>
              <a:off x="802446" y="3758831"/>
              <a:ext cx="1082544" cy="657224"/>
            </a:xfrm>
            <a:custGeom>
              <a:avLst/>
              <a:gdLst>
                <a:gd name="connsiteX0" fmla="*/ 0 w 1325880"/>
                <a:gd name="connsiteY0" fmla="*/ 859154 h 859154"/>
                <a:gd name="connsiteX1" fmla="*/ 662940 w 1325880"/>
                <a:gd name="connsiteY1" fmla="*/ 0 h 859154"/>
                <a:gd name="connsiteX2" fmla="*/ 1325880 w 1325880"/>
                <a:gd name="connsiteY2" fmla="*/ 859154 h 859154"/>
                <a:gd name="connsiteX3" fmla="*/ 0 w 1325880"/>
                <a:gd name="connsiteY3" fmla="*/ 859154 h 859154"/>
                <a:gd name="connsiteX0" fmla="*/ 0 w 1800225"/>
                <a:gd name="connsiteY0" fmla="*/ 59054 h 859154"/>
                <a:gd name="connsiteX1" fmla="*/ 1137285 w 1800225"/>
                <a:gd name="connsiteY1" fmla="*/ 0 h 859154"/>
                <a:gd name="connsiteX2" fmla="*/ 1800225 w 1800225"/>
                <a:gd name="connsiteY2" fmla="*/ 859154 h 859154"/>
                <a:gd name="connsiteX3" fmla="*/ 0 w 1800225"/>
                <a:gd name="connsiteY3" fmla="*/ 59054 h 859154"/>
                <a:gd name="connsiteX0" fmla="*/ 0 w 1137285"/>
                <a:gd name="connsiteY0" fmla="*/ 59054 h 582929"/>
                <a:gd name="connsiteX1" fmla="*/ 1137285 w 1137285"/>
                <a:gd name="connsiteY1" fmla="*/ 0 h 582929"/>
                <a:gd name="connsiteX2" fmla="*/ 0 w 1137285"/>
                <a:gd name="connsiteY2" fmla="*/ 582929 h 582929"/>
                <a:gd name="connsiteX3" fmla="*/ 0 w 1137285"/>
                <a:gd name="connsiteY3" fmla="*/ 59054 h 582929"/>
                <a:gd name="connsiteX0" fmla="*/ 0 w 1108710"/>
                <a:gd name="connsiteY0" fmla="*/ 121919 h 645794"/>
                <a:gd name="connsiteX1" fmla="*/ 1108710 w 1108710"/>
                <a:gd name="connsiteY1" fmla="*/ 0 h 645794"/>
                <a:gd name="connsiteX2" fmla="*/ 0 w 1108710"/>
                <a:gd name="connsiteY2" fmla="*/ 645794 h 645794"/>
                <a:gd name="connsiteX3" fmla="*/ 0 w 1108710"/>
                <a:gd name="connsiteY3" fmla="*/ 121919 h 645794"/>
                <a:gd name="connsiteX0" fmla="*/ 0 w 1074420"/>
                <a:gd name="connsiteY0" fmla="*/ 144779 h 668654"/>
                <a:gd name="connsiteX1" fmla="*/ 1074420 w 1074420"/>
                <a:gd name="connsiteY1" fmla="*/ 0 h 668654"/>
                <a:gd name="connsiteX2" fmla="*/ 0 w 1074420"/>
                <a:gd name="connsiteY2" fmla="*/ 668654 h 668654"/>
                <a:gd name="connsiteX3" fmla="*/ 0 w 1074420"/>
                <a:gd name="connsiteY3" fmla="*/ 144779 h 668654"/>
                <a:gd name="connsiteX0" fmla="*/ 0 w 1080135"/>
                <a:gd name="connsiteY0" fmla="*/ 139064 h 662939"/>
                <a:gd name="connsiteX1" fmla="*/ 1080135 w 1080135"/>
                <a:gd name="connsiteY1" fmla="*/ 0 h 662939"/>
                <a:gd name="connsiteX2" fmla="*/ 0 w 1080135"/>
                <a:gd name="connsiteY2" fmla="*/ 662939 h 662939"/>
                <a:gd name="connsiteX3" fmla="*/ 0 w 1080135"/>
                <a:gd name="connsiteY3" fmla="*/ 139064 h 662939"/>
                <a:gd name="connsiteX0" fmla="*/ 3810 w 1080135"/>
                <a:gd name="connsiteY0" fmla="*/ 142874 h 662939"/>
                <a:gd name="connsiteX1" fmla="*/ 1080135 w 1080135"/>
                <a:gd name="connsiteY1" fmla="*/ 0 h 662939"/>
                <a:gd name="connsiteX2" fmla="*/ 0 w 1080135"/>
                <a:gd name="connsiteY2" fmla="*/ 662939 h 662939"/>
                <a:gd name="connsiteX3" fmla="*/ 3810 w 1080135"/>
                <a:gd name="connsiteY3" fmla="*/ 142874 h 662939"/>
                <a:gd name="connsiteX0" fmla="*/ 0 w 1076325"/>
                <a:gd name="connsiteY0" fmla="*/ 142874 h 666749"/>
                <a:gd name="connsiteX1" fmla="*/ 1076325 w 1076325"/>
                <a:gd name="connsiteY1" fmla="*/ 0 h 666749"/>
                <a:gd name="connsiteX2" fmla="*/ 5715 w 1076325"/>
                <a:gd name="connsiteY2" fmla="*/ 666749 h 666749"/>
                <a:gd name="connsiteX3" fmla="*/ 0 w 1076325"/>
                <a:gd name="connsiteY3" fmla="*/ 142874 h 666749"/>
                <a:gd name="connsiteX0" fmla="*/ 0 w 1076325"/>
                <a:gd name="connsiteY0" fmla="*/ 142874 h 666749"/>
                <a:gd name="connsiteX1" fmla="*/ 1076325 w 1076325"/>
                <a:gd name="connsiteY1" fmla="*/ 0 h 666749"/>
                <a:gd name="connsiteX2" fmla="*/ 0 w 1076325"/>
                <a:gd name="connsiteY2" fmla="*/ 666749 h 666749"/>
                <a:gd name="connsiteX3" fmla="*/ 0 w 1076325"/>
                <a:gd name="connsiteY3" fmla="*/ 142874 h 666749"/>
                <a:gd name="connsiteX0" fmla="*/ 0 w 1076325"/>
                <a:gd name="connsiteY0" fmla="*/ 142874 h 666749"/>
                <a:gd name="connsiteX1" fmla="*/ 1076325 w 1076325"/>
                <a:gd name="connsiteY1" fmla="*/ 0 h 666749"/>
                <a:gd name="connsiteX2" fmla="*/ 0 w 1076325"/>
                <a:gd name="connsiteY2" fmla="*/ 666749 h 666749"/>
                <a:gd name="connsiteX3" fmla="*/ 0 w 1076325"/>
                <a:gd name="connsiteY3" fmla="*/ 142874 h 666749"/>
                <a:gd name="connsiteX0" fmla="*/ 0 w 1066800"/>
                <a:gd name="connsiteY0" fmla="*/ 140969 h 664844"/>
                <a:gd name="connsiteX1" fmla="*/ 1066800 w 1066800"/>
                <a:gd name="connsiteY1" fmla="*/ 0 h 664844"/>
                <a:gd name="connsiteX2" fmla="*/ 0 w 1066800"/>
                <a:gd name="connsiteY2" fmla="*/ 664844 h 664844"/>
                <a:gd name="connsiteX3" fmla="*/ 0 w 1066800"/>
                <a:gd name="connsiteY3" fmla="*/ 140969 h 664844"/>
                <a:gd name="connsiteX0" fmla="*/ 1217295 w 1217295"/>
                <a:gd name="connsiteY0" fmla="*/ 295274 h 819149"/>
                <a:gd name="connsiteX1" fmla="*/ 0 w 1217295"/>
                <a:gd name="connsiteY1" fmla="*/ 0 h 819149"/>
                <a:gd name="connsiteX2" fmla="*/ 1217295 w 1217295"/>
                <a:gd name="connsiteY2" fmla="*/ 819149 h 819149"/>
                <a:gd name="connsiteX3" fmla="*/ 1217295 w 1217295"/>
                <a:gd name="connsiteY3" fmla="*/ 295274 h 819149"/>
                <a:gd name="connsiteX0" fmla="*/ 1062990 w 1217295"/>
                <a:gd name="connsiteY0" fmla="*/ 142874 h 819149"/>
                <a:gd name="connsiteX1" fmla="*/ 0 w 1217295"/>
                <a:gd name="connsiteY1" fmla="*/ 0 h 819149"/>
                <a:gd name="connsiteX2" fmla="*/ 1217295 w 1217295"/>
                <a:gd name="connsiteY2" fmla="*/ 819149 h 819149"/>
                <a:gd name="connsiteX3" fmla="*/ 1062990 w 1217295"/>
                <a:gd name="connsiteY3" fmla="*/ 142874 h 819149"/>
                <a:gd name="connsiteX0" fmla="*/ 1062990 w 1062990"/>
                <a:gd name="connsiteY0" fmla="*/ 142874 h 668654"/>
                <a:gd name="connsiteX1" fmla="*/ 0 w 1062990"/>
                <a:gd name="connsiteY1" fmla="*/ 0 h 668654"/>
                <a:gd name="connsiteX2" fmla="*/ 1059180 w 1062990"/>
                <a:gd name="connsiteY2" fmla="*/ 668654 h 668654"/>
                <a:gd name="connsiteX3" fmla="*/ 1062990 w 1062990"/>
                <a:gd name="connsiteY3" fmla="*/ 142874 h 668654"/>
                <a:gd name="connsiteX0" fmla="*/ 1074420 w 1074420"/>
                <a:gd name="connsiteY0" fmla="*/ 137159 h 668654"/>
                <a:gd name="connsiteX1" fmla="*/ 0 w 1074420"/>
                <a:gd name="connsiteY1" fmla="*/ 0 h 668654"/>
                <a:gd name="connsiteX2" fmla="*/ 1059180 w 1074420"/>
                <a:gd name="connsiteY2" fmla="*/ 668654 h 668654"/>
                <a:gd name="connsiteX3" fmla="*/ 1074420 w 1074420"/>
                <a:gd name="connsiteY3" fmla="*/ 137159 h 668654"/>
                <a:gd name="connsiteX0" fmla="*/ 1074420 w 1074420"/>
                <a:gd name="connsiteY0" fmla="*/ 137159 h 678179"/>
                <a:gd name="connsiteX1" fmla="*/ 0 w 1074420"/>
                <a:gd name="connsiteY1" fmla="*/ 0 h 678179"/>
                <a:gd name="connsiteX2" fmla="*/ 1072515 w 1074420"/>
                <a:gd name="connsiteY2" fmla="*/ 678179 h 678179"/>
                <a:gd name="connsiteX3" fmla="*/ 1074420 w 1074420"/>
                <a:gd name="connsiteY3" fmla="*/ 137159 h 678179"/>
                <a:gd name="connsiteX0" fmla="*/ 1066800 w 1066800"/>
                <a:gd name="connsiteY0" fmla="*/ 116204 h 657224"/>
                <a:gd name="connsiteX1" fmla="*/ 0 w 1066800"/>
                <a:gd name="connsiteY1" fmla="*/ 0 h 657224"/>
                <a:gd name="connsiteX2" fmla="*/ 1064895 w 1066800"/>
                <a:gd name="connsiteY2" fmla="*/ 657224 h 657224"/>
                <a:gd name="connsiteX3" fmla="*/ 1066800 w 1066800"/>
                <a:gd name="connsiteY3" fmla="*/ 116204 h 657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800" h="657224">
                  <a:moveTo>
                    <a:pt x="1066800" y="116204"/>
                  </a:moveTo>
                  <a:lnTo>
                    <a:pt x="0" y="0"/>
                  </a:lnTo>
                  <a:lnTo>
                    <a:pt x="1064895" y="657224"/>
                  </a:lnTo>
                  <a:lnTo>
                    <a:pt x="1066800" y="11620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Isosceles Triangle 72"/>
            <p:cNvSpPr/>
            <p:nvPr/>
          </p:nvSpPr>
          <p:spPr>
            <a:xfrm>
              <a:off x="1220350" y="2572540"/>
              <a:ext cx="1325869" cy="173354"/>
            </a:xfrm>
            <a:prstGeom prst="triangle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1851505" y="2539264"/>
              <a:ext cx="78821" cy="4571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76" name="Straight Connector 75"/>
            <p:cNvCxnSpPr>
              <a:endCxn id="68" idx="1"/>
            </p:cNvCxnSpPr>
            <p:nvPr/>
          </p:nvCxnSpPr>
          <p:spPr>
            <a:xfrm flipV="1">
              <a:off x="1914368" y="2536308"/>
              <a:ext cx="1097157" cy="25475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5" idx="2"/>
              <a:endCxn id="67" idx="0"/>
            </p:cNvCxnSpPr>
            <p:nvPr/>
          </p:nvCxnSpPr>
          <p:spPr>
            <a:xfrm flipH="1" flipV="1">
              <a:off x="800194" y="2526222"/>
              <a:ext cx="1051311" cy="35902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Isosceles Triangle 78"/>
            <p:cNvSpPr/>
            <p:nvPr/>
          </p:nvSpPr>
          <p:spPr>
            <a:xfrm rot="10800000">
              <a:off x="1222270" y="2736975"/>
              <a:ext cx="1329269" cy="1145921"/>
            </a:xfrm>
            <a:prstGeom prst="triangle">
              <a:avLst/>
            </a:prstGeom>
            <a:ln w="2222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8188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gular Pentagon 41"/>
          <p:cNvSpPr/>
          <p:nvPr/>
        </p:nvSpPr>
        <p:spPr>
          <a:xfrm rot="10800000">
            <a:off x="1314683" y="2033311"/>
            <a:ext cx="2208175" cy="776714"/>
          </a:xfrm>
          <a:custGeom>
            <a:avLst/>
            <a:gdLst>
              <a:gd name="connsiteX0" fmla="*/ 2 w 2088164"/>
              <a:gd name="connsiteY0" fmla="*/ 669432 h 1752600"/>
              <a:gd name="connsiteX1" fmla="*/ 1044082 w 2088164"/>
              <a:gd name="connsiteY1" fmla="*/ 0 h 1752600"/>
              <a:gd name="connsiteX2" fmla="*/ 2088162 w 2088164"/>
              <a:gd name="connsiteY2" fmla="*/ 669432 h 1752600"/>
              <a:gd name="connsiteX3" fmla="*/ 1689359 w 2088164"/>
              <a:gd name="connsiteY3" fmla="*/ 1752596 h 1752600"/>
              <a:gd name="connsiteX4" fmla="*/ 398805 w 2088164"/>
              <a:gd name="connsiteY4" fmla="*/ 1752596 h 1752600"/>
              <a:gd name="connsiteX5" fmla="*/ 2 w 2088164"/>
              <a:gd name="connsiteY5" fmla="*/ 669432 h 1752600"/>
              <a:gd name="connsiteX0" fmla="*/ 0 w 2103400"/>
              <a:gd name="connsiteY0" fmla="*/ 1530492 h 1752596"/>
              <a:gd name="connsiteX1" fmla="*/ 1059320 w 2103400"/>
              <a:gd name="connsiteY1" fmla="*/ 0 h 1752596"/>
              <a:gd name="connsiteX2" fmla="*/ 2103400 w 2103400"/>
              <a:gd name="connsiteY2" fmla="*/ 669432 h 1752596"/>
              <a:gd name="connsiteX3" fmla="*/ 1704597 w 2103400"/>
              <a:gd name="connsiteY3" fmla="*/ 1752596 h 1752596"/>
              <a:gd name="connsiteX4" fmla="*/ 414043 w 2103400"/>
              <a:gd name="connsiteY4" fmla="*/ 1752596 h 1752596"/>
              <a:gd name="connsiteX5" fmla="*/ 0 w 2103400"/>
              <a:gd name="connsiteY5" fmla="*/ 1530492 h 1752596"/>
              <a:gd name="connsiteX0" fmla="*/ 0 w 2103400"/>
              <a:gd name="connsiteY0" fmla="*/ 861060 h 1083164"/>
              <a:gd name="connsiteX1" fmla="*/ 1066940 w 2103400"/>
              <a:gd name="connsiteY1" fmla="*/ 675498 h 1083164"/>
              <a:gd name="connsiteX2" fmla="*/ 2103400 w 2103400"/>
              <a:gd name="connsiteY2" fmla="*/ 0 h 1083164"/>
              <a:gd name="connsiteX3" fmla="*/ 1704597 w 2103400"/>
              <a:gd name="connsiteY3" fmla="*/ 1083164 h 1083164"/>
              <a:gd name="connsiteX4" fmla="*/ 414043 w 2103400"/>
              <a:gd name="connsiteY4" fmla="*/ 1083164 h 1083164"/>
              <a:gd name="connsiteX5" fmla="*/ 0 w 2103400"/>
              <a:gd name="connsiteY5" fmla="*/ 861060 h 1083164"/>
              <a:gd name="connsiteX0" fmla="*/ 0 w 2149120"/>
              <a:gd name="connsiteY0" fmla="*/ 185562 h 407666"/>
              <a:gd name="connsiteX1" fmla="*/ 1066940 w 2149120"/>
              <a:gd name="connsiteY1" fmla="*/ 0 h 407666"/>
              <a:gd name="connsiteX2" fmla="*/ 2149120 w 2149120"/>
              <a:gd name="connsiteY2" fmla="*/ 170322 h 407666"/>
              <a:gd name="connsiteX3" fmla="*/ 1704597 w 2149120"/>
              <a:gd name="connsiteY3" fmla="*/ 407666 h 407666"/>
              <a:gd name="connsiteX4" fmla="*/ 414043 w 2149120"/>
              <a:gd name="connsiteY4" fmla="*/ 407666 h 407666"/>
              <a:gd name="connsiteX5" fmla="*/ 0 w 2149120"/>
              <a:gd name="connsiteY5" fmla="*/ 185562 h 407666"/>
              <a:gd name="connsiteX0" fmla="*/ 0 w 2149120"/>
              <a:gd name="connsiteY0" fmla="*/ 166512 h 388616"/>
              <a:gd name="connsiteX1" fmla="*/ 1066940 w 2149120"/>
              <a:gd name="connsiteY1" fmla="*/ 0 h 388616"/>
              <a:gd name="connsiteX2" fmla="*/ 2149120 w 2149120"/>
              <a:gd name="connsiteY2" fmla="*/ 151272 h 388616"/>
              <a:gd name="connsiteX3" fmla="*/ 1704597 w 2149120"/>
              <a:gd name="connsiteY3" fmla="*/ 388616 h 388616"/>
              <a:gd name="connsiteX4" fmla="*/ 414043 w 2149120"/>
              <a:gd name="connsiteY4" fmla="*/ 388616 h 388616"/>
              <a:gd name="connsiteX5" fmla="*/ 0 w 2149120"/>
              <a:gd name="connsiteY5" fmla="*/ 166512 h 388616"/>
              <a:gd name="connsiteX0" fmla="*/ 0 w 2168170"/>
              <a:gd name="connsiteY0" fmla="*/ 139842 h 388616"/>
              <a:gd name="connsiteX1" fmla="*/ 1085990 w 2168170"/>
              <a:gd name="connsiteY1" fmla="*/ 0 h 388616"/>
              <a:gd name="connsiteX2" fmla="*/ 2168170 w 2168170"/>
              <a:gd name="connsiteY2" fmla="*/ 151272 h 388616"/>
              <a:gd name="connsiteX3" fmla="*/ 1723647 w 2168170"/>
              <a:gd name="connsiteY3" fmla="*/ 388616 h 388616"/>
              <a:gd name="connsiteX4" fmla="*/ 433093 w 2168170"/>
              <a:gd name="connsiteY4" fmla="*/ 388616 h 388616"/>
              <a:gd name="connsiteX5" fmla="*/ 0 w 2168170"/>
              <a:gd name="connsiteY5" fmla="*/ 139842 h 388616"/>
              <a:gd name="connsiteX0" fmla="*/ 0 w 2130070"/>
              <a:gd name="connsiteY0" fmla="*/ 139842 h 604662"/>
              <a:gd name="connsiteX1" fmla="*/ 1085990 w 2130070"/>
              <a:gd name="connsiteY1" fmla="*/ 0 h 604662"/>
              <a:gd name="connsiteX2" fmla="*/ 2130070 w 2130070"/>
              <a:gd name="connsiteY2" fmla="*/ 604662 h 604662"/>
              <a:gd name="connsiteX3" fmla="*/ 1723647 w 2130070"/>
              <a:gd name="connsiteY3" fmla="*/ 388616 h 604662"/>
              <a:gd name="connsiteX4" fmla="*/ 433093 w 2130070"/>
              <a:gd name="connsiteY4" fmla="*/ 388616 h 604662"/>
              <a:gd name="connsiteX5" fmla="*/ 0 w 2130070"/>
              <a:gd name="connsiteY5" fmla="*/ 139842 h 604662"/>
              <a:gd name="connsiteX0" fmla="*/ 0 w 2130070"/>
              <a:gd name="connsiteY0" fmla="*/ 0 h 610728"/>
              <a:gd name="connsiteX1" fmla="*/ 1051700 w 2130070"/>
              <a:gd name="connsiteY1" fmla="*/ 610728 h 610728"/>
              <a:gd name="connsiteX2" fmla="*/ 2130070 w 2130070"/>
              <a:gd name="connsiteY2" fmla="*/ 464820 h 610728"/>
              <a:gd name="connsiteX3" fmla="*/ 1723647 w 2130070"/>
              <a:gd name="connsiteY3" fmla="*/ 248774 h 610728"/>
              <a:gd name="connsiteX4" fmla="*/ 433093 w 2130070"/>
              <a:gd name="connsiteY4" fmla="*/ 248774 h 610728"/>
              <a:gd name="connsiteX5" fmla="*/ 0 w 2130070"/>
              <a:gd name="connsiteY5" fmla="*/ 0 h 610728"/>
              <a:gd name="connsiteX0" fmla="*/ 0 w 2191030"/>
              <a:gd name="connsiteY0" fmla="*/ 196996 h 361954"/>
              <a:gd name="connsiteX1" fmla="*/ 1112660 w 2191030"/>
              <a:gd name="connsiteY1" fmla="*/ 361954 h 361954"/>
              <a:gd name="connsiteX2" fmla="*/ 2191030 w 2191030"/>
              <a:gd name="connsiteY2" fmla="*/ 216046 h 361954"/>
              <a:gd name="connsiteX3" fmla="*/ 1784607 w 2191030"/>
              <a:gd name="connsiteY3" fmla="*/ 0 h 361954"/>
              <a:gd name="connsiteX4" fmla="*/ 494053 w 2191030"/>
              <a:gd name="connsiteY4" fmla="*/ 0 h 361954"/>
              <a:gd name="connsiteX5" fmla="*/ 0 w 2191030"/>
              <a:gd name="connsiteY5" fmla="*/ 196996 h 361954"/>
              <a:gd name="connsiteX0" fmla="*/ 0 w 2208175"/>
              <a:gd name="connsiteY0" fmla="*/ 196996 h 361954"/>
              <a:gd name="connsiteX1" fmla="*/ 1112660 w 2208175"/>
              <a:gd name="connsiteY1" fmla="*/ 361954 h 361954"/>
              <a:gd name="connsiteX2" fmla="*/ 2208175 w 2208175"/>
              <a:gd name="connsiteY2" fmla="*/ 208426 h 361954"/>
              <a:gd name="connsiteX3" fmla="*/ 1784607 w 2208175"/>
              <a:gd name="connsiteY3" fmla="*/ 0 h 361954"/>
              <a:gd name="connsiteX4" fmla="*/ 494053 w 2208175"/>
              <a:gd name="connsiteY4" fmla="*/ 0 h 361954"/>
              <a:gd name="connsiteX5" fmla="*/ 0 w 2208175"/>
              <a:gd name="connsiteY5" fmla="*/ 196996 h 361954"/>
              <a:gd name="connsiteX0" fmla="*/ 0 w 2208175"/>
              <a:gd name="connsiteY0" fmla="*/ 202711 h 367669"/>
              <a:gd name="connsiteX1" fmla="*/ 1112660 w 2208175"/>
              <a:gd name="connsiteY1" fmla="*/ 367669 h 367669"/>
              <a:gd name="connsiteX2" fmla="*/ 2208175 w 2208175"/>
              <a:gd name="connsiteY2" fmla="*/ 214141 h 367669"/>
              <a:gd name="connsiteX3" fmla="*/ 1784607 w 2208175"/>
              <a:gd name="connsiteY3" fmla="*/ 5715 h 367669"/>
              <a:gd name="connsiteX4" fmla="*/ 476908 w 2208175"/>
              <a:gd name="connsiteY4" fmla="*/ 0 h 367669"/>
              <a:gd name="connsiteX5" fmla="*/ 0 w 2208175"/>
              <a:gd name="connsiteY5" fmla="*/ 202711 h 367669"/>
              <a:gd name="connsiteX0" fmla="*/ 0 w 2208175"/>
              <a:gd name="connsiteY0" fmla="*/ 202711 h 363859"/>
              <a:gd name="connsiteX1" fmla="*/ 1124090 w 2208175"/>
              <a:gd name="connsiteY1" fmla="*/ 363859 h 363859"/>
              <a:gd name="connsiteX2" fmla="*/ 2208175 w 2208175"/>
              <a:gd name="connsiteY2" fmla="*/ 214141 h 363859"/>
              <a:gd name="connsiteX3" fmla="*/ 1784607 w 2208175"/>
              <a:gd name="connsiteY3" fmla="*/ 5715 h 363859"/>
              <a:gd name="connsiteX4" fmla="*/ 476908 w 2208175"/>
              <a:gd name="connsiteY4" fmla="*/ 0 h 363859"/>
              <a:gd name="connsiteX5" fmla="*/ 0 w 2208175"/>
              <a:gd name="connsiteY5" fmla="*/ 202711 h 363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08175" h="363859">
                <a:moveTo>
                  <a:pt x="0" y="202711"/>
                </a:moveTo>
                <a:lnTo>
                  <a:pt x="1124090" y="363859"/>
                </a:lnTo>
                <a:lnTo>
                  <a:pt x="2208175" y="214141"/>
                </a:lnTo>
                <a:lnTo>
                  <a:pt x="1784607" y="5715"/>
                </a:lnTo>
                <a:lnTo>
                  <a:pt x="476908" y="0"/>
                </a:lnTo>
                <a:lnTo>
                  <a:pt x="0" y="202711"/>
                </a:lnTo>
                <a:close/>
              </a:path>
            </a:pathLst>
          </a:custGeom>
          <a:solidFill>
            <a:schemeClr val="bg1">
              <a:lumMod val="85000"/>
              <a:alpha val="51000"/>
            </a:schemeClr>
          </a:solidFill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2363767" y="1692847"/>
            <a:ext cx="73866" cy="7386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244688" y="2295041"/>
            <a:ext cx="154079" cy="253254"/>
          </a:xfrm>
          <a:custGeom>
            <a:avLst/>
            <a:gdLst>
              <a:gd name="connsiteX0" fmla="*/ 0 w 193952"/>
              <a:gd name="connsiteY0" fmla="*/ 0 h 193952"/>
              <a:gd name="connsiteX1" fmla="*/ 193952 w 193952"/>
              <a:gd name="connsiteY1" fmla="*/ 0 h 193952"/>
              <a:gd name="connsiteX2" fmla="*/ 193952 w 193952"/>
              <a:gd name="connsiteY2" fmla="*/ 193952 h 193952"/>
              <a:gd name="connsiteX3" fmla="*/ 0 w 193952"/>
              <a:gd name="connsiteY3" fmla="*/ 193952 h 193952"/>
              <a:gd name="connsiteX4" fmla="*/ 0 w 193952"/>
              <a:gd name="connsiteY4" fmla="*/ 0 h 193952"/>
              <a:gd name="connsiteX0" fmla="*/ 0 w 193952"/>
              <a:gd name="connsiteY0" fmla="*/ 0 h 285392"/>
              <a:gd name="connsiteX1" fmla="*/ 193952 w 193952"/>
              <a:gd name="connsiteY1" fmla="*/ 0 h 285392"/>
              <a:gd name="connsiteX2" fmla="*/ 193952 w 193952"/>
              <a:gd name="connsiteY2" fmla="*/ 193952 h 285392"/>
              <a:gd name="connsiteX3" fmla="*/ 27940 w 193952"/>
              <a:gd name="connsiteY3" fmla="*/ 285392 h 285392"/>
              <a:gd name="connsiteX4" fmla="*/ 0 w 193952"/>
              <a:gd name="connsiteY4" fmla="*/ 0 h 285392"/>
              <a:gd name="connsiteX0" fmla="*/ 0 w 173632"/>
              <a:gd name="connsiteY0" fmla="*/ 83820 h 285392"/>
              <a:gd name="connsiteX1" fmla="*/ 173632 w 173632"/>
              <a:gd name="connsiteY1" fmla="*/ 0 h 285392"/>
              <a:gd name="connsiteX2" fmla="*/ 173632 w 173632"/>
              <a:gd name="connsiteY2" fmla="*/ 193952 h 285392"/>
              <a:gd name="connsiteX3" fmla="*/ 7620 w 173632"/>
              <a:gd name="connsiteY3" fmla="*/ 285392 h 285392"/>
              <a:gd name="connsiteX4" fmla="*/ 0 w 173632"/>
              <a:gd name="connsiteY4" fmla="*/ 83820 h 285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632" h="285392">
                <a:moveTo>
                  <a:pt x="0" y="83820"/>
                </a:moveTo>
                <a:lnTo>
                  <a:pt x="173632" y="0"/>
                </a:lnTo>
                <a:lnTo>
                  <a:pt x="173632" y="193952"/>
                </a:lnTo>
                <a:lnTo>
                  <a:pt x="7620" y="285392"/>
                </a:lnTo>
                <a:lnTo>
                  <a:pt x="0" y="83820"/>
                </a:lnTo>
                <a:close/>
              </a:path>
            </a:pathLst>
          </a:cu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037731" y="2462574"/>
                <a:ext cx="584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𝑟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731" y="2462574"/>
                <a:ext cx="584200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346519" y="1952329"/>
                <a:ext cx="770010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e>
                      </m:rad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/2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519" y="1952329"/>
                <a:ext cx="770010" cy="401970"/>
              </a:xfrm>
              <a:prstGeom prst="rect">
                <a:avLst/>
              </a:prstGeom>
              <a:blipFill rotWithShape="0"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ight Triangle 40"/>
          <p:cNvSpPr/>
          <p:nvPr/>
        </p:nvSpPr>
        <p:spPr>
          <a:xfrm flipH="1">
            <a:off x="1735415" y="1724590"/>
            <a:ext cx="664786" cy="1071459"/>
          </a:xfrm>
          <a:custGeom>
            <a:avLst/>
            <a:gdLst>
              <a:gd name="connsiteX0" fmla="*/ 0 w 1304866"/>
              <a:gd name="connsiteY0" fmla="*/ 1117179 h 1117179"/>
              <a:gd name="connsiteX1" fmla="*/ 0 w 1304866"/>
              <a:gd name="connsiteY1" fmla="*/ 0 h 1117179"/>
              <a:gd name="connsiteX2" fmla="*/ 1304866 w 1304866"/>
              <a:gd name="connsiteY2" fmla="*/ 1117179 h 1117179"/>
              <a:gd name="connsiteX3" fmla="*/ 0 w 1304866"/>
              <a:gd name="connsiteY3" fmla="*/ 1117179 h 1117179"/>
              <a:gd name="connsiteX0" fmla="*/ 647700 w 1304866"/>
              <a:gd name="connsiteY0" fmla="*/ 785709 h 1117179"/>
              <a:gd name="connsiteX1" fmla="*/ 0 w 1304866"/>
              <a:gd name="connsiteY1" fmla="*/ 0 h 1117179"/>
              <a:gd name="connsiteX2" fmla="*/ 1304866 w 1304866"/>
              <a:gd name="connsiteY2" fmla="*/ 1117179 h 1117179"/>
              <a:gd name="connsiteX3" fmla="*/ 647700 w 1304866"/>
              <a:gd name="connsiteY3" fmla="*/ 785709 h 1117179"/>
              <a:gd name="connsiteX0" fmla="*/ 0 w 657166"/>
              <a:gd name="connsiteY0" fmla="*/ 686649 h 1018119"/>
              <a:gd name="connsiteX1" fmla="*/ 7620 w 657166"/>
              <a:gd name="connsiteY1" fmla="*/ 0 h 1018119"/>
              <a:gd name="connsiteX2" fmla="*/ 657166 w 657166"/>
              <a:gd name="connsiteY2" fmla="*/ 1018119 h 1018119"/>
              <a:gd name="connsiteX3" fmla="*/ 0 w 657166"/>
              <a:gd name="connsiteY3" fmla="*/ 686649 h 1018119"/>
              <a:gd name="connsiteX0" fmla="*/ 3810 w 660976"/>
              <a:gd name="connsiteY0" fmla="*/ 739989 h 1071459"/>
              <a:gd name="connsiteX1" fmla="*/ 0 w 660976"/>
              <a:gd name="connsiteY1" fmla="*/ 0 h 1071459"/>
              <a:gd name="connsiteX2" fmla="*/ 660976 w 660976"/>
              <a:gd name="connsiteY2" fmla="*/ 1071459 h 1071459"/>
              <a:gd name="connsiteX3" fmla="*/ 3810 w 660976"/>
              <a:gd name="connsiteY3" fmla="*/ 739989 h 1071459"/>
              <a:gd name="connsiteX0" fmla="*/ 0 w 664786"/>
              <a:gd name="connsiteY0" fmla="*/ 751419 h 1071459"/>
              <a:gd name="connsiteX1" fmla="*/ 3810 w 664786"/>
              <a:gd name="connsiteY1" fmla="*/ 0 h 1071459"/>
              <a:gd name="connsiteX2" fmla="*/ 664786 w 664786"/>
              <a:gd name="connsiteY2" fmla="*/ 1071459 h 1071459"/>
              <a:gd name="connsiteX3" fmla="*/ 0 w 664786"/>
              <a:gd name="connsiteY3" fmla="*/ 751419 h 1071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4786" h="1071459">
                <a:moveTo>
                  <a:pt x="0" y="751419"/>
                </a:moveTo>
                <a:lnTo>
                  <a:pt x="3810" y="0"/>
                </a:lnTo>
                <a:lnTo>
                  <a:pt x="664786" y="1071459"/>
                </a:lnTo>
                <a:lnTo>
                  <a:pt x="0" y="751419"/>
                </a:lnTo>
                <a:close/>
              </a:path>
            </a:pathLst>
          </a:custGeom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1701017" y="2757215"/>
            <a:ext cx="73866" cy="7386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302310" y="2707292"/>
                <a:ext cx="513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10" y="2707292"/>
                <a:ext cx="513691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22951" r="-34524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127888" y="1355258"/>
                <a:ext cx="513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888" y="1355258"/>
                <a:ext cx="513691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22951" r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4076794" y="1305106"/>
            <a:ext cx="2476406" cy="1821670"/>
            <a:chOff x="4583201" y="1254786"/>
            <a:chExt cx="2476406" cy="1821670"/>
          </a:xfrm>
        </p:grpSpPr>
        <p:sp>
          <p:nvSpPr>
            <p:cNvPr id="36" name="Right Triangle 35"/>
            <p:cNvSpPr/>
            <p:nvPr/>
          </p:nvSpPr>
          <p:spPr>
            <a:xfrm flipH="1">
              <a:off x="5020631" y="1625740"/>
              <a:ext cx="1304866" cy="1117179"/>
            </a:xfrm>
            <a:prstGeom prst="rtTriangl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31545" y="2553573"/>
              <a:ext cx="193952" cy="193952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380964" y="2707124"/>
                  <a:ext cx="584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𝑟</m:t>
                            </m:r>
                          </m:e>
                          <m:sub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964" y="2707124"/>
                  <a:ext cx="5842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228521" y="2005953"/>
                  <a:ext cx="831086" cy="4019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</m:t>
                            </m:r>
                          </m:e>
                        </m:rad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/2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521" y="2005953"/>
                  <a:ext cx="831086" cy="4019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/>
            <p:cNvSpPr/>
            <p:nvPr/>
          </p:nvSpPr>
          <p:spPr>
            <a:xfrm>
              <a:off x="6288564" y="1605901"/>
              <a:ext cx="73866" cy="7386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4983199" y="2707124"/>
              <a:ext cx="73866" cy="73866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583201" y="2630059"/>
                  <a:ext cx="513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3201" y="2630059"/>
                  <a:ext cx="51369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23333" r="-3452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6068651" y="1254786"/>
                  <a:ext cx="5136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8651" y="1254786"/>
                  <a:ext cx="5136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2951" r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5318760" y="1848477"/>
                  <a:ext cx="4978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oMath>
                    </m:oMathPara>
                  </a14:m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8760" y="1848477"/>
                  <a:ext cx="49784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71568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67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Cambria Math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Parberry</dc:creator>
  <cp:lastModifiedBy>Ian Parberry</cp:lastModifiedBy>
  <cp:revision>4</cp:revision>
  <dcterms:created xsi:type="dcterms:W3CDTF">2024-02-20T23:02:15Z</dcterms:created>
  <dcterms:modified xsi:type="dcterms:W3CDTF">2024-02-25T02:32:35Z</dcterms:modified>
</cp:coreProperties>
</file>