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01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E5A-AD4C-F585-3906-3D5F6F2B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7F79-FFF2-F493-2344-79C6A423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B846-60E9-0641-43BB-7B914B7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09CE-07BD-D9DC-76B0-DCB913C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1AFC-9679-A9FA-EBA7-E32F30BD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4B89-0C2E-FFDC-D55B-CD7D0C3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42198-3CCF-3224-E76A-2AA612F1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4CD-1B37-3F59-6E02-1CFAB2E8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0A9F-630F-7CFE-7471-94C5F191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FC5C-ED56-78E9-2F7E-686CB08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9CC6F-0D2F-ED5C-6B8F-D4F25DDE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7976C-DE9D-2366-D78A-CF0A5986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1CDC-589F-F1C2-935E-96EE94C2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ADD1-D167-1EB3-76BF-6C63E069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B02-7E80-0EF3-ED98-1FA44F5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F015-024A-849B-5969-598786A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6FE-413C-CD03-63BD-F7E4E90A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FF98-3D10-395C-8000-CB21F010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A116-ADDF-9016-6DF7-BFF0B4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E7F8-1B80-6E36-5358-72AF319C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4B2-E5A6-C2C5-DF0E-22DF44A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7385-7FB2-DA95-0172-589AD18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9109-BACB-7D4D-F899-D733784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66D9-4072-1C3E-4165-6F951F9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15F6-CC48-E1F8-F633-34FFAE68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6796-CB34-7784-5436-CC66FD4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64ED-0904-EE34-86BA-9E72BE1C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2A68-525E-6E3F-657F-4F9BDCE3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CE682-9D0F-1528-22DC-6AA5A5AC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98D5-405A-AED0-D597-08DE342F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F86E-9456-3557-32A7-A690C03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0AC-4E76-C522-840D-FB37274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B249-1BDF-A0EC-BB10-781294B1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876-C90A-C48C-83FA-E18BFF41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F6CB-FE6F-B790-D893-A0092323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BDCA9-BC20-2543-5629-159F94BE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610E5-97AF-5CC3-C472-F5907B5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1DE8-69B3-18C8-2E49-F7C69F8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D8CD-BCF0-1E91-6788-7942FE0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E651-C2F0-8009-3E83-E2C69901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82E69-C8ED-1703-3A9C-F031BA64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2A79-4359-4DAE-9EFD-4CB5193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D3B88-965C-4B70-5C83-579512CC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D160-9277-3227-D837-44F2497D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D665-072D-2E23-15B3-9018EFB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08CDD-A973-1309-E18B-19CF87F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6FF-851B-2D22-025B-1C3AEEBC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7965-5893-85EE-AC9B-A95F96F2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FC40B-AFCC-9B98-BA99-E5864923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9B14-52D6-05D6-9765-884FEBDD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0114-C819-4D3A-BA5B-EAA569C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C879-F8DD-2D63-B601-6876F32D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A14C-98D9-4B3C-CFBE-C8A4313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7EE3E-5674-F105-7D2F-CDA2DD7A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90B6E-F6E4-0DCF-9658-BBCEC7BD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78CA-55C9-F3D9-C073-66D96B0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C69F-B2F2-1E85-6932-48843430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78AB-62BC-D9EE-6490-FC8D006A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36483-F921-5FB2-A5A0-B9E7D61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EF87-84AB-A676-B923-CF709D58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04A4-61C9-EBD8-EF59-70B14048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C38-3006-452A-84B0-E89CEFF386C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C616-94DE-C4A1-F5F5-456213845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617C-A641-B12A-435D-FA5E09FA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9FF09-7134-46CC-47CC-F3DF2E94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6" y="2414904"/>
            <a:ext cx="5511038" cy="34129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248B62-3BE5-F237-F083-ED6CE47D57D8}"/>
              </a:ext>
            </a:extLst>
          </p:cNvPr>
          <p:cNvSpPr/>
          <p:nvPr/>
        </p:nvSpPr>
        <p:spPr>
          <a:xfrm>
            <a:off x="2501864" y="2414903"/>
            <a:ext cx="5513839" cy="342648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FDCD59-A817-1683-8B5A-A692487B8E06}"/>
              </a:ext>
            </a:extLst>
          </p:cNvPr>
          <p:cNvCxnSpPr>
            <a:cxnSpLocks/>
          </p:cNvCxnSpPr>
          <p:nvPr/>
        </p:nvCxnSpPr>
        <p:spPr>
          <a:xfrm>
            <a:off x="2486649" y="2414902"/>
            <a:ext cx="5529054" cy="3412930"/>
          </a:xfrm>
          <a:prstGeom prst="line">
            <a:avLst/>
          </a:prstGeom>
          <a:ln w="50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83377D-1770-C06D-61F2-C5EF4D58D6C4}"/>
              </a:ext>
            </a:extLst>
          </p:cNvPr>
          <p:cNvCxnSpPr>
            <a:cxnSpLocks/>
          </p:cNvCxnSpPr>
          <p:nvPr/>
        </p:nvCxnSpPr>
        <p:spPr>
          <a:xfrm flipV="1">
            <a:off x="2494257" y="2414902"/>
            <a:ext cx="5521446" cy="3419708"/>
          </a:xfrm>
          <a:prstGeom prst="line">
            <a:avLst/>
          </a:prstGeom>
          <a:ln w="50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F03D8F6-3D03-4EBF-C8A0-B248A8025F01}"/>
              </a:ext>
            </a:extLst>
          </p:cNvPr>
          <p:cNvSpPr/>
          <p:nvPr/>
        </p:nvSpPr>
        <p:spPr>
          <a:xfrm>
            <a:off x="5141736" y="40299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2ABAC-7B07-F52E-5AA9-2403A4E7B6B8}"/>
              </a:ext>
            </a:extLst>
          </p:cNvPr>
          <p:cNvSpPr txBox="1"/>
          <p:nvPr/>
        </p:nvSpPr>
        <p:spPr>
          <a:xfrm>
            <a:off x="4768842" y="1945437"/>
            <a:ext cx="745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D3BC2-5D1F-7865-ED1B-EE42358F027A}"/>
              </a:ext>
            </a:extLst>
          </p:cNvPr>
          <p:cNvSpPr txBox="1"/>
          <p:nvPr/>
        </p:nvSpPr>
        <p:spPr>
          <a:xfrm>
            <a:off x="1836308" y="3981974"/>
            <a:ext cx="6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76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CAAC6-2069-63C1-B9A0-B90CE80E79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14629" y="2160881"/>
            <a:ext cx="2501074" cy="1538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026C9-5E44-AB1B-EE06-FC95C5EB84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86649" y="2160881"/>
            <a:ext cx="2282193" cy="2257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DAB8A-1F3E-E00C-56E6-096735FB0C4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65282" y="2414902"/>
            <a:ext cx="0" cy="156707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A1CB6-3235-F967-2D51-493235DB1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5282" y="4412861"/>
            <a:ext cx="0" cy="142852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241F4CC-12B5-7DA4-C155-4742418BA759}"/>
              </a:ext>
            </a:extLst>
          </p:cNvPr>
          <p:cNvSpPr/>
          <p:nvPr/>
        </p:nvSpPr>
        <p:spPr>
          <a:xfrm>
            <a:off x="7901621" y="485088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668FBB-C960-2D3D-C2D0-5AAD161513B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24616" y="4121367"/>
            <a:ext cx="2577005" cy="792287"/>
          </a:xfrm>
          <a:prstGeom prst="straightConnector1">
            <a:avLst/>
          </a:prstGeom>
          <a:ln w="50800" cap="sq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2DBFBE-8B38-8BAB-9E1E-7CA41E85FFF6}"/>
              </a:ext>
            </a:extLst>
          </p:cNvPr>
          <p:cNvSpPr/>
          <p:nvPr/>
        </p:nvSpPr>
        <p:spPr>
          <a:xfrm>
            <a:off x="3741556" y="417612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E5F5E-3449-973C-FA77-4D9ACB15230A}"/>
              </a:ext>
            </a:extLst>
          </p:cNvPr>
          <p:cNvCxnSpPr>
            <a:cxnSpLocks/>
            <a:stCxn id="12" idx="2"/>
            <a:endCxn id="35" idx="6"/>
          </p:cNvCxnSpPr>
          <p:nvPr/>
        </p:nvCxnSpPr>
        <p:spPr>
          <a:xfrm flipH="1">
            <a:off x="3924436" y="4121367"/>
            <a:ext cx="1217300" cy="146195"/>
          </a:xfrm>
          <a:prstGeom prst="straightConnector1">
            <a:avLst/>
          </a:prstGeom>
          <a:ln w="50800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F215CE-1524-685A-F3E2-8A3D13AE271A}"/>
              </a:ext>
            </a:extLst>
          </p:cNvPr>
          <p:cNvSpPr txBox="1"/>
          <p:nvPr/>
        </p:nvSpPr>
        <p:spPr>
          <a:xfrm>
            <a:off x="2936984" y="3393068"/>
            <a:ext cx="170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Center of Rotation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17DAD-F35D-1211-5DCB-03C0180AB4D1}"/>
              </a:ext>
            </a:extLst>
          </p:cNvPr>
          <p:cNvSpPr txBox="1"/>
          <p:nvPr/>
        </p:nvSpPr>
        <p:spPr>
          <a:xfrm>
            <a:off x="7171554" y="4978373"/>
            <a:ext cx="170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End of</a:t>
            </a:r>
          </a:p>
          <a:p>
            <a:pPr algn="ctr"/>
            <a:r>
              <a:rPr lang="en-US" sz="2200" dirty="0"/>
              <a:t>Gun Barrel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BA5B0-A509-0545-9973-72DC082E4344}"/>
              </a:ext>
            </a:extLst>
          </p:cNvPr>
          <p:cNvSpPr txBox="1"/>
          <p:nvPr/>
        </p:nvSpPr>
        <p:spPr>
          <a:xfrm rot="1034230">
            <a:off x="5361869" y="4076386"/>
            <a:ext cx="2574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Gun Offset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730ED-8A21-2067-FC9A-6A05821A1804}"/>
              </a:ext>
            </a:extLst>
          </p:cNvPr>
          <p:cNvSpPr txBox="1"/>
          <p:nvPr/>
        </p:nvSpPr>
        <p:spPr>
          <a:xfrm rot="21237194">
            <a:off x="4094682" y="4161772"/>
            <a:ext cx="125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Center</a:t>
            </a:r>
          </a:p>
          <a:p>
            <a:pPr algn="ctr"/>
            <a:r>
              <a:rPr lang="en-US" sz="22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68083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Parberry</dc:creator>
  <cp:lastModifiedBy>Ian Parberry</cp:lastModifiedBy>
  <cp:revision>3</cp:revision>
  <dcterms:created xsi:type="dcterms:W3CDTF">2023-08-15T19:35:52Z</dcterms:created>
  <dcterms:modified xsi:type="dcterms:W3CDTF">2023-08-18T18:52:36Z</dcterms:modified>
</cp:coreProperties>
</file>