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F3AC-EE51-497A-B82B-7061ECC0231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6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7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32AD97-D7F9-4007-8EDC-C83D7CC08C8E}"/>
              </a:ext>
            </a:extLst>
          </p:cNvPr>
          <p:cNvGrpSpPr/>
          <p:nvPr/>
        </p:nvGrpSpPr>
        <p:grpSpPr>
          <a:xfrm>
            <a:off x="2369249" y="1266213"/>
            <a:ext cx="4405502" cy="4250711"/>
            <a:chOff x="340844" y="418317"/>
            <a:chExt cx="4405502" cy="42507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A91626-F161-4AEB-9DEF-D534B9A13020}"/>
                </a:ext>
              </a:extLst>
            </p:cNvPr>
            <p:cNvGrpSpPr/>
            <p:nvPr/>
          </p:nvGrpSpPr>
          <p:grpSpPr>
            <a:xfrm>
              <a:off x="1461461" y="418317"/>
              <a:ext cx="2164268" cy="1295512"/>
              <a:chOff x="2572179" y="592063"/>
              <a:chExt cx="2164268" cy="129551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696D967-B4A0-4121-A51A-95A0F9C21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2179" y="592063"/>
                <a:ext cx="2164268" cy="1295512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CC32141-77FD-4B92-AE1E-74007B0AF9B5}"/>
                  </a:ext>
                </a:extLst>
              </p:cNvPr>
              <p:cNvCxnSpPr/>
              <p:nvPr/>
            </p:nvCxnSpPr>
            <p:spPr>
              <a:xfrm>
                <a:off x="3861995" y="787269"/>
                <a:ext cx="359401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type="arrow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70450C-6414-424D-B25B-135277B6BD32}"/>
                </a:ext>
              </a:extLst>
            </p:cNvPr>
            <p:cNvGrpSpPr/>
            <p:nvPr/>
          </p:nvGrpSpPr>
          <p:grpSpPr>
            <a:xfrm>
              <a:off x="340844" y="1991857"/>
              <a:ext cx="4405502" cy="2677171"/>
              <a:chOff x="340844" y="1991857"/>
              <a:chExt cx="4405502" cy="267717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D037D9A-A3EC-45C1-A346-38F62B89D381}"/>
                  </a:ext>
                </a:extLst>
              </p:cNvPr>
              <p:cNvGrpSpPr/>
              <p:nvPr/>
            </p:nvGrpSpPr>
            <p:grpSpPr>
              <a:xfrm>
                <a:off x="345935" y="1991857"/>
                <a:ext cx="2164268" cy="1295512"/>
                <a:chOff x="2572179" y="1981255"/>
                <a:chExt cx="2164268" cy="129551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A68A3348-C9DC-4A30-9A8A-C922548F0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2179" y="1981255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648D71B-D208-427B-BBC6-461F0CB5A4CF}"/>
                    </a:ext>
                  </a:extLst>
                </p:cNvPr>
                <p:cNvCxnSpPr/>
                <p:nvPr/>
              </p:nvCxnSpPr>
              <p:spPr>
                <a:xfrm>
                  <a:off x="3150870" y="2184402"/>
                  <a:ext cx="1070526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94FF5EE-CF98-4920-AA8F-735EAF752F8A}"/>
                    </a:ext>
                  </a:extLst>
                </p:cNvPr>
                <p:cNvCxnSpPr/>
                <p:nvPr/>
              </p:nvCxnSpPr>
              <p:spPr>
                <a:xfrm flipH="1" flipV="1">
                  <a:off x="3244370" y="2644140"/>
                  <a:ext cx="230223" cy="237467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E0ACB7C-D577-43B1-8D03-03AF32C80C9B}"/>
                    </a:ext>
                  </a:extLst>
                </p:cNvPr>
                <p:cNvCxnSpPr/>
                <p:nvPr/>
              </p:nvCxnSpPr>
              <p:spPr>
                <a:xfrm flipH="1" flipV="1">
                  <a:off x="3145960" y="2270550"/>
                  <a:ext cx="4910" cy="307251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20264D-28F5-4318-99D3-1E90FDC82A7F}"/>
                  </a:ext>
                </a:extLst>
              </p:cNvPr>
              <p:cNvGrpSpPr/>
              <p:nvPr/>
            </p:nvGrpSpPr>
            <p:grpSpPr>
              <a:xfrm>
                <a:off x="2582078" y="1991857"/>
                <a:ext cx="2164268" cy="1295512"/>
                <a:chOff x="332497" y="3364111"/>
                <a:chExt cx="2164268" cy="129551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71932B6-591A-46F3-8B07-A09DD1E19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497" y="3364111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D30B123-C287-4DF6-81AC-EDC23C6117C7}"/>
                    </a:ext>
                  </a:extLst>
                </p:cNvPr>
                <p:cNvCxnSpPr/>
                <p:nvPr/>
              </p:nvCxnSpPr>
              <p:spPr>
                <a:xfrm>
                  <a:off x="1420526" y="4326463"/>
                  <a:ext cx="455454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none" w="med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0AEA2D4-1DEC-4A3C-AF17-F414B87A78E5}"/>
                  </a:ext>
                </a:extLst>
              </p:cNvPr>
              <p:cNvGrpSpPr/>
              <p:nvPr/>
            </p:nvGrpSpPr>
            <p:grpSpPr>
              <a:xfrm>
                <a:off x="340844" y="3373516"/>
                <a:ext cx="2164268" cy="1295512"/>
                <a:chOff x="2572179" y="3364111"/>
                <a:chExt cx="2164268" cy="1295512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16665D1-2FCE-4CEE-ADA6-9136E3302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72179" y="3364111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E685A17-F92C-4197-9E53-B7CE8C5EE946}"/>
                    </a:ext>
                  </a:extLst>
                </p:cNvPr>
                <p:cNvCxnSpPr/>
                <p:nvPr/>
              </p:nvCxnSpPr>
              <p:spPr>
                <a:xfrm flipH="1">
                  <a:off x="3317054" y="4056915"/>
                  <a:ext cx="269683" cy="257222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none" w="med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9AE1EB80-36AA-4BBE-B8B3-18524E16CE68}"/>
                    </a:ext>
                  </a:extLst>
                </p:cNvPr>
                <p:cNvCxnSpPr/>
                <p:nvPr/>
              </p:nvCxnSpPr>
              <p:spPr>
                <a:xfrm flipH="1" flipV="1">
                  <a:off x="4022645" y="4454773"/>
                  <a:ext cx="286465" cy="164852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52F1E3-7854-4683-8E46-1C7043350794}"/>
                  </a:ext>
                </a:extLst>
              </p:cNvPr>
              <p:cNvGrpSpPr/>
              <p:nvPr/>
            </p:nvGrpSpPr>
            <p:grpSpPr>
              <a:xfrm>
                <a:off x="2582078" y="3373516"/>
                <a:ext cx="2164268" cy="1295512"/>
                <a:chOff x="332497" y="4746967"/>
                <a:chExt cx="2164268" cy="1295512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F74BA48-436E-4347-9EEF-0673BF398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497" y="4746967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70972C5-5521-4513-8113-3A796B363839}"/>
                    </a:ext>
                  </a:extLst>
                </p:cNvPr>
                <p:cNvCxnSpPr/>
                <p:nvPr/>
              </p:nvCxnSpPr>
              <p:spPr>
                <a:xfrm>
                  <a:off x="564736" y="5682134"/>
                  <a:ext cx="455454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288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ign&#10;&#10;Description automatically generated">
            <a:extLst>
              <a:ext uri="{FF2B5EF4-FFF2-40B4-BE49-F238E27FC236}">
                <a16:creationId xmlns:a16="http://schemas.microsoft.com/office/drawing/2014/main" id="{7D85AEAF-382E-EE81-EE8E-8F2E07C4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00" y="2952557"/>
            <a:ext cx="2410799" cy="952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93AED-AADB-223A-C96E-FD84E42FD49A}"/>
              </a:ext>
            </a:extLst>
          </p:cNvPr>
          <p:cNvSpPr txBox="1"/>
          <p:nvPr/>
        </p:nvSpPr>
        <p:spPr>
          <a:xfrm>
            <a:off x="4193227" y="2213657"/>
            <a:ext cx="19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Revolute joints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9239BB-DAEC-38D8-BFEA-EE84D39552A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171237" y="2582989"/>
            <a:ext cx="177051" cy="784099"/>
          </a:xfrm>
          <a:prstGeom prst="straightConnector1">
            <a:avLst/>
          </a:prstGeom>
          <a:ln w="34925" cap="rnd">
            <a:solidFill>
              <a:schemeClr val="accent5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77FB2-ABE4-08C8-96E1-6A63342B348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4186" y="2582989"/>
            <a:ext cx="177051" cy="764510"/>
          </a:xfrm>
          <a:prstGeom prst="straightConnector1">
            <a:avLst/>
          </a:prstGeom>
          <a:ln w="34925" cap="rnd">
            <a:solidFill>
              <a:schemeClr val="accent5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4FF60-0679-B7AF-1F86-FE11FE9132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96431" y="2582989"/>
            <a:ext cx="474806" cy="802660"/>
          </a:xfrm>
          <a:prstGeom prst="straightConnector1">
            <a:avLst/>
          </a:prstGeom>
          <a:ln w="34925" cap="rnd">
            <a:solidFill>
              <a:schemeClr val="accent5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A6BAD3-0456-C980-7778-E95C7728794E}"/>
              </a:ext>
            </a:extLst>
          </p:cNvPr>
          <p:cNvSpPr txBox="1"/>
          <p:nvPr/>
        </p:nvSpPr>
        <p:spPr>
          <a:xfrm>
            <a:off x="3741380" y="4031713"/>
            <a:ext cx="9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5B417-7774-F5B7-4097-2E7F475529D7}"/>
              </a:ext>
            </a:extLst>
          </p:cNvPr>
          <p:cNvSpPr txBox="1"/>
          <p:nvPr/>
        </p:nvSpPr>
        <p:spPr>
          <a:xfrm>
            <a:off x="2569742" y="2213657"/>
            <a:ext cx="182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3BE78-9E5E-BFDF-DE7E-2D89744CC3BF}"/>
              </a:ext>
            </a:extLst>
          </p:cNvPr>
          <p:cNvSpPr txBox="1"/>
          <p:nvPr/>
        </p:nvSpPr>
        <p:spPr>
          <a:xfrm>
            <a:off x="5921331" y="2213657"/>
            <a:ext cx="15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D170C-71E4-57BE-3C38-E8060D2C4402}"/>
              </a:ext>
            </a:extLst>
          </p:cNvPr>
          <p:cNvSpPr txBox="1"/>
          <p:nvPr/>
        </p:nvSpPr>
        <p:spPr>
          <a:xfrm>
            <a:off x="5836257" y="3428999"/>
            <a:ext cx="12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Swing arm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A1F45-CFEB-37C7-8DB1-EAD025F76553}"/>
              </a:ext>
            </a:extLst>
          </p:cNvPr>
          <p:cNvSpPr txBox="1"/>
          <p:nvPr/>
        </p:nvSpPr>
        <p:spPr>
          <a:xfrm>
            <a:off x="5537815" y="4035575"/>
            <a:ext cx="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07AB7-63B2-E023-4507-BFB7984BFB7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482129" y="2582989"/>
            <a:ext cx="711098" cy="392049"/>
          </a:xfrm>
          <a:prstGeom prst="straightConnector1">
            <a:avLst/>
          </a:prstGeom>
          <a:ln w="34925" cap="rnd">
            <a:solidFill>
              <a:schemeClr val="accent6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27269-0836-9D4E-1BF6-82392B73522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51589" y="2582989"/>
            <a:ext cx="958117" cy="369568"/>
          </a:xfrm>
          <a:prstGeom prst="straightConnector1">
            <a:avLst/>
          </a:prstGeom>
          <a:ln w="34925" cap="rnd">
            <a:solidFill>
              <a:schemeClr val="accent6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1CCB7B-F7BE-61F6-C7E7-941BAA5EE1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537815" y="3428999"/>
            <a:ext cx="298442" cy="184666"/>
          </a:xfrm>
          <a:prstGeom prst="straightConnector1">
            <a:avLst/>
          </a:prstGeom>
          <a:ln w="34925" cap="rnd">
            <a:solidFill>
              <a:schemeClr val="accent2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21793-64D8-5F33-1379-E65BCCB492D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12042" y="3613665"/>
            <a:ext cx="305370" cy="418048"/>
          </a:xfrm>
          <a:prstGeom prst="straightConnector1">
            <a:avLst/>
          </a:prstGeom>
          <a:ln w="34925" cap="rnd">
            <a:solidFill>
              <a:srgbClr val="7030A0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B43EE-37E5-257C-6EE0-8E5FAFCDA28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62854" y="3925004"/>
            <a:ext cx="774961" cy="295237"/>
          </a:xfrm>
          <a:prstGeom prst="straightConnector1">
            <a:avLst/>
          </a:prstGeom>
          <a:ln w="34925">
            <a:solidFill>
              <a:srgbClr val="C00000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3A946B-DFB1-D048-D44F-C7CA3ADBF97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48288" y="3897159"/>
            <a:ext cx="189527" cy="323082"/>
          </a:xfrm>
          <a:prstGeom prst="straightConnector1">
            <a:avLst/>
          </a:prstGeom>
          <a:ln w="34925" cap="rnd">
            <a:solidFill>
              <a:srgbClr val="C00000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34759" y="3432802"/>
            <a:ext cx="975360" cy="859155"/>
            <a:chOff x="2316480" y="1302639"/>
            <a:chExt cx="975360" cy="85915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111500" y="1302639"/>
              <a:ext cx="0" cy="85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506980" y="1304926"/>
              <a:ext cx="0" cy="856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16480" y="1560576"/>
              <a:ext cx="975360" cy="3482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Bit Add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76794" y="2005632"/>
            <a:ext cx="3836447" cy="4035775"/>
            <a:chOff x="4006380" y="1826306"/>
            <a:chExt cx="3836447" cy="4035775"/>
          </a:xfrm>
        </p:grpSpPr>
        <p:grpSp>
          <p:nvGrpSpPr>
            <p:cNvPr id="14" name="Group 13"/>
            <p:cNvGrpSpPr/>
            <p:nvPr/>
          </p:nvGrpSpPr>
          <p:grpSpPr>
            <a:xfrm>
              <a:off x="4322224" y="2212123"/>
              <a:ext cx="3396615" cy="3314700"/>
              <a:chOff x="4070985" y="783263"/>
              <a:chExt cx="3396615" cy="33147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7287260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682740" y="783263"/>
                <a:ext cx="0" cy="884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492240" y="105472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6681470" y="1730266"/>
                <a:ext cx="0" cy="2367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6076950" y="783263"/>
                <a:ext cx="0" cy="1495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886450" y="166573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6075680" y="2455546"/>
                <a:ext cx="0" cy="16424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471160" y="783263"/>
                <a:ext cx="0" cy="21165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280660" y="228676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5469890" y="2962302"/>
                <a:ext cx="0" cy="11356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865370" y="783263"/>
                <a:ext cx="0" cy="272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674870" y="2897768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4866005" y="3566450"/>
                <a:ext cx="0" cy="531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60028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070985" y="350191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63128" y="1826665"/>
                  <a:ext cx="40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128" y="1826665"/>
                  <a:ext cx="40513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4006380" y="5492749"/>
              <a:ext cx="1041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overflow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37848" y="1502003"/>
                <a:ext cx="430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48" y="1502003"/>
                <a:ext cx="4304289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203645" y="4225782"/>
            <a:ext cx="10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17569" y="2662912"/>
                <a:ext cx="1609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569" y="2662912"/>
                <a:ext cx="1609740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67561" y="682969"/>
            <a:ext cx="4408879" cy="5492063"/>
            <a:chOff x="327568" y="550416"/>
            <a:chExt cx="4408879" cy="54920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97" y="592063"/>
              <a:ext cx="2164268" cy="12955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179" y="592063"/>
              <a:ext cx="2164268" cy="129551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97" y="1981255"/>
              <a:ext cx="2164268" cy="12955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497" y="3364111"/>
              <a:ext cx="2164268" cy="12955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2179" y="1981255"/>
              <a:ext cx="2164268" cy="12955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2179" y="3364111"/>
              <a:ext cx="2164268" cy="12955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497" y="4746967"/>
              <a:ext cx="2164268" cy="12955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179" y="4746967"/>
              <a:ext cx="2164268" cy="12955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861995" y="787269"/>
              <a:ext cx="359401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50870" y="2184402"/>
              <a:ext cx="1070526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244370" y="2644140"/>
              <a:ext cx="230223" cy="237467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20526" y="4326463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317054" y="4056915"/>
              <a:ext cx="269683" cy="25722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022645" y="4454773"/>
              <a:ext cx="286465" cy="16485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4736" y="5682134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2497" y="59206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2179" y="59206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426" y="1974919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(c)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7108" y="1974919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(d)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3145960" y="2270550"/>
              <a:ext cx="4910" cy="307251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7568" y="3362914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7250" y="3362914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(f)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497" y="4745770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(g)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2179" y="4745770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(h)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90049" y="550416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0048" y="1956306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one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11747" y="4706969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318" y="4700747"/>
              <a:ext cx="1606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 carry one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93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4</cp:revision>
  <dcterms:created xsi:type="dcterms:W3CDTF">2024-02-28T21:10:12Z</dcterms:created>
  <dcterms:modified xsi:type="dcterms:W3CDTF">2024-10-10T16:28:15Z</dcterms:modified>
</cp:coreProperties>
</file>