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568" r:id="rId4"/>
    <p:sldId id="566" r:id="rId5"/>
    <p:sldId id="567" r:id="rId6"/>
    <p:sldId id="321" r:id="rId7"/>
    <p:sldId id="569" r:id="rId8"/>
    <p:sldId id="328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8" r:id="rId17"/>
    <p:sldId id="579" r:id="rId18"/>
    <p:sldId id="5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9" autoAdjust="0"/>
  </p:normalViewPr>
  <p:slideViewPr>
    <p:cSldViewPr snapToGrid="0">
      <p:cViewPr varScale="1">
        <p:scale>
          <a:sx n="165" d="100"/>
          <a:sy n="165" d="100"/>
        </p:scale>
        <p:origin x="115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998F-B673-40FE-9867-882E6492A53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2D49-D5A7-490F-B7E2-597241C1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1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DA6D-33A5-4CFF-88F3-29EF9F49F52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7" Type="http://schemas.openxmlformats.org/officeDocument/2006/relationships/image" Target="../media/image180.png"/><Relationship Id="rId2" Type="http://schemas.openxmlformats.org/officeDocument/2006/relationships/image" Target="../media/image540.png"/><Relationship Id="rId16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15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160.png"/><Relationship Id="rId14" Type="http://schemas.openxmlformats.org/officeDocument/2006/relationships/image" Target="../media/image6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6.png"/><Relationship Id="rId18" Type="http://schemas.openxmlformats.org/officeDocument/2006/relationships/image" Target="../media/image48.png"/><Relationship Id="rId3" Type="http://schemas.openxmlformats.org/officeDocument/2006/relationships/image" Target="NULL"/><Relationship Id="rId21" Type="http://schemas.openxmlformats.org/officeDocument/2006/relationships/image" Target="../media/image420.png"/><Relationship Id="rId12" Type="http://schemas.openxmlformats.org/officeDocument/2006/relationships/image" Target="../media/image45.png"/><Relationship Id="rId17" Type="http://schemas.openxmlformats.org/officeDocument/2006/relationships/image" Target="../media/image47.png"/><Relationship Id="rId16" Type="http://schemas.openxmlformats.org/officeDocument/2006/relationships/image" Target="../media/image450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4.png"/><Relationship Id="rId5" Type="http://schemas.openxmlformats.org/officeDocument/2006/relationships/image" Target="NULL"/><Relationship Id="rId15" Type="http://schemas.openxmlformats.org/officeDocument/2006/relationships/image" Target="../media/image440.png"/><Relationship Id="rId23" Type="http://schemas.openxmlformats.org/officeDocument/2006/relationships/image" Target="../media/image50.png"/><Relationship Id="rId10" Type="http://schemas.openxmlformats.org/officeDocument/2006/relationships/image" Target="../media/image43.png"/><Relationship Id="rId19" Type="http://schemas.openxmlformats.org/officeDocument/2006/relationships/image" Target="../media/image49.png"/><Relationship Id="rId9" Type="http://schemas.openxmlformats.org/officeDocument/2006/relationships/image" Target="../media/image42.png"/><Relationship Id="rId4" Type="http://schemas.openxmlformats.org/officeDocument/2006/relationships/image" Target="NULL"/><Relationship Id="rId14" Type="http://schemas.openxmlformats.org/officeDocument/2006/relationships/image" Target="../media/image431.png"/><Relationship Id="rId22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D5D7E-A830-4C88-81DF-E3CCC219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95" y="1601434"/>
            <a:ext cx="2017570" cy="8916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74B95D-2D5A-4C94-9A3B-7D6DFD5DDDE0}"/>
              </a:ext>
            </a:extLst>
          </p:cNvPr>
          <p:cNvGrpSpPr/>
          <p:nvPr/>
        </p:nvGrpSpPr>
        <p:grpSpPr>
          <a:xfrm>
            <a:off x="6342274" y="1397222"/>
            <a:ext cx="1071733" cy="975050"/>
            <a:chOff x="5911314" y="3065084"/>
            <a:chExt cx="1428977" cy="130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/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noFill/>
                <a:ln w="254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35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FE98B0-52CC-4608-B78D-E65B4F1D5962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/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solidFill>
                                  <a:srgbClr val="FB0B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1350" dirty="0">
                    <a:solidFill>
                      <a:srgbClr val="FB0BD9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blipFill>
                  <a:blip r:embed="rId4"/>
                  <a:stretch>
                    <a:fillRect t="-12245" r="-15385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D07FB-812E-4ECD-8048-A47DEB4C24FE}"/>
              </a:ext>
            </a:extLst>
          </p:cNvPr>
          <p:cNvGrpSpPr/>
          <p:nvPr/>
        </p:nvGrpSpPr>
        <p:grpSpPr>
          <a:xfrm>
            <a:off x="4302007" y="2709184"/>
            <a:ext cx="1585725" cy="1010105"/>
            <a:chOff x="4860294" y="2119219"/>
            <a:chExt cx="2114300" cy="13468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703BC3-0367-4DF4-9725-CF72FEC0C314}"/>
                </a:ext>
              </a:extLst>
            </p:cNvPr>
            <p:cNvSpPr/>
            <p:nvPr/>
          </p:nvSpPr>
          <p:spPr>
            <a:xfrm>
              <a:off x="4922142" y="2160050"/>
              <a:ext cx="1990605" cy="12441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E18AEA-4BC0-4EB6-B4E8-D6084A889F14}"/>
                </a:ext>
              </a:extLst>
            </p:cNvPr>
            <p:cNvSpPr/>
            <p:nvPr/>
          </p:nvSpPr>
          <p:spPr>
            <a:xfrm>
              <a:off x="4860294" y="2119219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4FEF96-99AB-43E6-87F2-036403976D04}"/>
                </a:ext>
              </a:extLst>
            </p:cNvPr>
            <p:cNvSpPr/>
            <p:nvPr/>
          </p:nvSpPr>
          <p:spPr>
            <a:xfrm>
              <a:off x="6850899" y="3342330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C25EA-781A-4D46-AB41-6E1606A92AC6}"/>
              </a:ext>
            </a:extLst>
          </p:cNvPr>
          <p:cNvSpPr txBox="1"/>
          <p:nvPr/>
        </p:nvSpPr>
        <p:spPr>
          <a:xfrm>
            <a:off x="3005337" y="2622147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m_vTopLeft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728C0-0C6C-40C9-996C-86BF0F0DBA79}"/>
              </a:ext>
            </a:extLst>
          </p:cNvPr>
          <p:cNvSpPr txBox="1"/>
          <p:nvPr/>
        </p:nvSpPr>
        <p:spPr>
          <a:xfrm>
            <a:off x="5903710" y="3520986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m_vBottomRt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7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 71">
            <a:extLst>
              <a:ext uri="{FF2B5EF4-FFF2-40B4-BE49-F238E27FC236}">
                <a16:creationId xmlns:a16="http://schemas.microsoft.com/office/drawing/2014/main" id="{13156736-742D-9E66-F395-510EE50243E1}"/>
              </a:ext>
            </a:extLst>
          </p:cNvPr>
          <p:cNvSpPr/>
          <p:nvPr/>
        </p:nvSpPr>
        <p:spPr>
          <a:xfrm>
            <a:off x="2842677" y="3979167"/>
            <a:ext cx="389981" cy="389981"/>
          </a:xfrm>
          <a:prstGeom prst="arc">
            <a:avLst>
              <a:gd name="adj1" fmla="val 11677162"/>
              <a:gd name="adj2" fmla="val 21188998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103E62-BA31-9323-BE93-8E97B2B9AD66}"/>
              </a:ext>
            </a:extLst>
          </p:cNvPr>
          <p:cNvSpPr/>
          <p:nvPr/>
        </p:nvSpPr>
        <p:spPr>
          <a:xfrm>
            <a:off x="2549031" y="832982"/>
            <a:ext cx="1099537" cy="109953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3F5BF4-C8D3-9F3E-C1F6-341A38A31F66}"/>
              </a:ext>
            </a:extLst>
          </p:cNvPr>
          <p:cNvSpPr/>
          <p:nvPr/>
        </p:nvSpPr>
        <p:spPr>
          <a:xfrm>
            <a:off x="862522" y="1075891"/>
            <a:ext cx="1099537" cy="1099537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715A16-E46C-EBCE-5193-B8F47699211B}"/>
              </a:ext>
            </a:extLst>
          </p:cNvPr>
          <p:cNvCxnSpPr>
            <a:cxnSpLocks/>
          </p:cNvCxnSpPr>
          <p:nvPr/>
        </p:nvCxnSpPr>
        <p:spPr>
          <a:xfrm flipV="1">
            <a:off x="3091007" y="1740786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E82022-0EC4-0310-56EA-D28129454781}"/>
              </a:ext>
            </a:extLst>
          </p:cNvPr>
          <p:cNvCxnSpPr>
            <a:cxnSpLocks/>
          </p:cNvCxnSpPr>
          <p:nvPr/>
        </p:nvCxnSpPr>
        <p:spPr>
          <a:xfrm flipV="1">
            <a:off x="929420" y="2035513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arrow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3CFC5-2D6A-4975-AAA9-DF461B90932A}"/>
              </a:ext>
            </a:extLst>
          </p:cNvPr>
          <p:cNvCxnSpPr/>
          <p:nvPr/>
        </p:nvCxnSpPr>
        <p:spPr>
          <a:xfrm flipV="1">
            <a:off x="1571802" y="1828637"/>
            <a:ext cx="1519205" cy="20776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0FF64E-3A25-B9E7-B6B2-BFEE945BEAFB}"/>
                  </a:ext>
                </a:extLst>
              </p:cNvPr>
              <p:cNvSpPr txBox="1"/>
              <p:nvPr/>
            </p:nvSpPr>
            <p:spPr>
              <a:xfrm>
                <a:off x="2915238" y="1864314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0FF64E-3A25-B9E7-B6B2-BFEE945B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38" y="1864314"/>
                <a:ext cx="335280" cy="369332"/>
              </a:xfrm>
              <a:prstGeom prst="rect">
                <a:avLst/>
              </a:prstGeom>
              <a:blipFill>
                <a:blip r:embed="rId2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6B2486-E1D7-08B2-6A9F-03C36474825C}"/>
                  </a:ext>
                </a:extLst>
              </p:cNvPr>
              <p:cNvSpPr txBox="1"/>
              <p:nvPr/>
            </p:nvSpPr>
            <p:spPr>
              <a:xfrm>
                <a:off x="1546162" y="2036401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6B2486-E1D7-08B2-6A9F-03C36474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62" y="2036401"/>
                <a:ext cx="335280" cy="369332"/>
              </a:xfrm>
              <a:prstGeom prst="rect">
                <a:avLst/>
              </a:prstGeom>
              <a:blipFill>
                <a:blip r:embed="rId3"/>
                <a:stretch>
                  <a:fillRect t="-22951" r="-2363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8C5DE-C964-A250-196F-6514F0369D03}"/>
                  </a:ext>
                </a:extLst>
              </p:cNvPr>
              <p:cNvSpPr txBox="1"/>
              <p:nvPr/>
            </p:nvSpPr>
            <p:spPr>
              <a:xfrm>
                <a:off x="705053" y="2098874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8C5DE-C964-A250-196F-6514F0369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3" y="2098874"/>
                <a:ext cx="448734" cy="369332"/>
              </a:xfrm>
              <a:prstGeom prst="rect">
                <a:avLst/>
              </a:prstGeom>
              <a:blipFill>
                <a:blip r:embed="rId4"/>
                <a:stretch>
                  <a:fillRect t="-13115" r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F421518F-A35F-0330-6DCC-89286FF402C8}"/>
              </a:ext>
            </a:extLst>
          </p:cNvPr>
          <p:cNvSpPr/>
          <p:nvPr/>
        </p:nvSpPr>
        <p:spPr>
          <a:xfrm>
            <a:off x="1364777" y="157814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DC4AC-EB9F-0EC5-FAD1-973ADBA6D578}"/>
              </a:ext>
            </a:extLst>
          </p:cNvPr>
          <p:cNvCxnSpPr>
            <a:cxnSpLocks/>
          </p:cNvCxnSpPr>
          <p:nvPr/>
        </p:nvCxnSpPr>
        <p:spPr>
          <a:xfrm>
            <a:off x="1426301" y="1673127"/>
            <a:ext cx="146482" cy="363984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E5A2E75-6B25-A3E7-440A-B7D66A17271D}"/>
              </a:ext>
            </a:extLst>
          </p:cNvPr>
          <p:cNvSpPr/>
          <p:nvPr/>
        </p:nvSpPr>
        <p:spPr>
          <a:xfrm>
            <a:off x="3051286" y="133058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0067DC-F0AC-8CFA-07DE-C9592CA8B19D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3094182" y="1425606"/>
            <a:ext cx="4617" cy="393957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EDCA66-E7F7-948D-A36C-A942350FDBB6}"/>
                  </a:ext>
                </a:extLst>
              </p:cNvPr>
              <p:cNvSpPr txBox="1"/>
              <p:nvPr/>
            </p:nvSpPr>
            <p:spPr>
              <a:xfrm>
                <a:off x="3566041" y="1754032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EDCA66-E7F7-948D-A36C-A942350F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41" y="1754032"/>
                <a:ext cx="448734" cy="369332"/>
              </a:xfrm>
              <a:prstGeom prst="rect">
                <a:avLst/>
              </a:prstGeom>
              <a:blipFill>
                <a:blip r:embed="rId5"/>
                <a:stretch>
                  <a:fillRect t="-13333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457093B1-E70E-3E0A-D174-4C77D2FAA03F}"/>
              </a:ext>
            </a:extLst>
          </p:cNvPr>
          <p:cNvSpPr/>
          <p:nvPr/>
        </p:nvSpPr>
        <p:spPr>
          <a:xfrm>
            <a:off x="1321437" y="3352731"/>
            <a:ext cx="1099537" cy="1099537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DDB8C9-41D9-314A-A850-75B981FD9491}"/>
              </a:ext>
            </a:extLst>
          </p:cNvPr>
          <p:cNvCxnSpPr>
            <a:cxnSpLocks/>
          </p:cNvCxnSpPr>
          <p:nvPr/>
        </p:nvCxnSpPr>
        <p:spPr>
          <a:xfrm flipV="1">
            <a:off x="3043493" y="4094180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B16C5E-9BBC-6E53-B770-53375CB7129D}"/>
              </a:ext>
            </a:extLst>
          </p:cNvPr>
          <p:cNvCxnSpPr>
            <a:cxnSpLocks/>
          </p:cNvCxnSpPr>
          <p:nvPr/>
        </p:nvCxnSpPr>
        <p:spPr>
          <a:xfrm flipV="1">
            <a:off x="881906" y="4388907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arrow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273CDF-7354-66D5-226A-E1D43A6A771D}"/>
                  </a:ext>
                </a:extLst>
              </p:cNvPr>
              <p:cNvSpPr txBox="1"/>
              <p:nvPr/>
            </p:nvSpPr>
            <p:spPr>
              <a:xfrm>
                <a:off x="2867724" y="4217708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273CDF-7354-66D5-226A-E1D43A6A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724" y="4217708"/>
                <a:ext cx="335280" cy="369332"/>
              </a:xfrm>
              <a:prstGeom prst="rect">
                <a:avLst/>
              </a:prstGeom>
              <a:blipFill>
                <a:blip r:embed="rId6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108D87-54F0-A0DC-C358-9BE3D55F6C65}"/>
                  </a:ext>
                </a:extLst>
              </p:cNvPr>
              <p:cNvSpPr txBox="1"/>
              <p:nvPr/>
            </p:nvSpPr>
            <p:spPr>
              <a:xfrm>
                <a:off x="1332511" y="4412005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108D87-54F0-A0DC-C358-9BE3D55F6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11" y="4412005"/>
                <a:ext cx="335280" cy="369332"/>
              </a:xfrm>
              <a:prstGeom prst="rect">
                <a:avLst/>
              </a:prstGeom>
              <a:blipFill>
                <a:blip r:embed="rId7"/>
                <a:stretch>
                  <a:fillRect t="-23333"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CABE45-295B-4525-7722-83B9B6A6A160}"/>
                  </a:ext>
                </a:extLst>
              </p:cNvPr>
              <p:cNvSpPr txBox="1"/>
              <p:nvPr/>
            </p:nvSpPr>
            <p:spPr>
              <a:xfrm>
                <a:off x="657539" y="4452268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CABE45-295B-4525-7722-83B9B6A6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9" y="4452268"/>
                <a:ext cx="448734" cy="369332"/>
              </a:xfrm>
              <a:prstGeom prst="rect">
                <a:avLst/>
              </a:prstGeom>
              <a:blipFill>
                <a:blip r:embed="rId8"/>
                <a:stretch>
                  <a:fillRect t="-13115" r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92914B-4E10-0AFD-641B-E05E02ED05D3}"/>
              </a:ext>
            </a:extLst>
          </p:cNvPr>
          <p:cNvCxnSpPr>
            <a:cxnSpLocks/>
          </p:cNvCxnSpPr>
          <p:nvPr/>
        </p:nvCxnSpPr>
        <p:spPr>
          <a:xfrm flipH="1">
            <a:off x="1525269" y="3957812"/>
            <a:ext cx="315173" cy="432693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E6B114-AB41-6FBE-6AED-35133349E49A}"/>
                  </a:ext>
                </a:extLst>
              </p:cNvPr>
              <p:cNvSpPr txBox="1"/>
              <p:nvPr/>
            </p:nvSpPr>
            <p:spPr>
              <a:xfrm>
                <a:off x="3518527" y="4107426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E6B114-AB41-6FBE-6AED-35133349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27" y="4107426"/>
                <a:ext cx="448734" cy="369332"/>
              </a:xfrm>
              <a:prstGeom prst="rect">
                <a:avLst/>
              </a:prstGeom>
              <a:blipFill>
                <a:blip r:embed="rId9"/>
                <a:stretch>
                  <a:fillRect t="-13333" r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4C3E5C-1B08-DF83-8FC7-F23A7E5DAAC9}"/>
              </a:ext>
            </a:extLst>
          </p:cNvPr>
          <p:cNvCxnSpPr>
            <a:cxnSpLocks/>
          </p:cNvCxnSpPr>
          <p:nvPr/>
        </p:nvCxnSpPr>
        <p:spPr>
          <a:xfrm>
            <a:off x="1918718" y="3910849"/>
            <a:ext cx="1124664" cy="268606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4CE899-A392-F5EB-8206-C1D852985481}"/>
              </a:ext>
            </a:extLst>
          </p:cNvPr>
          <p:cNvCxnSpPr>
            <a:cxnSpLocks/>
          </p:cNvCxnSpPr>
          <p:nvPr/>
        </p:nvCxnSpPr>
        <p:spPr>
          <a:xfrm rot="5400000" flipV="1">
            <a:off x="1117651" y="3846130"/>
            <a:ext cx="1519205" cy="207764"/>
          </a:xfrm>
          <a:prstGeom prst="straightConnector1">
            <a:avLst/>
          </a:prstGeom>
          <a:ln w="25400" cap="sq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D18720C-86A5-B48E-1F39-4A86FCBEDDC2}"/>
              </a:ext>
            </a:extLst>
          </p:cNvPr>
          <p:cNvSpPr/>
          <p:nvPr/>
        </p:nvSpPr>
        <p:spPr>
          <a:xfrm>
            <a:off x="1823692" y="385498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4C1887-C61C-EDA4-5130-E977B6DBD1E5}"/>
              </a:ext>
            </a:extLst>
          </p:cNvPr>
          <p:cNvSpPr txBox="1"/>
          <p:nvPr/>
        </p:nvSpPr>
        <p:spPr>
          <a:xfrm>
            <a:off x="1915893" y="4285913"/>
            <a:ext cx="5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POI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CD3C22C9-57EF-95E8-91A4-2D8229B8CD04}"/>
              </a:ext>
            </a:extLst>
          </p:cNvPr>
          <p:cNvSpPr/>
          <p:nvPr/>
        </p:nvSpPr>
        <p:spPr>
          <a:xfrm rot="10297040">
            <a:off x="1797138" y="4207344"/>
            <a:ext cx="122313" cy="121474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B245A5-2367-C992-195D-E8C614B1F5B9}"/>
              </a:ext>
            </a:extLst>
          </p:cNvPr>
          <p:cNvCxnSpPr/>
          <p:nvPr/>
        </p:nvCxnSpPr>
        <p:spPr>
          <a:xfrm flipV="1">
            <a:off x="1524288" y="4182031"/>
            <a:ext cx="1519205" cy="20776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5E46848-7638-B29B-15D0-6EC6218D6941}"/>
              </a:ext>
            </a:extLst>
          </p:cNvPr>
          <p:cNvSpPr/>
          <p:nvPr/>
        </p:nvSpPr>
        <p:spPr>
          <a:xfrm>
            <a:off x="1876145" y="4280181"/>
            <a:ext cx="95026" cy="95026"/>
          </a:xfrm>
          <a:prstGeom prst="ellipse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580C95-BAFF-0C20-1324-AA7CF31E07EB}"/>
                  </a:ext>
                </a:extLst>
              </p:cNvPr>
              <p:cNvSpPr txBox="1"/>
              <p:nvPr/>
            </p:nvSpPr>
            <p:spPr>
              <a:xfrm>
                <a:off x="1510765" y="3552992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580C95-BAFF-0C20-1324-AA7CF31E0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765" y="3552992"/>
                <a:ext cx="335280" cy="369332"/>
              </a:xfrm>
              <a:prstGeom prst="rect">
                <a:avLst/>
              </a:prstGeom>
              <a:blipFill>
                <a:blip r:embed="rId10"/>
                <a:stretch>
                  <a:fillRect t="-23333"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085B5CD0-F4E4-CD20-1D55-6106BB53CA3A}"/>
              </a:ext>
            </a:extLst>
          </p:cNvPr>
          <p:cNvSpPr/>
          <p:nvPr/>
        </p:nvSpPr>
        <p:spPr>
          <a:xfrm>
            <a:off x="1402451" y="1870639"/>
            <a:ext cx="389981" cy="389981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A468136-B786-3694-9972-531FD7B673E8}"/>
              </a:ext>
            </a:extLst>
          </p:cNvPr>
          <p:cNvSpPr/>
          <p:nvPr/>
        </p:nvSpPr>
        <p:spPr>
          <a:xfrm>
            <a:off x="2894674" y="1629110"/>
            <a:ext cx="389981" cy="389981"/>
          </a:xfrm>
          <a:prstGeom prst="arc">
            <a:avLst>
              <a:gd name="adj1" fmla="val 16557705"/>
              <a:gd name="adj2" fmla="val 20905882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E80DEB25-CAC5-5D00-0558-931F4C8E4AD0}"/>
              </a:ext>
            </a:extLst>
          </p:cNvPr>
          <p:cNvSpPr/>
          <p:nvPr/>
        </p:nvSpPr>
        <p:spPr>
          <a:xfrm>
            <a:off x="1335123" y="4182031"/>
            <a:ext cx="389981" cy="389981"/>
          </a:xfrm>
          <a:prstGeom prst="arc">
            <a:avLst>
              <a:gd name="adj1" fmla="val 10418041"/>
              <a:gd name="adj2" fmla="val 18225664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33604A-12F3-18D9-07FA-167C8F246A01}"/>
                  </a:ext>
                </a:extLst>
              </p:cNvPr>
              <p:cNvSpPr txBox="1"/>
              <p:nvPr/>
            </p:nvSpPr>
            <p:spPr>
              <a:xfrm>
                <a:off x="1022463" y="1282398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33604A-12F3-18D9-07FA-167C8F24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63" y="1282398"/>
                <a:ext cx="335280" cy="369332"/>
              </a:xfrm>
              <a:prstGeom prst="rect">
                <a:avLst/>
              </a:prstGeom>
              <a:blipFill>
                <a:blip r:embed="rId11"/>
                <a:stretch>
                  <a:fillRect t="-22951" r="-2363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940902-6C27-3933-B28E-85A216AB5F1B}"/>
                  </a:ext>
                </a:extLst>
              </p:cNvPr>
              <p:cNvSpPr txBox="1"/>
              <p:nvPr/>
            </p:nvSpPr>
            <p:spPr>
              <a:xfrm>
                <a:off x="2725627" y="1040953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940902-6C27-3933-B28E-85A216AB5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27" y="1040953"/>
                <a:ext cx="335280" cy="369332"/>
              </a:xfrm>
              <a:prstGeom prst="rect">
                <a:avLst/>
              </a:prstGeom>
              <a:blipFill>
                <a:blip r:embed="rId12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9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5FF9D1B9-B29C-D8AE-C6D1-ED76B91A93AA}"/>
              </a:ext>
            </a:extLst>
          </p:cNvPr>
          <p:cNvSpPr/>
          <p:nvPr/>
        </p:nvSpPr>
        <p:spPr>
          <a:xfrm>
            <a:off x="3848100" y="1524000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D3B3F-F175-2C0E-8677-78BE04C4E88D}"/>
              </a:ext>
            </a:extLst>
          </p:cNvPr>
          <p:cNvSpPr/>
          <p:nvPr/>
        </p:nvSpPr>
        <p:spPr>
          <a:xfrm>
            <a:off x="604777" y="1516373"/>
            <a:ext cx="1715783" cy="1715783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6BEF89-3548-16E4-68A0-77EBF31197D2}"/>
              </a:ext>
            </a:extLst>
          </p:cNvPr>
          <p:cNvSpPr/>
          <p:nvPr/>
        </p:nvSpPr>
        <p:spPr>
          <a:xfrm>
            <a:off x="2165594" y="2156453"/>
            <a:ext cx="1106183" cy="1106183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DD8F2F-DD24-8B40-6FDE-BE47C3ABD8B3}"/>
              </a:ext>
            </a:extLst>
          </p:cNvPr>
          <p:cNvSpPr/>
          <p:nvPr/>
        </p:nvSpPr>
        <p:spPr>
          <a:xfrm>
            <a:off x="2140681" y="2522220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52503-3A2F-15A9-29E5-E479E7D7D679}"/>
              </a:ext>
            </a:extLst>
          </p:cNvPr>
          <p:cNvSpPr txBox="1"/>
          <p:nvPr/>
        </p:nvSpPr>
        <p:spPr>
          <a:xfrm>
            <a:off x="2249433" y="2447637"/>
            <a:ext cx="5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B7E7F7-40C6-FCA8-4788-5B3CBED340B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4605597" y="2281497"/>
            <a:ext cx="352483" cy="2160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arrow" w="med" len="lg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ED01A3C-8CA2-0C5B-7E61-B95CE6677294}"/>
              </a:ext>
            </a:extLst>
          </p:cNvPr>
          <p:cNvSpPr/>
          <p:nvPr/>
        </p:nvSpPr>
        <p:spPr>
          <a:xfrm>
            <a:off x="4524487" y="2200387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ED400D-3902-3E87-964F-F043DA80165D}"/>
              </a:ext>
            </a:extLst>
          </p:cNvPr>
          <p:cNvSpPr/>
          <p:nvPr/>
        </p:nvSpPr>
        <p:spPr>
          <a:xfrm>
            <a:off x="4914900" y="244417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04743-5689-5219-1441-A1AE98C9B1B7}"/>
                  </a:ext>
                </a:extLst>
              </p:cNvPr>
              <p:cNvSpPr txBox="1"/>
              <p:nvPr/>
            </p:nvSpPr>
            <p:spPr>
              <a:xfrm>
                <a:off x="4873775" y="210203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04743-5689-5219-1441-A1AE98C9B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75" y="2102032"/>
                <a:ext cx="422125" cy="369332"/>
              </a:xfrm>
              <a:prstGeom prst="rect">
                <a:avLst/>
              </a:prstGeom>
              <a:blipFill>
                <a:blip r:embed="rId2"/>
                <a:stretch>
                  <a:fillRect t="-23333" r="-318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797F2C-5C3A-0071-69BE-F9174068EE98}"/>
              </a:ext>
            </a:extLst>
          </p:cNvPr>
          <p:cNvCxnSpPr/>
          <p:nvPr/>
        </p:nvCxnSpPr>
        <p:spPr>
          <a:xfrm>
            <a:off x="4663440" y="4854638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6EF98C7-26BE-99E0-840C-ECC361165497}"/>
              </a:ext>
            </a:extLst>
          </p:cNvPr>
          <p:cNvSpPr/>
          <p:nvPr/>
        </p:nvSpPr>
        <p:spPr>
          <a:xfrm>
            <a:off x="3893820" y="4091940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39D7A-9E6B-0E37-4C5C-F7DC288A2AFF}"/>
                  </a:ext>
                </a:extLst>
              </p:cNvPr>
              <p:cNvSpPr txBox="1"/>
              <p:nvPr/>
            </p:nvSpPr>
            <p:spPr>
              <a:xfrm>
                <a:off x="6212560" y="5158121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39D7A-9E6B-0E37-4C5C-F7DC288A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560" y="5158121"/>
                <a:ext cx="422125" cy="369332"/>
              </a:xfrm>
              <a:prstGeom prst="rect">
                <a:avLst/>
              </a:prstGeom>
              <a:blipFill>
                <a:blip r:embed="rId3"/>
                <a:stretch>
                  <a:fillRect t="-22951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62858-8886-32B8-6796-41CDA341428E}"/>
                  </a:ext>
                </a:extLst>
              </p:cNvPr>
              <p:cNvSpPr txBox="1"/>
              <p:nvPr/>
            </p:nvSpPr>
            <p:spPr>
              <a:xfrm>
                <a:off x="4197350" y="444743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62858-8886-32B8-6796-41CDA341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50" y="4447431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t="-23333" r="-1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1149E3-3261-1240-1D6A-93CFEAA1B7F1}"/>
              </a:ext>
            </a:extLst>
          </p:cNvPr>
          <p:cNvCxnSpPr/>
          <p:nvPr/>
        </p:nvCxnSpPr>
        <p:spPr>
          <a:xfrm>
            <a:off x="4621530" y="4817745"/>
            <a:ext cx="1619250" cy="53340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dash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5C0AEC4-E670-8F15-C5CC-CF79034AD310}"/>
              </a:ext>
            </a:extLst>
          </p:cNvPr>
          <p:cNvSpPr/>
          <p:nvPr/>
        </p:nvSpPr>
        <p:spPr>
          <a:xfrm>
            <a:off x="6186637" y="5301017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FB85B7-78A9-8E57-D82D-E7238EB1729D}"/>
              </a:ext>
            </a:extLst>
          </p:cNvPr>
          <p:cNvCxnSpPr/>
          <p:nvPr/>
        </p:nvCxnSpPr>
        <p:spPr>
          <a:xfrm>
            <a:off x="4612640" y="4818380"/>
            <a:ext cx="388620" cy="12192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arrow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8D7B45-111B-3A1A-8279-AB07837FA2E6}"/>
                  </a:ext>
                </a:extLst>
              </p:cNvPr>
              <p:cNvSpPr txBox="1"/>
              <p:nvPr/>
            </p:nvSpPr>
            <p:spPr>
              <a:xfrm>
                <a:off x="4663440" y="450265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8D7B45-111B-3A1A-8279-AB07837F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502650"/>
                <a:ext cx="546100" cy="369332"/>
              </a:xfrm>
              <a:prstGeom prst="rect">
                <a:avLst/>
              </a:prstGeom>
              <a:blipFill>
                <a:blip r:embed="rId5"/>
                <a:stretch>
                  <a:fillRect t="-6667" r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494A284-A84C-8238-7F6A-5E7F859924DB}"/>
              </a:ext>
            </a:extLst>
          </p:cNvPr>
          <p:cNvSpPr/>
          <p:nvPr/>
        </p:nvSpPr>
        <p:spPr>
          <a:xfrm rot="6485164">
            <a:off x="4772555" y="4808926"/>
            <a:ext cx="222773" cy="674410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B68AB0-6775-9059-8C4C-64A96A0C49E5}"/>
                  </a:ext>
                </a:extLst>
              </p:cNvPr>
              <p:cNvSpPr txBox="1"/>
              <p:nvPr/>
            </p:nvSpPr>
            <p:spPr>
              <a:xfrm>
                <a:off x="4468639" y="518800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B68AB0-6775-9059-8C4C-64A96A0C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39" y="5188007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B1554D1B-CE30-6C29-95DB-51632F457AF1}"/>
              </a:ext>
            </a:extLst>
          </p:cNvPr>
          <p:cNvSpPr/>
          <p:nvPr/>
        </p:nvSpPr>
        <p:spPr>
          <a:xfrm>
            <a:off x="5253834" y="4988877"/>
            <a:ext cx="87786" cy="76582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12D0F1-7E88-CE29-6509-ED2711195F4E}"/>
              </a:ext>
            </a:extLst>
          </p:cNvPr>
          <p:cNvSpPr/>
          <p:nvPr/>
        </p:nvSpPr>
        <p:spPr>
          <a:xfrm>
            <a:off x="4570207" y="4768327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D73334-5784-CF18-5B6F-E3067DEC8F7A}"/>
                  </a:ext>
                </a:extLst>
              </p:cNvPr>
              <p:cNvSpPr txBox="1"/>
              <p:nvPr/>
            </p:nvSpPr>
            <p:spPr>
              <a:xfrm>
                <a:off x="5289866" y="4708247"/>
                <a:ext cx="1090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D73334-5784-CF18-5B6F-E3067DEC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66" y="4708247"/>
                <a:ext cx="1090442" cy="369332"/>
              </a:xfrm>
              <a:prstGeom prst="rect">
                <a:avLst/>
              </a:prstGeom>
              <a:blipFill>
                <a:blip r:embed="rId7"/>
                <a:stretch>
                  <a:fillRect t="-22951" r="-1061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6F556F-46E0-55E7-4768-DE187CFE0123}"/>
                  </a:ext>
                </a:extLst>
              </p:cNvPr>
              <p:cNvSpPr txBox="1"/>
              <p:nvPr/>
            </p:nvSpPr>
            <p:spPr>
              <a:xfrm>
                <a:off x="4136148" y="186526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6F556F-46E0-55E7-4768-DE187CFE0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8" y="1865269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 t="-22951" r="-1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22E750-B0B0-F2E4-E1B2-7AE33D823DB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496265" y="2049935"/>
            <a:ext cx="299227" cy="290732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lg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7D096-1751-DF11-3D7B-876D5B7939FF}"/>
                  </a:ext>
                </a:extLst>
              </p:cNvPr>
              <p:cNvSpPr txBox="1"/>
              <p:nvPr/>
            </p:nvSpPr>
            <p:spPr>
              <a:xfrm>
                <a:off x="1269579" y="195043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7D096-1751-DF11-3D7B-876D5B793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9" y="1950433"/>
                <a:ext cx="422125" cy="369332"/>
              </a:xfrm>
              <a:prstGeom prst="rect">
                <a:avLst/>
              </a:prstGeom>
              <a:blipFill>
                <a:blip r:embed="rId9"/>
                <a:stretch>
                  <a:fillRect t="-22951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62D3377-FCA4-5E79-7175-F4EC6049EA59}"/>
              </a:ext>
            </a:extLst>
          </p:cNvPr>
          <p:cNvSpPr/>
          <p:nvPr/>
        </p:nvSpPr>
        <p:spPr>
          <a:xfrm>
            <a:off x="1415155" y="232675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4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>
            <a:extLst>
              <a:ext uri="{FF2B5EF4-FFF2-40B4-BE49-F238E27FC236}">
                <a16:creationId xmlns:a16="http://schemas.microsoft.com/office/drawing/2014/main" id="{3E1EBAE9-68D6-0FE9-47A2-7AF868A5FB74}"/>
              </a:ext>
            </a:extLst>
          </p:cNvPr>
          <p:cNvSpPr/>
          <p:nvPr/>
        </p:nvSpPr>
        <p:spPr>
          <a:xfrm>
            <a:off x="5120605" y="1251622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8C6A43A0-49CA-B88D-E4E2-31CBDCC72A72}"/>
              </a:ext>
            </a:extLst>
          </p:cNvPr>
          <p:cNvSpPr/>
          <p:nvPr/>
        </p:nvSpPr>
        <p:spPr>
          <a:xfrm rot="2508561">
            <a:off x="6244816" y="1493012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4">
            <a:extLst>
              <a:ext uri="{FF2B5EF4-FFF2-40B4-BE49-F238E27FC236}">
                <a16:creationId xmlns:a16="http://schemas.microsoft.com/office/drawing/2014/main" id="{6445F041-B873-1DD1-0A0D-0DD26CF519E8}"/>
              </a:ext>
            </a:extLst>
          </p:cNvPr>
          <p:cNvSpPr/>
          <p:nvPr/>
        </p:nvSpPr>
        <p:spPr>
          <a:xfrm rot="15837355">
            <a:off x="5924135" y="2498985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62C80E-BB91-8F0E-D66D-5055DF6F1D43}"/>
              </a:ext>
            </a:extLst>
          </p:cNvPr>
          <p:cNvCxnSpPr>
            <a:cxnSpLocks/>
          </p:cNvCxnSpPr>
          <p:nvPr/>
        </p:nvCxnSpPr>
        <p:spPr>
          <a:xfrm flipV="1">
            <a:off x="5269999" y="2508885"/>
            <a:ext cx="2189981" cy="274937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420C80-88CF-A93A-CC2D-5900B6450DD1}"/>
              </a:ext>
            </a:extLst>
          </p:cNvPr>
          <p:cNvCxnSpPr>
            <a:cxnSpLocks/>
          </p:cNvCxnSpPr>
          <p:nvPr/>
        </p:nvCxnSpPr>
        <p:spPr>
          <a:xfrm>
            <a:off x="5764470" y="912902"/>
            <a:ext cx="1701225" cy="1595983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116" name="Arc 115">
            <a:extLst>
              <a:ext uri="{FF2B5EF4-FFF2-40B4-BE49-F238E27FC236}">
                <a16:creationId xmlns:a16="http://schemas.microsoft.com/office/drawing/2014/main" id="{63BD4DEA-D35C-73E7-7D21-E29D3880896C}"/>
              </a:ext>
            </a:extLst>
          </p:cNvPr>
          <p:cNvSpPr/>
          <p:nvPr/>
        </p:nvSpPr>
        <p:spPr>
          <a:xfrm>
            <a:off x="2799355" y="4653656"/>
            <a:ext cx="1122300" cy="1122300"/>
          </a:xfrm>
          <a:prstGeom prst="arc">
            <a:avLst>
              <a:gd name="adj1" fmla="val 10398233"/>
              <a:gd name="adj2" fmla="val 10770215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EBB1170-5F1F-E743-F9BF-FF3C62B5B000}"/>
              </a:ext>
            </a:extLst>
          </p:cNvPr>
          <p:cNvSpPr/>
          <p:nvPr/>
        </p:nvSpPr>
        <p:spPr>
          <a:xfrm>
            <a:off x="3000435" y="2396554"/>
            <a:ext cx="574486" cy="574486"/>
          </a:xfrm>
          <a:prstGeom prst="arc">
            <a:avLst>
              <a:gd name="adj1" fmla="val 10767924"/>
              <a:gd name="adj2" fmla="val 1177024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239555-5CE9-791D-9970-FE209A57012E}"/>
              </a:ext>
            </a:extLst>
          </p:cNvPr>
          <p:cNvCxnSpPr>
            <a:cxnSpLocks/>
          </p:cNvCxnSpPr>
          <p:nvPr/>
        </p:nvCxnSpPr>
        <p:spPr>
          <a:xfrm>
            <a:off x="884393" y="2695493"/>
            <a:ext cx="31353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 w="med" len="lg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209AEB7-C22B-24AD-7C71-ADCA3992976F}"/>
              </a:ext>
            </a:extLst>
          </p:cNvPr>
          <p:cNvCxnSpPr>
            <a:cxnSpLocks/>
          </p:cNvCxnSpPr>
          <p:nvPr/>
        </p:nvCxnSpPr>
        <p:spPr>
          <a:xfrm>
            <a:off x="968698" y="5217279"/>
            <a:ext cx="31353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 w="med" len="lg"/>
          </a:ln>
          <a:effectLst/>
        </p:spPr>
      </p:cxnSp>
      <p:sp>
        <p:nvSpPr>
          <p:cNvPr id="117" name="Arc 116">
            <a:extLst>
              <a:ext uri="{FF2B5EF4-FFF2-40B4-BE49-F238E27FC236}">
                <a16:creationId xmlns:a16="http://schemas.microsoft.com/office/drawing/2014/main" id="{399FA248-6BEE-DB61-9E38-F34974367A7B}"/>
              </a:ext>
            </a:extLst>
          </p:cNvPr>
          <p:cNvSpPr/>
          <p:nvPr/>
        </p:nvSpPr>
        <p:spPr>
          <a:xfrm>
            <a:off x="2961380" y="4802332"/>
            <a:ext cx="849734" cy="849734"/>
          </a:xfrm>
          <a:prstGeom prst="arc">
            <a:avLst>
              <a:gd name="adj1" fmla="val 10596323"/>
              <a:gd name="adj2" fmla="val 11953158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954093BF-E70A-DB74-F297-9016F3046543}"/>
              </a:ext>
            </a:extLst>
          </p:cNvPr>
          <p:cNvSpPr/>
          <p:nvPr/>
        </p:nvSpPr>
        <p:spPr>
          <a:xfrm>
            <a:off x="3002279" y="2396554"/>
            <a:ext cx="574486" cy="574486"/>
          </a:xfrm>
          <a:prstGeom prst="arc">
            <a:avLst>
              <a:gd name="adj1" fmla="val 11859351"/>
              <a:gd name="adj2" fmla="val 13604255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880B3D2-FFCE-2456-AD29-0A1626DC3B76}"/>
              </a:ext>
            </a:extLst>
          </p:cNvPr>
          <p:cNvCxnSpPr/>
          <p:nvPr/>
        </p:nvCxnSpPr>
        <p:spPr>
          <a:xfrm>
            <a:off x="1723300" y="2198986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9EDC0FF-28DA-5504-330F-B20E763D7762}"/>
              </a:ext>
            </a:extLst>
          </p:cNvPr>
          <p:cNvSpPr/>
          <p:nvPr/>
        </p:nvSpPr>
        <p:spPr>
          <a:xfrm>
            <a:off x="953680" y="1436288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EE526-3E52-7419-DF74-512ABD913BB3}"/>
                  </a:ext>
                </a:extLst>
              </p:cNvPr>
              <p:cNvSpPr txBox="1"/>
              <p:nvPr/>
            </p:nvSpPr>
            <p:spPr>
              <a:xfrm>
                <a:off x="3152077" y="266937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EE526-3E52-7419-DF74-512ABD91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77" y="2669373"/>
                <a:ext cx="422125" cy="369332"/>
              </a:xfrm>
              <a:prstGeom prst="rect">
                <a:avLst/>
              </a:prstGeom>
              <a:blipFill>
                <a:blip r:embed="rId2"/>
                <a:stretch>
                  <a:fillRect t="-23333" r="-3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A567-A28B-1CB9-A396-5E10E8858952}"/>
                  </a:ext>
                </a:extLst>
              </p:cNvPr>
              <p:cNvSpPr txBox="1"/>
              <p:nvPr/>
            </p:nvSpPr>
            <p:spPr>
              <a:xfrm>
                <a:off x="2082075" y="131884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A567-A28B-1CB9-A396-5E10E8858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75" y="1318846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t="-22951" r="-1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DF5C41-BC20-43F5-E5FB-3670FFE88801}"/>
              </a:ext>
            </a:extLst>
          </p:cNvPr>
          <p:cNvCxnSpPr/>
          <p:nvPr/>
        </p:nvCxnSpPr>
        <p:spPr>
          <a:xfrm>
            <a:off x="1681390" y="2162093"/>
            <a:ext cx="1619250" cy="5334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397AD1B-C6BF-AF62-1C24-540BEFC7C4D6}"/>
              </a:ext>
            </a:extLst>
          </p:cNvPr>
          <p:cNvSpPr/>
          <p:nvPr/>
        </p:nvSpPr>
        <p:spPr>
          <a:xfrm>
            <a:off x="3246497" y="2645365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71E92A-61D4-DBD8-DA01-7FE7B71093D6}"/>
              </a:ext>
            </a:extLst>
          </p:cNvPr>
          <p:cNvSpPr/>
          <p:nvPr/>
        </p:nvSpPr>
        <p:spPr>
          <a:xfrm>
            <a:off x="1630067" y="2112675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971764-163A-F909-2295-EA20AA88FAD0}"/>
              </a:ext>
            </a:extLst>
          </p:cNvPr>
          <p:cNvCxnSpPr>
            <a:cxnSpLocks/>
          </p:cNvCxnSpPr>
          <p:nvPr/>
        </p:nvCxnSpPr>
        <p:spPr>
          <a:xfrm>
            <a:off x="1597545" y="1097568"/>
            <a:ext cx="1709073" cy="159021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E374C-212F-A5E5-CBB8-916790F78CD6}"/>
              </a:ext>
            </a:extLst>
          </p:cNvPr>
          <p:cNvCxnSpPr>
            <a:cxnSpLocks/>
          </p:cNvCxnSpPr>
          <p:nvPr/>
        </p:nvCxnSpPr>
        <p:spPr>
          <a:xfrm flipV="1">
            <a:off x="1673860" y="1634778"/>
            <a:ext cx="487680" cy="5219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7655D4FE-83C0-71B0-37B4-3C59FA636D7F}"/>
              </a:ext>
            </a:extLst>
          </p:cNvPr>
          <p:cNvSpPr/>
          <p:nvPr/>
        </p:nvSpPr>
        <p:spPr>
          <a:xfrm rot="2508561">
            <a:off x="2077891" y="1677678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0715E86-8F45-3A70-BB96-B09EC13ECD96}"/>
              </a:ext>
            </a:extLst>
          </p:cNvPr>
          <p:cNvSpPr/>
          <p:nvPr/>
        </p:nvSpPr>
        <p:spPr>
          <a:xfrm>
            <a:off x="2114027" y="1579553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86569-75FB-5B86-B2F7-B8B06395EFDF}"/>
                  </a:ext>
                </a:extLst>
              </p:cNvPr>
              <p:cNvSpPr txBox="1"/>
              <p:nvPr/>
            </p:nvSpPr>
            <p:spPr>
              <a:xfrm>
                <a:off x="2285400" y="212031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86569-75FB-5B86-B2F7-B8B06395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400" y="2120317"/>
                <a:ext cx="4221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C3FF4-E302-CEA7-0B27-2DE701A298BD}"/>
                  </a:ext>
                </a:extLst>
              </p:cNvPr>
              <p:cNvSpPr txBox="1"/>
              <p:nvPr/>
            </p:nvSpPr>
            <p:spPr>
              <a:xfrm>
                <a:off x="2662615" y="225438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C3FF4-E302-CEA7-0B27-2DE701A29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15" y="2254387"/>
                <a:ext cx="4221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30DD6D-D634-A82A-F68D-3413FFBEC33B}"/>
                  </a:ext>
                </a:extLst>
              </p:cNvPr>
              <p:cNvSpPr txBox="1"/>
              <p:nvPr/>
            </p:nvSpPr>
            <p:spPr>
              <a:xfrm>
                <a:off x="1597444" y="1589066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30DD6D-D634-A82A-F68D-3413FFBEC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44" y="1589066"/>
                <a:ext cx="4221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5BD03-2317-4FA0-BEB6-E465011B56E9}"/>
                  </a:ext>
                </a:extLst>
              </p:cNvPr>
              <p:cNvSpPr txBox="1"/>
              <p:nvPr/>
            </p:nvSpPr>
            <p:spPr>
              <a:xfrm>
                <a:off x="2476965" y="273799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5BD03-2317-4FA0-BEB6-E465011B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65" y="2737992"/>
                <a:ext cx="422125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BD03D9-7E75-3CCA-414E-F1CB7F2A58B6}"/>
                  </a:ext>
                </a:extLst>
              </p:cNvPr>
              <p:cNvSpPr txBox="1"/>
              <p:nvPr/>
            </p:nvSpPr>
            <p:spPr>
              <a:xfrm>
                <a:off x="2609500" y="185365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BD03D9-7E75-3CCA-414E-F1CB7F2A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500" y="1853652"/>
                <a:ext cx="4221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6B4D72-ECEC-1D81-C181-01A007422B00}"/>
                  </a:ext>
                </a:extLst>
              </p:cNvPr>
              <p:cNvSpPr txBox="1"/>
              <p:nvPr/>
            </p:nvSpPr>
            <p:spPr>
              <a:xfrm>
                <a:off x="3935464" y="2499131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6B4D72-ECEC-1D81-C181-01A007422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64" y="2499131"/>
                <a:ext cx="4221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52BFE-CF87-5767-6E17-46B9383D2EA0}"/>
                  </a:ext>
                </a:extLst>
              </p:cNvPr>
              <p:cNvSpPr txBox="1"/>
              <p:nvPr/>
            </p:nvSpPr>
            <p:spPr>
              <a:xfrm>
                <a:off x="1630067" y="283143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52BFE-CF87-5767-6E17-46B9383D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67" y="2831432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 t="-22951" r="-17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3602CCC-5A6B-686E-8807-53A750044C86}"/>
              </a:ext>
            </a:extLst>
          </p:cNvPr>
          <p:cNvSpPr/>
          <p:nvPr/>
        </p:nvSpPr>
        <p:spPr>
          <a:xfrm>
            <a:off x="1715050" y="282098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E3E359C-AF9D-AEB2-56F7-E0A73A7E45B7}"/>
              </a:ext>
            </a:extLst>
          </p:cNvPr>
          <p:cNvSpPr/>
          <p:nvPr/>
        </p:nvSpPr>
        <p:spPr>
          <a:xfrm>
            <a:off x="2519914" y="2609110"/>
            <a:ext cx="403413" cy="329494"/>
          </a:xfrm>
          <a:custGeom>
            <a:avLst/>
            <a:gdLst>
              <a:gd name="connsiteX0" fmla="*/ 0 w 591128"/>
              <a:gd name="connsiteY0" fmla="*/ 457026 h 457026"/>
              <a:gd name="connsiteX1" fmla="*/ 50800 w 591128"/>
              <a:gd name="connsiteY1" fmla="*/ 249208 h 457026"/>
              <a:gd name="connsiteX2" fmla="*/ 267855 w 591128"/>
              <a:gd name="connsiteY2" fmla="*/ 50626 h 457026"/>
              <a:gd name="connsiteX3" fmla="*/ 434110 w 591128"/>
              <a:gd name="connsiteY3" fmla="*/ 4444 h 457026"/>
              <a:gd name="connsiteX4" fmla="*/ 591128 w 591128"/>
              <a:gd name="connsiteY4" fmla="*/ 4444 h 457026"/>
              <a:gd name="connsiteX0" fmla="*/ 180257 w 540476"/>
              <a:gd name="connsiteY0" fmla="*/ 378517 h 378517"/>
              <a:gd name="connsiteX1" fmla="*/ 148 w 540476"/>
              <a:gd name="connsiteY1" fmla="*/ 249208 h 378517"/>
              <a:gd name="connsiteX2" fmla="*/ 217203 w 540476"/>
              <a:gd name="connsiteY2" fmla="*/ 50626 h 378517"/>
              <a:gd name="connsiteX3" fmla="*/ 383458 w 540476"/>
              <a:gd name="connsiteY3" fmla="*/ 4444 h 378517"/>
              <a:gd name="connsiteX4" fmla="*/ 540476 w 540476"/>
              <a:gd name="connsiteY4" fmla="*/ 4444 h 378517"/>
              <a:gd name="connsiteX0" fmla="*/ 42083 w 402302"/>
              <a:gd name="connsiteY0" fmla="*/ 378517 h 378517"/>
              <a:gd name="connsiteX1" fmla="*/ 519 w 402302"/>
              <a:gd name="connsiteY1" fmla="*/ 203027 h 378517"/>
              <a:gd name="connsiteX2" fmla="*/ 79029 w 402302"/>
              <a:gd name="connsiteY2" fmla="*/ 50626 h 378517"/>
              <a:gd name="connsiteX3" fmla="*/ 245284 w 402302"/>
              <a:gd name="connsiteY3" fmla="*/ 4444 h 378517"/>
              <a:gd name="connsiteX4" fmla="*/ 402302 w 402302"/>
              <a:gd name="connsiteY4" fmla="*/ 4444 h 378517"/>
              <a:gd name="connsiteX0" fmla="*/ 42956 w 403175"/>
              <a:gd name="connsiteY0" fmla="*/ 378517 h 378517"/>
              <a:gd name="connsiteX1" fmla="*/ 1392 w 403175"/>
              <a:gd name="connsiteY1" fmla="*/ 203027 h 378517"/>
              <a:gd name="connsiteX2" fmla="*/ 107611 w 403175"/>
              <a:gd name="connsiteY2" fmla="*/ 22917 h 378517"/>
              <a:gd name="connsiteX3" fmla="*/ 246157 w 403175"/>
              <a:gd name="connsiteY3" fmla="*/ 4444 h 378517"/>
              <a:gd name="connsiteX4" fmla="*/ 403175 w 403175"/>
              <a:gd name="connsiteY4" fmla="*/ 4444 h 378517"/>
              <a:gd name="connsiteX0" fmla="*/ 56160 w 402524"/>
              <a:gd name="connsiteY0" fmla="*/ 313863 h 313863"/>
              <a:gd name="connsiteX1" fmla="*/ 741 w 402524"/>
              <a:gd name="connsiteY1" fmla="*/ 203027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13863 h 313863"/>
              <a:gd name="connsiteX1" fmla="*/ 741 w 402524"/>
              <a:gd name="connsiteY1" fmla="*/ 166081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29494 h 329494"/>
              <a:gd name="connsiteX1" fmla="*/ 741 w 402524"/>
              <a:gd name="connsiteY1" fmla="*/ 181712 h 329494"/>
              <a:gd name="connsiteX2" fmla="*/ 106960 w 402524"/>
              <a:gd name="connsiteY2" fmla="*/ 38548 h 329494"/>
              <a:gd name="connsiteX3" fmla="*/ 240888 w 402524"/>
              <a:gd name="connsiteY3" fmla="*/ 1602 h 329494"/>
              <a:gd name="connsiteX4" fmla="*/ 402524 w 402524"/>
              <a:gd name="connsiteY4" fmla="*/ 20075 h 329494"/>
              <a:gd name="connsiteX0" fmla="*/ 57049 w 403413"/>
              <a:gd name="connsiteY0" fmla="*/ 329494 h 329494"/>
              <a:gd name="connsiteX1" fmla="*/ 1630 w 403413"/>
              <a:gd name="connsiteY1" fmla="*/ 181712 h 329494"/>
              <a:gd name="connsiteX2" fmla="*/ 107849 w 403413"/>
              <a:gd name="connsiteY2" fmla="*/ 38548 h 329494"/>
              <a:gd name="connsiteX3" fmla="*/ 241777 w 403413"/>
              <a:gd name="connsiteY3" fmla="*/ 1602 h 329494"/>
              <a:gd name="connsiteX4" fmla="*/ 403413 w 403413"/>
              <a:gd name="connsiteY4" fmla="*/ 20075 h 32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13" h="329494">
                <a:moveTo>
                  <a:pt x="57049" y="329494"/>
                </a:moveTo>
                <a:cubicBezTo>
                  <a:pt x="18564" y="254833"/>
                  <a:pt x="-6837" y="230203"/>
                  <a:pt x="1630" y="181712"/>
                </a:cubicBezTo>
                <a:cubicBezTo>
                  <a:pt x="10097" y="133221"/>
                  <a:pt x="67825" y="68566"/>
                  <a:pt x="107849" y="38548"/>
                </a:cubicBezTo>
                <a:cubicBezTo>
                  <a:pt x="147873" y="8530"/>
                  <a:pt x="187898" y="9299"/>
                  <a:pt x="241777" y="1602"/>
                </a:cubicBezTo>
                <a:cubicBezTo>
                  <a:pt x="295656" y="-6095"/>
                  <a:pt x="351843" y="16226"/>
                  <a:pt x="403413" y="20075"/>
                </a:cubicBezTo>
              </a:path>
            </a:pathLst>
          </a:custGeom>
          <a:noFill/>
          <a:ln w="19050">
            <a:solidFill>
              <a:schemeClr val="accent6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E2411F6-C5EB-5974-8D22-41AE757DBD4D}"/>
              </a:ext>
            </a:extLst>
          </p:cNvPr>
          <p:cNvCxnSpPr/>
          <p:nvPr/>
        </p:nvCxnSpPr>
        <p:spPr>
          <a:xfrm>
            <a:off x="1807605" y="4720772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CA8DF06-D338-24B6-B39D-4B918741ACFF}"/>
              </a:ext>
            </a:extLst>
          </p:cNvPr>
          <p:cNvSpPr/>
          <p:nvPr/>
        </p:nvSpPr>
        <p:spPr>
          <a:xfrm>
            <a:off x="1037985" y="3958074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1A7BA6-0656-4911-93A8-91E257402210}"/>
                  </a:ext>
                </a:extLst>
              </p:cNvPr>
              <p:cNvSpPr txBox="1"/>
              <p:nvPr/>
            </p:nvSpPr>
            <p:spPr>
              <a:xfrm>
                <a:off x="3236382" y="519115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1A7BA6-0656-4911-93A8-91E25740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82" y="5191159"/>
                <a:ext cx="422125" cy="369332"/>
              </a:xfrm>
              <a:prstGeom prst="rect">
                <a:avLst/>
              </a:prstGeom>
              <a:blipFill>
                <a:blip r:embed="rId11"/>
                <a:stretch>
                  <a:fillRect t="-23333" r="-318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104CE-FB62-5D58-250B-BAF2DA7CFFF3}"/>
                  </a:ext>
                </a:extLst>
              </p:cNvPr>
              <p:cNvSpPr txBox="1"/>
              <p:nvPr/>
            </p:nvSpPr>
            <p:spPr>
              <a:xfrm>
                <a:off x="2166380" y="384063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104CE-FB62-5D58-250B-BAF2DA7C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80" y="3840632"/>
                <a:ext cx="609600" cy="369332"/>
              </a:xfrm>
              <a:prstGeom prst="rect">
                <a:avLst/>
              </a:prstGeom>
              <a:blipFill>
                <a:blip r:embed="rId12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6D4C3D-1432-CDBF-2BCC-E804B960FC76}"/>
              </a:ext>
            </a:extLst>
          </p:cNvPr>
          <p:cNvCxnSpPr/>
          <p:nvPr/>
        </p:nvCxnSpPr>
        <p:spPr>
          <a:xfrm>
            <a:off x="1765695" y="4683879"/>
            <a:ext cx="1619250" cy="5334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3A6DDE1-DA93-8E9C-D4ED-E375BD7AEAC9}"/>
              </a:ext>
            </a:extLst>
          </p:cNvPr>
          <p:cNvSpPr/>
          <p:nvPr/>
        </p:nvSpPr>
        <p:spPr>
          <a:xfrm>
            <a:off x="3330802" y="5167151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1FA095C-69A1-5090-14A6-8DD6F63D025D}"/>
              </a:ext>
            </a:extLst>
          </p:cNvPr>
          <p:cNvSpPr/>
          <p:nvPr/>
        </p:nvSpPr>
        <p:spPr>
          <a:xfrm>
            <a:off x="1714372" y="4634461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5B4B67-5BA0-BF41-C994-B9600CD93355}"/>
              </a:ext>
            </a:extLst>
          </p:cNvPr>
          <p:cNvCxnSpPr>
            <a:cxnSpLocks/>
          </p:cNvCxnSpPr>
          <p:nvPr/>
        </p:nvCxnSpPr>
        <p:spPr>
          <a:xfrm flipV="1">
            <a:off x="1183640" y="5209567"/>
            <a:ext cx="2207283" cy="2760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7" name="Rectangle 4">
            <a:extLst>
              <a:ext uri="{FF2B5EF4-FFF2-40B4-BE49-F238E27FC236}">
                <a16:creationId xmlns:a16="http://schemas.microsoft.com/office/drawing/2014/main" id="{C1A3A37F-A400-9DFB-CFA9-20CCDBF5287B}"/>
              </a:ext>
            </a:extLst>
          </p:cNvPr>
          <p:cNvSpPr/>
          <p:nvPr/>
        </p:nvSpPr>
        <p:spPr>
          <a:xfrm rot="15837355">
            <a:off x="1840445" y="5193989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30DAAD0-8B4A-139D-F639-CB17C5083A60}"/>
              </a:ext>
            </a:extLst>
          </p:cNvPr>
          <p:cNvSpPr/>
          <p:nvPr/>
        </p:nvSpPr>
        <p:spPr>
          <a:xfrm>
            <a:off x="2198332" y="4101339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A72823-7E6C-E70D-5D68-CA1A00D92604}"/>
                  </a:ext>
                </a:extLst>
              </p:cNvPr>
              <p:cNvSpPr txBox="1"/>
              <p:nvPr/>
            </p:nvSpPr>
            <p:spPr>
              <a:xfrm>
                <a:off x="2677931" y="498262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A72823-7E6C-E70D-5D68-CA1A00D9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931" y="4982623"/>
                <a:ext cx="4221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7CDF79-0715-B506-E63D-CEB7B651A9D8}"/>
                  </a:ext>
                </a:extLst>
              </p:cNvPr>
              <p:cNvSpPr txBox="1"/>
              <p:nvPr/>
            </p:nvSpPr>
            <p:spPr>
              <a:xfrm>
                <a:off x="1452659" y="481862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7CDF79-0715-B506-E63D-CEB7B651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59" y="4818622"/>
                <a:ext cx="4221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710CDF-BB75-D83C-1A40-59020BCC7724}"/>
                  </a:ext>
                </a:extLst>
              </p:cNvPr>
              <p:cNvSpPr txBox="1"/>
              <p:nvPr/>
            </p:nvSpPr>
            <p:spPr>
              <a:xfrm>
                <a:off x="2299495" y="5375825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710CDF-BB75-D83C-1A40-59020BCC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95" y="5375825"/>
                <a:ext cx="42212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6F1D64-C0E4-3CFA-41D9-CC93466A55D0}"/>
                  </a:ext>
                </a:extLst>
              </p:cNvPr>
              <p:cNvSpPr txBox="1"/>
              <p:nvPr/>
            </p:nvSpPr>
            <p:spPr>
              <a:xfrm>
                <a:off x="4019769" y="502091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6F1D64-C0E4-3CFA-41D9-CC93466A5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69" y="5020917"/>
                <a:ext cx="42212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8F9909F-5679-CD75-528A-F8BB8918A4A8}"/>
                  </a:ext>
                </a:extLst>
              </p:cNvPr>
              <p:cNvSpPr txBox="1"/>
              <p:nvPr/>
            </p:nvSpPr>
            <p:spPr>
              <a:xfrm>
                <a:off x="1714372" y="53532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8F9909F-5679-CD75-528A-F8BB8918A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72" y="5353218"/>
                <a:ext cx="609600" cy="369332"/>
              </a:xfrm>
              <a:prstGeom prst="rect">
                <a:avLst/>
              </a:prstGeom>
              <a:blipFill>
                <a:blip r:embed="rId17"/>
                <a:stretch>
                  <a:fillRect t="-22951" r="-17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CED3CC92-A348-1439-FF82-B047BA4500B6}"/>
              </a:ext>
            </a:extLst>
          </p:cNvPr>
          <p:cNvSpPr/>
          <p:nvPr/>
        </p:nvSpPr>
        <p:spPr>
          <a:xfrm>
            <a:off x="2351788" y="5243958"/>
            <a:ext cx="403413" cy="329494"/>
          </a:xfrm>
          <a:custGeom>
            <a:avLst/>
            <a:gdLst>
              <a:gd name="connsiteX0" fmla="*/ 0 w 591128"/>
              <a:gd name="connsiteY0" fmla="*/ 457026 h 457026"/>
              <a:gd name="connsiteX1" fmla="*/ 50800 w 591128"/>
              <a:gd name="connsiteY1" fmla="*/ 249208 h 457026"/>
              <a:gd name="connsiteX2" fmla="*/ 267855 w 591128"/>
              <a:gd name="connsiteY2" fmla="*/ 50626 h 457026"/>
              <a:gd name="connsiteX3" fmla="*/ 434110 w 591128"/>
              <a:gd name="connsiteY3" fmla="*/ 4444 h 457026"/>
              <a:gd name="connsiteX4" fmla="*/ 591128 w 591128"/>
              <a:gd name="connsiteY4" fmla="*/ 4444 h 457026"/>
              <a:gd name="connsiteX0" fmla="*/ 180257 w 540476"/>
              <a:gd name="connsiteY0" fmla="*/ 378517 h 378517"/>
              <a:gd name="connsiteX1" fmla="*/ 148 w 540476"/>
              <a:gd name="connsiteY1" fmla="*/ 249208 h 378517"/>
              <a:gd name="connsiteX2" fmla="*/ 217203 w 540476"/>
              <a:gd name="connsiteY2" fmla="*/ 50626 h 378517"/>
              <a:gd name="connsiteX3" fmla="*/ 383458 w 540476"/>
              <a:gd name="connsiteY3" fmla="*/ 4444 h 378517"/>
              <a:gd name="connsiteX4" fmla="*/ 540476 w 540476"/>
              <a:gd name="connsiteY4" fmla="*/ 4444 h 378517"/>
              <a:gd name="connsiteX0" fmla="*/ 42083 w 402302"/>
              <a:gd name="connsiteY0" fmla="*/ 378517 h 378517"/>
              <a:gd name="connsiteX1" fmla="*/ 519 w 402302"/>
              <a:gd name="connsiteY1" fmla="*/ 203027 h 378517"/>
              <a:gd name="connsiteX2" fmla="*/ 79029 w 402302"/>
              <a:gd name="connsiteY2" fmla="*/ 50626 h 378517"/>
              <a:gd name="connsiteX3" fmla="*/ 245284 w 402302"/>
              <a:gd name="connsiteY3" fmla="*/ 4444 h 378517"/>
              <a:gd name="connsiteX4" fmla="*/ 402302 w 402302"/>
              <a:gd name="connsiteY4" fmla="*/ 4444 h 378517"/>
              <a:gd name="connsiteX0" fmla="*/ 42956 w 403175"/>
              <a:gd name="connsiteY0" fmla="*/ 378517 h 378517"/>
              <a:gd name="connsiteX1" fmla="*/ 1392 w 403175"/>
              <a:gd name="connsiteY1" fmla="*/ 203027 h 378517"/>
              <a:gd name="connsiteX2" fmla="*/ 107611 w 403175"/>
              <a:gd name="connsiteY2" fmla="*/ 22917 h 378517"/>
              <a:gd name="connsiteX3" fmla="*/ 246157 w 403175"/>
              <a:gd name="connsiteY3" fmla="*/ 4444 h 378517"/>
              <a:gd name="connsiteX4" fmla="*/ 403175 w 403175"/>
              <a:gd name="connsiteY4" fmla="*/ 4444 h 378517"/>
              <a:gd name="connsiteX0" fmla="*/ 56160 w 402524"/>
              <a:gd name="connsiteY0" fmla="*/ 313863 h 313863"/>
              <a:gd name="connsiteX1" fmla="*/ 741 w 402524"/>
              <a:gd name="connsiteY1" fmla="*/ 203027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13863 h 313863"/>
              <a:gd name="connsiteX1" fmla="*/ 741 w 402524"/>
              <a:gd name="connsiteY1" fmla="*/ 166081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29494 h 329494"/>
              <a:gd name="connsiteX1" fmla="*/ 741 w 402524"/>
              <a:gd name="connsiteY1" fmla="*/ 181712 h 329494"/>
              <a:gd name="connsiteX2" fmla="*/ 106960 w 402524"/>
              <a:gd name="connsiteY2" fmla="*/ 38548 h 329494"/>
              <a:gd name="connsiteX3" fmla="*/ 240888 w 402524"/>
              <a:gd name="connsiteY3" fmla="*/ 1602 h 329494"/>
              <a:gd name="connsiteX4" fmla="*/ 402524 w 402524"/>
              <a:gd name="connsiteY4" fmla="*/ 20075 h 329494"/>
              <a:gd name="connsiteX0" fmla="*/ 57049 w 403413"/>
              <a:gd name="connsiteY0" fmla="*/ 329494 h 329494"/>
              <a:gd name="connsiteX1" fmla="*/ 1630 w 403413"/>
              <a:gd name="connsiteY1" fmla="*/ 181712 h 329494"/>
              <a:gd name="connsiteX2" fmla="*/ 107849 w 403413"/>
              <a:gd name="connsiteY2" fmla="*/ 38548 h 329494"/>
              <a:gd name="connsiteX3" fmla="*/ 241777 w 403413"/>
              <a:gd name="connsiteY3" fmla="*/ 1602 h 329494"/>
              <a:gd name="connsiteX4" fmla="*/ 403413 w 403413"/>
              <a:gd name="connsiteY4" fmla="*/ 20075 h 32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13" h="329494">
                <a:moveTo>
                  <a:pt x="57049" y="329494"/>
                </a:moveTo>
                <a:cubicBezTo>
                  <a:pt x="18564" y="254833"/>
                  <a:pt x="-6837" y="230203"/>
                  <a:pt x="1630" y="181712"/>
                </a:cubicBezTo>
                <a:cubicBezTo>
                  <a:pt x="10097" y="133221"/>
                  <a:pt x="67825" y="68566"/>
                  <a:pt x="107849" y="38548"/>
                </a:cubicBezTo>
                <a:cubicBezTo>
                  <a:pt x="147873" y="8530"/>
                  <a:pt x="187898" y="9299"/>
                  <a:pt x="241777" y="1602"/>
                </a:cubicBezTo>
                <a:cubicBezTo>
                  <a:pt x="295656" y="-6095"/>
                  <a:pt x="351843" y="16226"/>
                  <a:pt x="403413" y="20075"/>
                </a:cubicBezTo>
              </a:path>
            </a:pathLst>
          </a:custGeom>
          <a:noFill/>
          <a:ln w="19050">
            <a:solidFill>
              <a:schemeClr val="accent6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5AEFBBD-DD28-F939-DB07-FF12B61F0106}"/>
              </a:ext>
            </a:extLst>
          </p:cNvPr>
          <p:cNvCxnSpPr>
            <a:cxnSpLocks/>
          </p:cNvCxnSpPr>
          <p:nvPr/>
        </p:nvCxnSpPr>
        <p:spPr>
          <a:xfrm>
            <a:off x="1764145" y="4682836"/>
            <a:ext cx="83128" cy="706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9A85C25-5A8B-F616-9034-377957ED2141}"/>
              </a:ext>
            </a:extLst>
          </p:cNvPr>
          <p:cNvSpPr/>
          <p:nvPr/>
        </p:nvSpPr>
        <p:spPr>
          <a:xfrm>
            <a:off x="1799355" y="5342773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016812-6A74-58DE-7B38-4A423BBED65A}"/>
                  </a:ext>
                </a:extLst>
              </p:cNvPr>
              <p:cNvSpPr txBox="1"/>
              <p:nvPr/>
            </p:nvSpPr>
            <p:spPr>
              <a:xfrm>
                <a:off x="1323011" y="1947506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016812-6A74-58DE-7B38-4A423BBE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11" y="1947506"/>
                <a:ext cx="42212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1E1545-D58D-F4EB-0025-AFDC04846AA5}"/>
                  </a:ext>
                </a:extLst>
              </p:cNvPr>
              <p:cNvSpPr txBox="1"/>
              <p:nvPr/>
            </p:nvSpPr>
            <p:spPr>
              <a:xfrm>
                <a:off x="1419004" y="446813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1E1545-D58D-F4EB-0025-AFDC0484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04" y="4468137"/>
                <a:ext cx="42212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5E92-A3FD-AFBD-87E7-1F3234E99495}"/>
                  </a:ext>
                </a:extLst>
              </p:cNvPr>
              <p:cNvSpPr txBox="1"/>
              <p:nvPr/>
            </p:nvSpPr>
            <p:spPr>
              <a:xfrm>
                <a:off x="7413422" y="237961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5E92-A3FD-AFBD-87E7-1F3234E9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422" y="2379619"/>
                <a:ext cx="422125" cy="369332"/>
              </a:xfrm>
              <a:prstGeom prst="rect">
                <a:avLst/>
              </a:prstGeom>
              <a:blipFill>
                <a:blip r:embed="rId20"/>
                <a:stretch>
                  <a:fillRect t="-22951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5516832-7D8F-3925-DB5C-1479FEC3285C}"/>
                  </a:ext>
                </a:extLst>
              </p:cNvPr>
              <p:cNvSpPr txBox="1"/>
              <p:nvPr/>
            </p:nvSpPr>
            <p:spPr>
              <a:xfrm>
                <a:off x="6249000" y="113418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5516832-7D8F-3925-DB5C-1479FEC3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0" y="1134180"/>
                <a:ext cx="609600" cy="369332"/>
              </a:xfrm>
              <a:prstGeom prst="rect">
                <a:avLst/>
              </a:prstGeom>
              <a:blipFill>
                <a:blip r:embed="rId21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E85B747-77EC-02AC-CB29-595C6DFD1121}"/>
              </a:ext>
            </a:extLst>
          </p:cNvPr>
          <p:cNvCxnSpPr/>
          <p:nvPr/>
        </p:nvCxnSpPr>
        <p:spPr>
          <a:xfrm>
            <a:off x="5848315" y="1977427"/>
            <a:ext cx="1619250" cy="5334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arrow" w="med" len="lg"/>
          </a:ln>
          <a:effectLst/>
        </p:spPr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19AA90E-D3E4-B57B-DBD6-99DCE2A1C4A5}"/>
              </a:ext>
            </a:extLst>
          </p:cNvPr>
          <p:cNvSpPr/>
          <p:nvPr/>
        </p:nvSpPr>
        <p:spPr>
          <a:xfrm>
            <a:off x="7413422" y="2460699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84232BC-0938-61F5-FCAC-C23FF03B5117}"/>
              </a:ext>
            </a:extLst>
          </p:cNvPr>
          <p:cNvSpPr/>
          <p:nvPr/>
        </p:nvSpPr>
        <p:spPr>
          <a:xfrm>
            <a:off x="5796992" y="1928009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F2F88A0-B3EB-5CC3-9168-BCBA617E0D3E}"/>
              </a:ext>
            </a:extLst>
          </p:cNvPr>
          <p:cNvCxnSpPr>
            <a:cxnSpLocks/>
          </p:cNvCxnSpPr>
          <p:nvPr/>
        </p:nvCxnSpPr>
        <p:spPr>
          <a:xfrm flipV="1">
            <a:off x="5840785" y="1450112"/>
            <a:ext cx="487680" cy="5219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804238A6-4C27-E01A-C8F7-9D8938529495}"/>
              </a:ext>
            </a:extLst>
          </p:cNvPr>
          <p:cNvSpPr/>
          <p:nvPr/>
        </p:nvSpPr>
        <p:spPr>
          <a:xfrm>
            <a:off x="6280952" y="139488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9B393CB-6658-1861-05A8-71D9247747C5}"/>
                  </a:ext>
                </a:extLst>
              </p:cNvPr>
              <p:cNvSpPr txBox="1"/>
              <p:nvPr/>
            </p:nvSpPr>
            <p:spPr>
              <a:xfrm>
                <a:off x="5796992" y="264676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9B393CB-6658-1861-05A8-71D924774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92" y="2646766"/>
                <a:ext cx="609600" cy="369332"/>
              </a:xfrm>
              <a:prstGeom prst="rect">
                <a:avLst/>
              </a:prstGeom>
              <a:blipFill>
                <a:blip r:embed="rId22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D1C2C8A-6823-DC63-077E-33F173F7EF9A}"/>
                  </a:ext>
                </a:extLst>
              </p:cNvPr>
              <p:cNvSpPr txBox="1"/>
              <p:nvPr/>
            </p:nvSpPr>
            <p:spPr>
              <a:xfrm>
                <a:off x="5489936" y="1762840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D1C2C8A-6823-DC63-077E-33F173F7E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36" y="1762840"/>
                <a:ext cx="42212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CC4F7CC-46BF-3C47-82DF-5572641A5162}"/>
              </a:ext>
            </a:extLst>
          </p:cNvPr>
          <p:cNvCxnSpPr>
            <a:cxnSpLocks/>
          </p:cNvCxnSpPr>
          <p:nvPr/>
        </p:nvCxnSpPr>
        <p:spPr>
          <a:xfrm>
            <a:off x="5850504" y="1981031"/>
            <a:ext cx="83128" cy="706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11CEB0D8-AD46-33DF-4AEE-858E42ACF07A}"/>
              </a:ext>
            </a:extLst>
          </p:cNvPr>
          <p:cNvSpPr/>
          <p:nvPr/>
        </p:nvSpPr>
        <p:spPr>
          <a:xfrm>
            <a:off x="5881975" y="2636321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3C52D6-E028-6FF3-06DD-670EA8D3BCDB}"/>
              </a:ext>
            </a:extLst>
          </p:cNvPr>
          <p:cNvCxnSpPr>
            <a:cxnSpLocks/>
          </p:cNvCxnSpPr>
          <p:nvPr/>
        </p:nvCxnSpPr>
        <p:spPr>
          <a:xfrm>
            <a:off x="6965308" y="2038318"/>
            <a:ext cx="500387" cy="470567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65E280D-2660-978D-B234-EFF6AA6055EC}"/>
              </a:ext>
            </a:extLst>
          </p:cNvPr>
          <p:cNvCxnSpPr>
            <a:cxnSpLocks/>
          </p:cNvCxnSpPr>
          <p:nvPr/>
        </p:nvCxnSpPr>
        <p:spPr>
          <a:xfrm flipV="1">
            <a:off x="6810375" y="2503645"/>
            <a:ext cx="661113" cy="87155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9C90B1C-A2D3-E2A6-43D4-B62A3E374406}"/>
                  </a:ext>
                </a:extLst>
              </p:cNvPr>
              <p:cNvSpPr txBox="1"/>
              <p:nvPr/>
            </p:nvSpPr>
            <p:spPr>
              <a:xfrm>
                <a:off x="6494192" y="194694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9C90B1C-A2D3-E2A6-43D4-B62A3E37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192" y="1946949"/>
                <a:ext cx="422125" cy="369332"/>
              </a:xfrm>
              <a:prstGeom prst="rect">
                <a:avLst/>
              </a:prstGeom>
              <a:blipFill>
                <a:blip r:embed="rId24"/>
                <a:stretch>
                  <a:fillRect t="-22951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23400D-E39E-7DCE-317B-F22253DD8B3F}"/>
                  </a:ext>
                </a:extLst>
              </p:cNvPr>
              <p:cNvSpPr txBox="1"/>
              <p:nvPr/>
            </p:nvSpPr>
            <p:spPr>
              <a:xfrm>
                <a:off x="7010415" y="1989881"/>
                <a:ext cx="7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23400D-E39E-7DCE-317B-F22253DD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15" y="1989881"/>
                <a:ext cx="704835" cy="369332"/>
              </a:xfrm>
              <a:prstGeom prst="rect">
                <a:avLst/>
              </a:prstGeom>
              <a:blipFill>
                <a:blip r:embed="rId25"/>
                <a:stretch>
                  <a:fillRect t="-6557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5D9466D-39FE-7A9F-9159-EFAF6A28CA40}"/>
                  </a:ext>
                </a:extLst>
              </p:cNvPr>
              <p:cNvSpPr txBox="1"/>
              <p:nvPr/>
            </p:nvSpPr>
            <p:spPr>
              <a:xfrm>
                <a:off x="6862402" y="2516099"/>
                <a:ext cx="7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5D9466D-39FE-7A9F-9159-EFAF6A28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02" y="2516099"/>
                <a:ext cx="704835" cy="369332"/>
              </a:xfrm>
              <a:prstGeom prst="rect">
                <a:avLst/>
              </a:prstGeom>
              <a:blipFill>
                <a:blip r:embed="rId26"/>
                <a:stretch>
                  <a:fillRect t="-6667" r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66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9B99D5-4966-44F6-61D0-9E210B0AFF2B}"/>
                  </a:ext>
                </a:extLst>
              </p:cNvPr>
              <p:cNvSpPr txBox="1"/>
              <p:nvPr/>
            </p:nvSpPr>
            <p:spPr>
              <a:xfrm>
                <a:off x="3123337" y="5393885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9B99D5-4966-44F6-61D0-9E210B0A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37" y="5393885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t="-23333" r="-17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3D0B4F-24AA-06FB-8E76-58614A17E04A}"/>
                  </a:ext>
                </a:extLst>
              </p:cNvPr>
              <p:cNvSpPr txBox="1"/>
              <p:nvPr/>
            </p:nvSpPr>
            <p:spPr>
              <a:xfrm>
                <a:off x="3244646" y="431110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3D0B4F-24AA-06FB-8E76-58614A17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46" y="431110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5565F2-A936-CD4F-B03E-4F19602B34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1687" y="5600315"/>
            <a:ext cx="474306" cy="112983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17EEDBD-9959-D0D0-A3F9-77D208079E1D}"/>
              </a:ext>
            </a:extLst>
          </p:cNvPr>
          <p:cNvGrpSpPr/>
          <p:nvPr/>
        </p:nvGrpSpPr>
        <p:grpSpPr>
          <a:xfrm>
            <a:off x="585964" y="485622"/>
            <a:ext cx="3543698" cy="2528133"/>
            <a:chOff x="669916" y="1488799"/>
            <a:chExt cx="3543698" cy="252813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DCB6A30-86D2-D698-22EE-D873FBF2A659}"/>
                </a:ext>
              </a:extLst>
            </p:cNvPr>
            <p:cNvSpPr/>
            <p:nvPr/>
          </p:nvSpPr>
          <p:spPr>
            <a:xfrm>
              <a:off x="2938893" y="2958442"/>
              <a:ext cx="951551" cy="9515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15A83F6-3D7D-E57F-F067-C529AE9B84B4}"/>
                </a:ext>
              </a:extLst>
            </p:cNvPr>
            <p:cNvSpPr/>
            <p:nvPr/>
          </p:nvSpPr>
          <p:spPr>
            <a:xfrm>
              <a:off x="1073251" y="1927554"/>
              <a:ext cx="1675731" cy="1675731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B35E833-8B24-E1E5-542C-9E6C345AC2BC}"/>
                </a:ext>
              </a:extLst>
            </p:cNvPr>
            <p:cNvCxnSpPr>
              <a:cxnSpLocks/>
            </p:cNvCxnSpPr>
            <p:nvPr/>
          </p:nvCxnSpPr>
          <p:spPr>
            <a:xfrm>
              <a:off x="1599724" y="1488799"/>
              <a:ext cx="2613890" cy="193480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A18F3B-6B97-758E-FC6C-B3ADD5400A0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6" y="3361722"/>
              <a:ext cx="3228934" cy="6552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0A364B-E4B1-B0F4-EDE4-CD3A53BBB815}"/>
                </a:ext>
              </a:extLst>
            </p:cNvPr>
            <p:cNvSpPr/>
            <p:nvPr/>
          </p:nvSpPr>
          <p:spPr>
            <a:xfrm>
              <a:off x="3367155" y="3386704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CA4967-9D92-007E-3D82-592542B26EA5}"/>
                </a:ext>
              </a:extLst>
            </p:cNvPr>
            <p:cNvSpPr/>
            <p:nvPr/>
          </p:nvSpPr>
          <p:spPr>
            <a:xfrm>
              <a:off x="1863603" y="271790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FA964CF-BF52-3357-992C-97AA158E3C00}"/>
                    </a:ext>
                  </a:extLst>
                </p:cNvPr>
                <p:cNvSpPr txBox="1"/>
                <p:nvPr/>
              </p:nvSpPr>
              <p:spPr>
                <a:xfrm>
                  <a:off x="1609407" y="190918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FA964CF-BF52-3357-992C-97AA158E3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407" y="1909180"/>
                  <a:ext cx="609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91833B5-4ECF-96EC-3468-03E8E0FBC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163" y="2104472"/>
              <a:ext cx="456754" cy="66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1DB2F83A-0521-BF36-39C1-5A5FF27880EB}"/>
                </a:ext>
              </a:extLst>
            </p:cNvPr>
            <p:cNvSpPr/>
            <p:nvPr/>
          </p:nvSpPr>
          <p:spPr>
            <a:xfrm rot="12912699">
              <a:off x="1941547" y="1929547"/>
              <a:ext cx="167993" cy="790937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CC5968B-7F2E-A2A7-02CA-003991FB11E0}"/>
                    </a:ext>
                  </a:extLst>
                </p:cNvPr>
                <p:cNvSpPr txBox="1"/>
                <p:nvPr/>
              </p:nvSpPr>
              <p:spPr>
                <a:xfrm>
                  <a:off x="3483097" y="327288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CC5968B-7F2E-A2A7-02CA-003991FB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097" y="3272880"/>
                  <a:ext cx="609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Right Brace 118">
              <a:extLst>
                <a:ext uri="{FF2B5EF4-FFF2-40B4-BE49-F238E27FC236}">
                  <a16:creationId xmlns:a16="http://schemas.microsoft.com/office/drawing/2014/main" id="{97ED24CE-9BF8-BDA1-C7ED-0100B858958F}"/>
                </a:ext>
              </a:extLst>
            </p:cNvPr>
            <p:cNvSpPr/>
            <p:nvPr/>
          </p:nvSpPr>
          <p:spPr>
            <a:xfrm rot="1990187">
              <a:off x="3580846" y="3104466"/>
              <a:ext cx="167993" cy="467150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43ABEFA-411B-F652-0349-06836BD48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254" y="3035300"/>
              <a:ext cx="272096" cy="39523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73CD09-CC81-DE3D-5115-1B114FAA8906}"/>
              </a:ext>
            </a:extLst>
          </p:cNvPr>
          <p:cNvGrpSpPr/>
          <p:nvPr/>
        </p:nvGrpSpPr>
        <p:grpSpPr>
          <a:xfrm>
            <a:off x="4652914" y="536732"/>
            <a:ext cx="3491449" cy="2546045"/>
            <a:chOff x="4824901" y="1618880"/>
            <a:chExt cx="3491449" cy="2546045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1FF560-4D95-6639-4EFF-70F5141F15C9}"/>
                </a:ext>
              </a:extLst>
            </p:cNvPr>
            <p:cNvSpPr/>
            <p:nvPr/>
          </p:nvSpPr>
          <p:spPr>
            <a:xfrm>
              <a:off x="7068500" y="3103189"/>
              <a:ext cx="951551" cy="951551"/>
            </a:xfrm>
            <a:prstGeom prst="ellips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E9C1FB9-8E1F-69FB-D463-A3042F0FBF51}"/>
                </a:ext>
              </a:extLst>
            </p:cNvPr>
            <p:cNvSpPr/>
            <p:nvPr/>
          </p:nvSpPr>
          <p:spPr>
            <a:xfrm>
              <a:off x="5698485" y="2558547"/>
              <a:ext cx="704763" cy="704763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1D096D-41C3-4628-A312-CAC9A40B8ECD}"/>
                    </a:ext>
                  </a:extLst>
                </p:cNvPr>
                <p:cNvSpPr txBox="1"/>
                <p:nvPr/>
              </p:nvSpPr>
              <p:spPr>
                <a:xfrm>
                  <a:off x="5746066" y="2049552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1D096D-41C3-4628-A312-CAC9A40B8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066" y="2049552"/>
                  <a:ext cx="609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BBEA4DB-5906-8CB5-E69C-4CC3B8B3B23A}"/>
                    </a:ext>
                  </a:extLst>
                </p:cNvPr>
                <p:cNvSpPr txBox="1"/>
                <p:nvPr/>
              </p:nvSpPr>
              <p:spPr>
                <a:xfrm rot="2181884">
                  <a:off x="6225450" y="2951688"/>
                  <a:ext cx="9913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BBEA4DB-5906-8CB5-E69C-4CC3B8B3B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81884">
                  <a:off x="6225450" y="2951688"/>
                  <a:ext cx="99138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705EB55-3E66-7CC3-79C5-C855E0FAED58}"/>
                </a:ext>
              </a:extLst>
            </p:cNvPr>
            <p:cNvSpPr/>
            <p:nvPr/>
          </p:nvSpPr>
          <p:spPr>
            <a:xfrm>
              <a:off x="5208724" y="2073064"/>
              <a:ext cx="1675731" cy="1675731"/>
            </a:xfrm>
            <a:prstGeom prst="ellips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4AED46-B2C5-13B1-E53E-4E1C11D345D2}"/>
                </a:ext>
              </a:extLst>
            </p:cNvPr>
            <p:cNvCxnSpPr>
              <a:cxnSpLocks/>
            </p:cNvCxnSpPr>
            <p:nvPr/>
          </p:nvCxnSpPr>
          <p:spPr>
            <a:xfrm>
              <a:off x="5420433" y="1991039"/>
              <a:ext cx="2613890" cy="193480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37EF0B-084F-1F59-7E10-63AC59DE1C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0388" y="3051850"/>
              <a:ext cx="3228934" cy="6552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E2F0B1-0460-B4F3-D7B2-FA5F7D8AD5EB}"/>
                </a:ext>
              </a:extLst>
            </p:cNvPr>
            <p:cNvSpPr/>
            <p:nvPr/>
          </p:nvSpPr>
          <p:spPr>
            <a:xfrm>
              <a:off x="7502628" y="3532214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9397C4A-4B4D-2511-8BF1-B02B6990E2B0}"/>
                </a:ext>
              </a:extLst>
            </p:cNvPr>
            <p:cNvSpPr/>
            <p:nvPr/>
          </p:nvSpPr>
          <p:spPr>
            <a:xfrm>
              <a:off x="5999076" y="286341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FBCD83-9FD7-4CBB-C3B5-196E89C21DDC}"/>
                    </a:ext>
                  </a:extLst>
                </p:cNvPr>
                <p:cNvSpPr txBox="1"/>
                <p:nvPr/>
              </p:nvSpPr>
              <p:spPr>
                <a:xfrm>
                  <a:off x="6409707" y="241393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FBCD83-9FD7-4CBB-C3B5-196E89C2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707" y="2413936"/>
                  <a:ext cx="6096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e 88">
              <a:extLst>
                <a:ext uri="{FF2B5EF4-FFF2-40B4-BE49-F238E27FC236}">
                  <a16:creationId xmlns:a16="http://schemas.microsoft.com/office/drawing/2014/main" id="{D85011D8-3869-38E9-D2E7-F2D0D39D404C}"/>
                </a:ext>
              </a:extLst>
            </p:cNvPr>
            <p:cNvSpPr/>
            <p:nvPr/>
          </p:nvSpPr>
          <p:spPr>
            <a:xfrm rot="2051633">
              <a:off x="6185968" y="2687889"/>
              <a:ext cx="167993" cy="355613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BE30B1A-9F2E-315D-2C6F-CEC15E88C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3822" y="2244844"/>
              <a:ext cx="456754" cy="66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9C29E6-249C-7F1C-EF28-F578C8D7B822}"/>
                </a:ext>
              </a:extLst>
            </p:cNvPr>
            <p:cNvCxnSpPr>
              <a:cxnSpLocks/>
            </p:cNvCxnSpPr>
            <p:nvPr/>
          </p:nvCxnSpPr>
          <p:spPr>
            <a:xfrm>
              <a:off x="5702460" y="1618880"/>
              <a:ext cx="2613890" cy="1934805"/>
            </a:xfrm>
            <a:prstGeom prst="lin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22054D5-47BD-D27C-A122-CDE5CD819981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1" y="3509715"/>
              <a:ext cx="3228934" cy="655210"/>
            </a:xfrm>
            <a:prstGeom prst="lin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</p:cxn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44346E28-36DA-1563-012E-06FBA022F407}"/>
                </a:ext>
              </a:extLst>
            </p:cNvPr>
            <p:cNvSpPr/>
            <p:nvPr/>
          </p:nvSpPr>
          <p:spPr>
            <a:xfrm rot="1990187">
              <a:off x="6414215" y="2254413"/>
              <a:ext cx="167993" cy="486873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106C784B-8562-4656-FBC5-4730676F8766}"/>
                </a:ext>
              </a:extLst>
            </p:cNvPr>
            <p:cNvSpPr/>
            <p:nvPr/>
          </p:nvSpPr>
          <p:spPr>
            <a:xfrm rot="12912699">
              <a:off x="6078206" y="2069919"/>
              <a:ext cx="167993" cy="790937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686DB4B0-2FD8-8FDB-B90E-9DDEF16C254E}"/>
              </a:ext>
            </a:extLst>
          </p:cNvPr>
          <p:cNvSpPr/>
          <p:nvPr/>
        </p:nvSpPr>
        <p:spPr>
          <a:xfrm>
            <a:off x="4369835" y="5259533"/>
            <a:ext cx="951551" cy="951551"/>
          </a:xfrm>
          <a:prstGeom prst="ellips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5033E-C29F-6888-7A6E-A583115981F4}"/>
              </a:ext>
            </a:extLst>
          </p:cNvPr>
          <p:cNvSpPr/>
          <p:nvPr/>
        </p:nvSpPr>
        <p:spPr>
          <a:xfrm>
            <a:off x="2999820" y="4714891"/>
            <a:ext cx="704763" cy="704763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274D68-AF0A-2BD0-6E07-BC4843656602}"/>
              </a:ext>
            </a:extLst>
          </p:cNvPr>
          <p:cNvSpPr/>
          <p:nvPr/>
        </p:nvSpPr>
        <p:spPr>
          <a:xfrm>
            <a:off x="2510059" y="4229408"/>
            <a:ext cx="1675731" cy="1675731"/>
          </a:xfrm>
          <a:prstGeom prst="ellips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5D7585-7DE0-48C5-3CBD-30B44CA4085C}"/>
              </a:ext>
            </a:extLst>
          </p:cNvPr>
          <p:cNvCxnSpPr>
            <a:cxnSpLocks/>
          </p:cNvCxnSpPr>
          <p:nvPr/>
        </p:nvCxnSpPr>
        <p:spPr>
          <a:xfrm>
            <a:off x="2914522" y="4290060"/>
            <a:ext cx="2421136" cy="179212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CF829-8FFC-4403-D6AD-FDB2816C3671}"/>
              </a:ext>
            </a:extLst>
          </p:cNvPr>
          <p:cNvCxnSpPr>
            <a:cxnSpLocks/>
          </p:cNvCxnSpPr>
          <p:nvPr/>
        </p:nvCxnSpPr>
        <p:spPr>
          <a:xfrm>
            <a:off x="2466798" y="5255895"/>
            <a:ext cx="2993859" cy="6075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75FE42-6D90-ACEB-9203-B1E736CEF8BC}"/>
                  </a:ext>
                </a:extLst>
              </p:cNvPr>
              <p:cNvSpPr txBox="1"/>
              <p:nvPr/>
            </p:nvSpPr>
            <p:spPr>
              <a:xfrm>
                <a:off x="2574065" y="3749066"/>
                <a:ext cx="4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75FE42-6D90-ACEB-9203-B1E736CE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65" y="3749066"/>
                <a:ext cx="42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78E3BA-CF10-632A-F457-20EAE2DB637A}"/>
              </a:ext>
            </a:extLst>
          </p:cNvPr>
          <p:cNvCxnSpPr>
            <a:cxnSpLocks/>
          </p:cNvCxnSpPr>
          <p:nvPr/>
        </p:nvCxnSpPr>
        <p:spPr>
          <a:xfrm>
            <a:off x="3184605" y="3909060"/>
            <a:ext cx="2433080" cy="1800969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95D021-18E5-DBBC-2155-6A596992E96D}"/>
              </a:ext>
            </a:extLst>
          </p:cNvPr>
          <p:cNvCxnSpPr>
            <a:cxnSpLocks/>
          </p:cNvCxnSpPr>
          <p:nvPr/>
        </p:nvCxnSpPr>
        <p:spPr>
          <a:xfrm>
            <a:off x="2367915" y="5715100"/>
            <a:ext cx="2987255" cy="606169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BB90E0-9204-7A32-E54B-373375283049}"/>
              </a:ext>
            </a:extLst>
          </p:cNvPr>
          <p:cNvSpPr/>
          <p:nvPr/>
        </p:nvSpPr>
        <p:spPr>
          <a:xfrm rot="12815746">
            <a:off x="2871317" y="3810954"/>
            <a:ext cx="167993" cy="456483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E6B1C6-9CAD-9F6B-671C-8C9EBDF690BE}"/>
              </a:ext>
            </a:extLst>
          </p:cNvPr>
          <p:cNvCxnSpPr>
            <a:cxnSpLocks/>
          </p:cNvCxnSpPr>
          <p:nvPr/>
        </p:nvCxnSpPr>
        <p:spPr>
          <a:xfrm flipH="1">
            <a:off x="3345285" y="4397216"/>
            <a:ext cx="456754" cy="663468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013AB-1A1E-A176-A5EC-9235E6F50344}"/>
              </a:ext>
            </a:extLst>
          </p:cNvPr>
          <p:cNvCxnSpPr>
            <a:cxnSpLocks/>
          </p:cNvCxnSpPr>
          <p:nvPr/>
        </p:nvCxnSpPr>
        <p:spPr>
          <a:xfrm flipH="1">
            <a:off x="3345157" y="4823586"/>
            <a:ext cx="165961" cy="241070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507851-C706-4917-7B7F-09A786764CBE}"/>
                  </a:ext>
                </a:extLst>
              </p:cNvPr>
              <p:cNvSpPr txBox="1"/>
              <p:nvPr/>
            </p:nvSpPr>
            <p:spPr>
              <a:xfrm>
                <a:off x="3292214" y="492468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507851-C706-4917-7B7F-09A78676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14" y="4924683"/>
                <a:ext cx="4221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1CBE749-60F8-BBAA-2008-258B22B3E3B0}"/>
              </a:ext>
            </a:extLst>
          </p:cNvPr>
          <p:cNvSpPr/>
          <p:nvPr/>
        </p:nvSpPr>
        <p:spPr>
          <a:xfrm>
            <a:off x="3499853" y="470251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D440A3-562D-7D2A-FA6E-2CCE240244BF}"/>
                  </a:ext>
                </a:extLst>
              </p:cNvPr>
              <p:cNvSpPr txBox="1"/>
              <p:nvPr/>
            </p:nvSpPr>
            <p:spPr>
              <a:xfrm>
                <a:off x="2999820" y="4691919"/>
                <a:ext cx="52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D440A3-562D-7D2A-FA6E-2CCE2402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820" y="4691919"/>
                <a:ext cx="528686" cy="369332"/>
              </a:xfrm>
              <a:prstGeom prst="rect">
                <a:avLst/>
              </a:prstGeom>
              <a:blipFill>
                <a:blip r:embed="rId11"/>
                <a:stretch>
                  <a:fillRect t="-6667" r="-16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58749AD-C469-4ADA-24F6-69B45081AB91}"/>
              </a:ext>
            </a:extLst>
          </p:cNvPr>
          <p:cNvSpPr/>
          <p:nvPr/>
        </p:nvSpPr>
        <p:spPr>
          <a:xfrm>
            <a:off x="3759220" y="4327744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CD49C0-71F2-962F-AA24-E221280B426B}"/>
              </a:ext>
            </a:extLst>
          </p:cNvPr>
          <p:cNvSpPr/>
          <p:nvPr/>
        </p:nvSpPr>
        <p:spPr>
          <a:xfrm>
            <a:off x="3229660" y="536777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CD6C4E-0D0B-4283-FB70-1B1151BEBCC6}"/>
                  </a:ext>
                </a:extLst>
              </p:cNvPr>
              <p:cNvSpPr txBox="1"/>
              <p:nvPr/>
            </p:nvSpPr>
            <p:spPr>
              <a:xfrm>
                <a:off x="2877092" y="4954789"/>
                <a:ext cx="52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CD6C4E-0D0B-4283-FB70-1B1151BE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92" y="4954789"/>
                <a:ext cx="528686" cy="369332"/>
              </a:xfrm>
              <a:prstGeom prst="rect">
                <a:avLst/>
              </a:prstGeom>
              <a:blipFill>
                <a:blip r:embed="rId12"/>
                <a:stretch>
                  <a:fillRect t="-6667" r="-1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856383-8EE7-C545-CC8C-6B6F108DB481}"/>
              </a:ext>
            </a:extLst>
          </p:cNvPr>
          <p:cNvCxnSpPr>
            <a:cxnSpLocks/>
          </p:cNvCxnSpPr>
          <p:nvPr/>
        </p:nvCxnSpPr>
        <p:spPr>
          <a:xfrm flipV="1">
            <a:off x="3283203" y="5071861"/>
            <a:ext cx="61533" cy="264969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lg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29D18AA-FF4D-AE83-3F59-F0A0630C0787}"/>
              </a:ext>
            </a:extLst>
          </p:cNvPr>
          <p:cNvSpPr/>
          <p:nvPr/>
        </p:nvSpPr>
        <p:spPr>
          <a:xfrm>
            <a:off x="3112994" y="5833085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A2B0FB-6416-D595-3A04-65C51CD52E26}"/>
              </a:ext>
            </a:extLst>
          </p:cNvPr>
          <p:cNvCxnSpPr>
            <a:cxnSpLocks/>
          </p:cNvCxnSpPr>
          <p:nvPr/>
        </p:nvCxnSpPr>
        <p:spPr>
          <a:xfrm flipH="1">
            <a:off x="4855434" y="5358789"/>
            <a:ext cx="264900" cy="384786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F02446F-BA2C-CA53-63F2-68950C206509}"/>
              </a:ext>
            </a:extLst>
          </p:cNvPr>
          <p:cNvSpPr/>
          <p:nvPr/>
        </p:nvSpPr>
        <p:spPr>
          <a:xfrm>
            <a:off x="5077515" y="528931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863636-7623-CD23-CE77-85875F1E1B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9709" y="5909827"/>
            <a:ext cx="474306" cy="112983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3FD1D13-146D-ADFA-B304-B8483C0D0554}"/>
              </a:ext>
            </a:extLst>
          </p:cNvPr>
          <p:cNvSpPr/>
          <p:nvPr/>
        </p:nvSpPr>
        <p:spPr>
          <a:xfrm>
            <a:off x="4701016" y="614259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A09053-CD62-99FF-6618-D6A3C7F37A76}"/>
              </a:ext>
            </a:extLst>
          </p:cNvPr>
          <p:cNvSpPr/>
          <p:nvPr/>
        </p:nvSpPr>
        <p:spPr>
          <a:xfrm>
            <a:off x="4803963" y="568855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0A00539-A892-0561-67EE-32573067DF4C}"/>
              </a:ext>
            </a:extLst>
          </p:cNvPr>
          <p:cNvSpPr/>
          <p:nvPr/>
        </p:nvSpPr>
        <p:spPr>
          <a:xfrm rot="11671239">
            <a:off x="2217464" y="5234555"/>
            <a:ext cx="167993" cy="456483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0D9274-77D0-8ED8-ABC8-EFF9CFAD6C88}"/>
                  </a:ext>
                </a:extLst>
              </p:cNvPr>
              <p:cNvSpPr txBox="1"/>
              <p:nvPr/>
            </p:nvSpPr>
            <p:spPr>
              <a:xfrm>
                <a:off x="1919176" y="5199677"/>
                <a:ext cx="4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0D9274-77D0-8ED8-ABC8-EFF9CFAD6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76" y="5199677"/>
                <a:ext cx="42523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125BAD-A554-1CE4-FAAA-AFDAAE0AF44C}"/>
                  </a:ext>
                </a:extLst>
              </p:cNvPr>
              <p:cNvSpPr txBox="1"/>
              <p:nvPr/>
            </p:nvSpPr>
            <p:spPr>
              <a:xfrm>
                <a:off x="3691252" y="40785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125BAD-A554-1CE4-FAAA-AFDAAE0A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52" y="4078591"/>
                <a:ext cx="609600" cy="369332"/>
              </a:xfrm>
              <a:prstGeom prst="rect">
                <a:avLst/>
              </a:prstGeom>
              <a:blipFill>
                <a:blip r:embed="rId14"/>
                <a:stretch>
                  <a:fillRect t="-22951" r="-13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ECE7F2-6CDE-F977-C622-EB172EC6BEF4}"/>
                  </a:ext>
                </a:extLst>
              </p:cNvPr>
              <p:cNvSpPr txBox="1"/>
              <p:nvPr/>
            </p:nvSpPr>
            <p:spPr>
              <a:xfrm>
                <a:off x="2947586" y="586277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ECE7F2-6CDE-F977-C622-EB172EC6B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86" y="5862772"/>
                <a:ext cx="609600" cy="369332"/>
              </a:xfrm>
              <a:prstGeom prst="rect">
                <a:avLst/>
              </a:prstGeom>
              <a:blipFill>
                <a:blip r:embed="rId15"/>
                <a:stretch>
                  <a:fillRect t="-23333" r="-1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DCD82C-A692-F1D0-F331-704F77438634}"/>
                  </a:ext>
                </a:extLst>
              </p:cNvPr>
              <p:cNvSpPr txBox="1"/>
              <p:nvPr/>
            </p:nvSpPr>
            <p:spPr>
              <a:xfrm>
                <a:off x="5000319" y="501681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DCD82C-A692-F1D0-F331-704F77438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19" y="5016814"/>
                <a:ext cx="609600" cy="369332"/>
              </a:xfrm>
              <a:prstGeom prst="rect">
                <a:avLst/>
              </a:prstGeom>
              <a:blipFill>
                <a:blip r:embed="rId16"/>
                <a:stretch>
                  <a:fillRect t="-22951" r="-14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46E500-B043-6CAB-6D94-299482792130}"/>
                  </a:ext>
                </a:extLst>
              </p:cNvPr>
              <p:cNvSpPr txBox="1"/>
              <p:nvPr/>
            </p:nvSpPr>
            <p:spPr>
              <a:xfrm>
                <a:off x="4540810" y="617385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46E500-B043-6CAB-6D94-29948279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10" y="6173851"/>
                <a:ext cx="609600" cy="369332"/>
              </a:xfrm>
              <a:prstGeom prst="rect">
                <a:avLst/>
              </a:prstGeom>
              <a:blipFill>
                <a:blip r:embed="rId17"/>
                <a:stretch>
                  <a:fillRect t="-23333" r="-13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12B0D3F-E7AC-9F09-3810-4C14A5A889F0}"/>
              </a:ext>
            </a:extLst>
          </p:cNvPr>
          <p:cNvSpPr/>
          <p:nvPr/>
        </p:nvSpPr>
        <p:spPr>
          <a:xfrm>
            <a:off x="3300411" y="5019760"/>
            <a:ext cx="95026" cy="95026"/>
          </a:xfrm>
          <a:prstGeom prst="ellipse">
            <a:avLst/>
          </a:prstGeom>
          <a:solidFill>
            <a:srgbClr val="FF00FF"/>
          </a:solidFill>
          <a:ln w="22225" cap="flat" cmpd="sng" algn="ctr">
            <a:solidFill>
              <a:srgbClr val="FF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137643-28BD-70CD-A380-34CBA4F96808}"/>
                  </a:ext>
                </a:extLst>
              </p:cNvPr>
              <p:cNvSpPr txBox="1"/>
              <p:nvPr/>
            </p:nvSpPr>
            <p:spPr>
              <a:xfrm>
                <a:off x="4495109" y="566647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137643-28BD-70CD-A380-34CBA4F9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109" y="5666472"/>
                <a:ext cx="422125" cy="369332"/>
              </a:xfrm>
              <a:prstGeom prst="rect">
                <a:avLst/>
              </a:prstGeom>
              <a:blipFill>
                <a:blip r:embed="rId18"/>
                <a:stretch>
                  <a:fillRect t="-23333" r="-3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2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C4921D-7386-C1C4-B1F9-EFF6D5D1251B}"/>
              </a:ext>
            </a:extLst>
          </p:cNvPr>
          <p:cNvCxnSpPr/>
          <p:nvPr/>
        </p:nvCxnSpPr>
        <p:spPr>
          <a:xfrm flipH="1" flipV="1">
            <a:off x="6991665" y="3652472"/>
            <a:ext cx="142538" cy="446231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miter lim="800000"/>
            <a:headEnd type="none"/>
            <a:tailEnd type="arrow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EB7D68-2346-258F-1078-27DB9541FCE5}"/>
              </a:ext>
            </a:extLst>
          </p:cNvPr>
          <p:cNvCxnSpPr/>
          <p:nvPr/>
        </p:nvCxnSpPr>
        <p:spPr>
          <a:xfrm flipH="1">
            <a:off x="6038328" y="3441026"/>
            <a:ext cx="397349" cy="303002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miter lim="800000"/>
            <a:headEnd type="arrow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C2E84E0-DBF6-B6E3-C913-DAAEBB7757AC}"/>
                  </a:ext>
                </a:extLst>
              </p:cNvPr>
              <p:cNvSpPr txBox="1"/>
              <p:nvPr/>
            </p:nvSpPr>
            <p:spPr>
              <a:xfrm>
                <a:off x="4201433" y="4801878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C2E84E0-DBF6-B6E3-C913-DAAEBB77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433" y="4801878"/>
                <a:ext cx="448734" cy="369332"/>
              </a:xfrm>
              <a:prstGeom prst="rect">
                <a:avLst/>
              </a:prstGeom>
              <a:blipFill>
                <a:blip r:embed="rId2"/>
                <a:stretch>
                  <a:fillRect t="-13333" r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F2F670-5C43-87AE-A274-7DA8FFFFDBEC}"/>
              </a:ext>
            </a:extLst>
          </p:cNvPr>
          <p:cNvCxnSpPr/>
          <p:nvPr/>
        </p:nvCxnSpPr>
        <p:spPr>
          <a:xfrm flipH="1">
            <a:off x="2670638" y="4080029"/>
            <a:ext cx="397349" cy="303002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miter lim="800000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433B01B-C909-E99D-95DC-EB23CAD0B46A}"/>
                  </a:ext>
                </a:extLst>
              </p:cNvPr>
              <p:cNvSpPr txBox="1"/>
              <p:nvPr/>
            </p:nvSpPr>
            <p:spPr>
              <a:xfrm>
                <a:off x="2353638" y="4220575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433B01B-C909-E99D-95DC-EB23CAD0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638" y="4220575"/>
                <a:ext cx="448734" cy="369332"/>
              </a:xfrm>
              <a:prstGeom prst="rect">
                <a:avLst/>
              </a:prstGeom>
              <a:blipFill>
                <a:blip r:embed="rId3"/>
                <a:stretch>
                  <a:fillRect t="-13115" r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84D39F2-3436-C100-AFD9-B93D1AF8C4CC}"/>
              </a:ext>
            </a:extLst>
          </p:cNvPr>
          <p:cNvGrpSpPr/>
          <p:nvPr/>
        </p:nvGrpSpPr>
        <p:grpSpPr>
          <a:xfrm>
            <a:off x="5227090" y="631964"/>
            <a:ext cx="1926173" cy="1771641"/>
            <a:chOff x="6673610" y="381762"/>
            <a:chExt cx="1926173" cy="1771641"/>
          </a:xfrm>
        </p:grpSpPr>
        <p:sp>
          <p:nvSpPr>
            <p:cNvPr id="40" name="Pie 58">
              <a:extLst>
                <a:ext uri="{FF2B5EF4-FFF2-40B4-BE49-F238E27FC236}">
                  <a16:creationId xmlns:a16="http://schemas.microsoft.com/office/drawing/2014/main" id="{CB02A884-8ABA-D3C5-58D7-926089CDC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138" y="708651"/>
              <a:ext cx="1444752" cy="1444752"/>
            </a:xfrm>
            <a:prstGeom prst="pie">
              <a:avLst>
                <a:gd name="adj1" fmla="val 14056324"/>
                <a:gd name="adj2" fmla="val 20398635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6E4CF2AC-1BDD-6D23-58A8-EB1D419D81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3397" y="704654"/>
              <a:ext cx="1444752" cy="1444752"/>
            </a:xfrm>
            <a:prstGeom prst="arc">
              <a:avLst>
                <a:gd name="adj1" fmla="val 14056356"/>
                <a:gd name="adj2" fmla="val 20443668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2EEEE9-3092-A794-7F66-F846F7E703DC}"/>
                </a:ext>
              </a:extLst>
            </p:cNvPr>
            <p:cNvGrpSpPr/>
            <p:nvPr/>
          </p:nvGrpSpPr>
          <p:grpSpPr>
            <a:xfrm>
              <a:off x="6673610" y="381762"/>
              <a:ext cx="1926173" cy="1483613"/>
              <a:chOff x="6673610" y="381762"/>
              <a:chExt cx="1926173" cy="14836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1DBFD7D-DF23-EFE6-2FEF-ED7AF160063E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995" y="1118078"/>
                    <a:ext cx="762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1DBFD7D-DF23-EFE6-2FEF-ED7AF16006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995" y="1118078"/>
                    <a:ext cx="7620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0745201-610E-48E0-4C54-FC98C3402F6D}"/>
                  </a:ext>
                </a:extLst>
              </p:cNvPr>
              <p:cNvCxnSpPr/>
              <p:nvPr/>
            </p:nvCxnSpPr>
            <p:spPr>
              <a:xfrm>
                <a:off x="6673610" y="1431027"/>
                <a:ext cx="1828800" cy="0"/>
              </a:xfrm>
              <a:prstGeom prst="straightConnector1">
                <a:avLst/>
              </a:prstGeom>
              <a:noFill/>
              <a:ln w="25400" cap="sq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dash"/>
                <a:miter lim="800000"/>
                <a:tailEnd type="none"/>
              </a:ln>
              <a:effectLst/>
            </p:spPr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1988281-732F-D9F1-A1C1-0EF5C1427039}"/>
                  </a:ext>
                </a:extLst>
              </p:cNvPr>
              <p:cNvSpPr/>
              <p:nvPr/>
            </p:nvSpPr>
            <p:spPr>
              <a:xfrm>
                <a:off x="7507477" y="1385038"/>
                <a:ext cx="95026" cy="9502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79E81AD-38DD-28B8-41C4-73B40B3E2A34}"/>
                      </a:ext>
                    </a:extLst>
                  </p:cNvPr>
                  <p:cNvSpPr txBox="1"/>
                  <p:nvPr/>
                </p:nvSpPr>
                <p:spPr>
                  <a:xfrm>
                    <a:off x="8264503" y="856982"/>
                    <a:ext cx="3352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79E81AD-38DD-28B8-41C4-73B40B3E2A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4503" y="856982"/>
                    <a:ext cx="3352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333" r="-254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917F25-F2D9-3DD4-E53E-AC14AB8F97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34138" y="381762"/>
                    <a:ext cx="3352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917F25-F2D9-3DD4-E53E-AC14AB8F97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4138" y="381762"/>
                    <a:ext cx="33528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3333" r="-2363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B240B01-B3D9-F109-A861-E1C0F98DC45F}"/>
                  </a:ext>
                </a:extLst>
              </p:cNvPr>
              <p:cNvSpPr/>
              <p:nvPr/>
            </p:nvSpPr>
            <p:spPr>
              <a:xfrm>
                <a:off x="7086584" y="787520"/>
                <a:ext cx="95026" cy="95026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AF0FADD-F0E4-EC85-EF44-920041B91DA6}"/>
                  </a:ext>
                </a:extLst>
              </p:cNvPr>
              <p:cNvSpPr/>
              <p:nvPr/>
            </p:nvSpPr>
            <p:spPr>
              <a:xfrm>
                <a:off x="8183864" y="1154409"/>
                <a:ext cx="95026" cy="95026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F26B9608-2AAB-A0A9-CDEA-69E5469FBE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3104" y="1054712"/>
                <a:ext cx="744042" cy="749995"/>
              </a:xfrm>
              <a:prstGeom prst="arc">
                <a:avLst>
                  <a:gd name="adj1" fmla="val 20357762"/>
                  <a:gd name="adj2" fmla="val 0"/>
                </a:avLst>
              </a:prstGeom>
              <a:noFill/>
              <a:ln w="25400" cap="flat" cmpd="sng" algn="ctr">
                <a:solidFill>
                  <a:srgbClr val="FF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ABA8112E-1EAA-420D-CD1D-F275E487A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3937" y="996371"/>
                <a:ext cx="862106" cy="869004"/>
              </a:xfrm>
              <a:prstGeom prst="arc">
                <a:avLst>
                  <a:gd name="adj1" fmla="val 14083375"/>
                  <a:gd name="adj2" fmla="val 0"/>
                </a:avLst>
              </a:prstGeom>
              <a:noFill/>
              <a:ln w="25400" cap="flat" cmpd="sng" algn="ctr">
                <a:solidFill>
                  <a:schemeClr val="accent6"/>
                </a:solidFill>
                <a:prstDash val="solid"/>
                <a:head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ADD5FB6-8DAB-4A80-EA4D-E1C8D18CF01B}"/>
                      </a:ext>
                    </a:extLst>
                  </p:cNvPr>
                  <p:cNvSpPr txBox="1"/>
                  <p:nvPr/>
                </p:nvSpPr>
                <p:spPr>
                  <a:xfrm>
                    <a:off x="7421864" y="697574"/>
                    <a:ext cx="762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ADD5FB6-8DAB-4A80-EA4D-E1C8D18CF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1864" y="697574"/>
                    <a:ext cx="7620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547D4B-BDB1-8754-7E59-D645F974C5B3}"/>
              </a:ext>
            </a:extLst>
          </p:cNvPr>
          <p:cNvGrpSpPr/>
          <p:nvPr/>
        </p:nvGrpSpPr>
        <p:grpSpPr>
          <a:xfrm>
            <a:off x="2344266" y="556151"/>
            <a:ext cx="2364793" cy="1774689"/>
            <a:chOff x="2630593" y="1867715"/>
            <a:chExt cx="2364793" cy="1774689"/>
          </a:xfrm>
        </p:grpSpPr>
        <p:sp>
          <p:nvSpPr>
            <p:cNvPr id="29" name="Pie 35">
              <a:extLst>
                <a:ext uri="{FF2B5EF4-FFF2-40B4-BE49-F238E27FC236}">
                  <a16:creationId xmlns:a16="http://schemas.microsoft.com/office/drawing/2014/main" id="{EA8D9934-B67D-FA7F-99B2-1133B20D0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667" y="2194604"/>
              <a:ext cx="1444752" cy="1444752"/>
            </a:xfrm>
            <a:prstGeom prst="pie">
              <a:avLst>
                <a:gd name="adj1" fmla="val 14056324"/>
                <a:gd name="adj2" fmla="val 20398635"/>
              </a:avLst>
            </a:prstGeom>
            <a:noFill/>
            <a:ln w="25400" cap="flat" cmpd="sng" algn="ctr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223C19-0D58-E232-7747-78650A2D1D96}"/>
                </a:ext>
              </a:extLst>
            </p:cNvPr>
            <p:cNvSpPr/>
            <p:nvPr/>
          </p:nvSpPr>
          <p:spPr>
            <a:xfrm>
              <a:off x="3042619" y="2194604"/>
              <a:ext cx="1447800" cy="14478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753F2D-B023-D98F-B0E7-373B714F7A5C}"/>
                    </a:ext>
                  </a:extLst>
                </p:cNvPr>
                <p:cNvSpPr txBox="1"/>
                <p:nvPr/>
              </p:nvSpPr>
              <p:spPr>
                <a:xfrm>
                  <a:off x="3045667" y="1867715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753F2D-B023-D98F-B0E7-373B714F7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67" y="1867715"/>
                  <a:ext cx="33528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544899-13BF-8EA5-83BF-AFC882C17B37}"/>
                </a:ext>
              </a:extLst>
            </p:cNvPr>
            <p:cNvCxnSpPr/>
            <p:nvPr/>
          </p:nvCxnSpPr>
          <p:spPr>
            <a:xfrm flipH="1">
              <a:off x="2947593" y="2330608"/>
              <a:ext cx="397349" cy="30300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A12C1B8-5CC7-8438-568D-9A2978F189BB}"/>
                </a:ext>
              </a:extLst>
            </p:cNvPr>
            <p:cNvCxnSpPr/>
            <p:nvPr/>
          </p:nvCxnSpPr>
          <p:spPr>
            <a:xfrm flipH="1" flipV="1">
              <a:off x="4442907" y="2693206"/>
              <a:ext cx="142538" cy="44623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arrow"/>
              <a:tailEnd type="none"/>
            </a:ln>
            <a:effectLst/>
          </p:spPr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CD03C0A-D880-867D-85FB-CA91F9D66F09}"/>
                </a:ext>
              </a:extLst>
            </p:cNvPr>
            <p:cNvSpPr/>
            <p:nvPr/>
          </p:nvSpPr>
          <p:spPr>
            <a:xfrm>
              <a:off x="3719006" y="2870991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461EBBD-7290-1AF8-F91B-F6615F3B5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4386" y="2197652"/>
              <a:ext cx="1444752" cy="1444752"/>
            </a:xfrm>
            <a:prstGeom prst="arc">
              <a:avLst>
                <a:gd name="adj1" fmla="val 14056356"/>
                <a:gd name="adj2" fmla="val 20443668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58E2BA-98AD-8719-4D7F-15E757C2FE94}"/>
                    </a:ext>
                  </a:extLst>
                </p:cNvPr>
                <p:cNvSpPr txBox="1"/>
                <p:nvPr/>
              </p:nvSpPr>
              <p:spPr>
                <a:xfrm>
                  <a:off x="4490419" y="246001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58E2BA-98AD-8719-4D7F-15E757C2F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419" y="2460017"/>
                  <a:ext cx="33528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2F062D7-EA1C-95F0-923F-6BB9E7CBF063}"/>
                </a:ext>
              </a:extLst>
            </p:cNvPr>
            <p:cNvSpPr/>
            <p:nvPr/>
          </p:nvSpPr>
          <p:spPr>
            <a:xfrm>
              <a:off x="3298113" y="2273473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635A77-4DDE-7F0E-7A42-F1F7D48BB3C6}"/>
                </a:ext>
              </a:extLst>
            </p:cNvPr>
            <p:cNvSpPr/>
            <p:nvPr/>
          </p:nvSpPr>
          <p:spPr>
            <a:xfrm>
              <a:off x="4395393" y="2640362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386116A-0C06-E78D-9F5C-6E15CD93A006}"/>
                    </a:ext>
                  </a:extLst>
                </p:cNvPr>
                <p:cNvSpPr txBox="1"/>
                <p:nvPr/>
              </p:nvSpPr>
              <p:spPr>
                <a:xfrm>
                  <a:off x="4546652" y="2907048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386116A-0C06-E78D-9F5C-6E15CD93A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652" y="2907048"/>
                  <a:ext cx="44873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3333" r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A1D0150-8A6D-C49A-2B7E-6183A14C57C9}"/>
                    </a:ext>
                  </a:extLst>
                </p:cNvPr>
                <p:cNvSpPr txBox="1"/>
                <p:nvPr/>
              </p:nvSpPr>
              <p:spPr>
                <a:xfrm>
                  <a:off x="2630593" y="2471154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A1D0150-8A6D-C49A-2B7E-6183A14C5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593" y="2471154"/>
                  <a:ext cx="4487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3115" r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Pie 21">
            <a:extLst>
              <a:ext uri="{FF2B5EF4-FFF2-40B4-BE49-F238E27FC236}">
                <a16:creationId xmlns:a16="http://schemas.microsoft.com/office/drawing/2014/main" id="{E569EC7F-2C31-C17C-C9A7-19A92A15F3DF}"/>
              </a:ext>
            </a:extLst>
          </p:cNvPr>
          <p:cNvSpPr>
            <a:spLocks noChangeAspect="1"/>
          </p:cNvSpPr>
          <p:nvPr/>
        </p:nvSpPr>
        <p:spPr>
          <a:xfrm>
            <a:off x="2765164" y="3957326"/>
            <a:ext cx="1444752" cy="1444752"/>
          </a:xfrm>
          <a:prstGeom prst="pie">
            <a:avLst>
              <a:gd name="adj1" fmla="val 14056324"/>
              <a:gd name="adj2" fmla="val 20398635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83DBEBA2-2F69-FB2C-75B5-9FF55FBA75D0}"/>
              </a:ext>
            </a:extLst>
          </p:cNvPr>
          <p:cNvSpPr>
            <a:spLocks noChangeAspect="1"/>
          </p:cNvSpPr>
          <p:nvPr/>
        </p:nvSpPr>
        <p:spPr>
          <a:xfrm>
            <a:off x="2765164" y="3958850"/>
            <a:ext cx="1444752" cy="1444752"/>
          </a:xfrm>
          <a:prstGeom prst="arc">
            <a:avLst>
              <a:gd name="adj1" fmla="val 14056356"/>
              <a:gd name="adj2" fmla="val 204436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E7028F-908F-A4A3-79BC-F1E38B9829A6}"/>
              </a:ext>
            </a:extLst>
          </p:cNvPr>
          <p:cNvCxnSpPr/>
          <p:nvPr/>
        </p:nvCxnSpPr>
        <p:spPr>
          <a:xfrm>
            <a:off x="2604636" y="4679702"/>
            <a:ext cx="1828800" cy="0"/>
          </a:xfrm>
          <a:prstGeom prst="straightConnector1">
            <a:avLst/>
          </a:prstGeom>
          <a:ln w="25400" cap="sq">
            <a:solidFill>
              <a:schemeClr val="bg1">
                <a:lumMod val="85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74561A0-8E97-A710-46C0-AAB51C407AFC}"/>
              </a:ext>
            </a:extLst>
          </p:cNvPr>
          <p:cNvSpPr/>
          <p:nvPr/>
        </p:nvSpPr>
        <p:spPr>
          <a:xfrm>
            <a:off x="3438503" y="4633713"/>
            <a:ext cx="95026" cy="9502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8C85A2-B639-11EF-9AA0-28C2242940EC}"/>
                  </a:ext>
                </a:extLst>
              </p:cNvPr>
              <p:cNvSpPr txBox="1"/>
              <p:nvPr/>
            </p:nvSpPr>
            <p:spPr>
              <a:xfrm>
                <a:off x="4195529" y="4105657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8C85A2-B639-11EF-9AA0-28C22429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29" y="4105657"/>
                <a:ext cx="335280" cy="369332"/>
              </a:xfrm>
              <a:prstGeom prst="rect">
                <a:avLst/>
              </a:prstGeom>
              <a:blipFill>
                <a:blip r:embed="rId12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2478DE4-C76A-121F-EA42-F78002E84D63}"/>
                  </a:ext>
                </a:extLst>
              </p:cNvPr>
              <p:cNvSpPr txBox="1"/>
              <p:nvPr/>
            </p:nvSpPr>
            <p:spPr>
              <a:xfrm>
                <a:off x="2765164" y="3630437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2478DE4-C76A-121F-EA42-F78002E8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64" y="3630437"/>
                <a:ext cx="335280" cy="369332"/>
              </a:xfrm>
              <a:prstGeom prst="rect">
                <a:avLst/>
              </a:prstGeom>
              <a:blipFill>
                <a:blip r:embed="rId13"/>
                <a:stretch>
                  <a:fillRect t="-23333"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C492FE16-BCB6-C0EC-A568-A89143F44F89}"/>
              </a:ext>
            </a:extLst>
          </p:cNvPr>
          <p:cNvSpPr/>
          <p:nvPr/>
        </p:nvSpPr>
        <p:spPr>
          <a:xfrm>
            <a:off x="3017610" y="4036195"/>
            <a:ext cx="95026" cy="9502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BC5D834D-8E3D-48F7-7854-AA9AED7349CE}"/>
              </a:ext>
            </a:extLst>
          </p:cNvPr>
          <p:cNvSpPr>
            <a:spLocks noChangeAspect="1"/>
          </p:cNvSpPr>
          <p:nvPr/>
        </p:nvSpPr>
        <p:spPr>
          <a:xfrm>
            <a:off x="3114130" y="4303387"/>
            <a:ext cx="744042" cy="749995"/>
          </a:xfrm>
          <a:prstGeom prst="arc">
            <a:avLst>
              <a:gd name="adj1" fmla="val 20461720"/>
              <a:gd name="adj2" fmla="val 0"/>
            </a:avLst>
          </a:prstGeom>
          <a:ln w="254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BDE32F43-51B1-F11F-948A-A02554E648E3}"/>
              </a:ext>
            </a:extLst>
          </p:cNvPr>
          <p:cNvSpPr>
            <a:spLocks noChangeAspect="1"/>
          </p:cNvSpPr>
          <p:nvPr/>
        </p:nvSpPr>
        <p:spPr>
          <a:xfrm>
            <a:off x="3054963" y="4247878"/>
            <a:ext cx="862106" cy="869004"/>
          </a:xfrm>
          <a:prstGeom prst="arc">
            <a:avLst>
              <a:gd name="adj1" fmla="val 14083375"/>
              <a:gd name="adj2" fmla="val 0"/>
            </a:avLst>
          </a:prstGeom>
          <a:ln w="25400">
            <a:solidFill>
              <a:schemeClr val="accent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24F1F-3491-2F2B-E2BB-336CB5430443}"/>
                  </a:ext>
                </a:extLst>
              </p:cNvPr>
              <p:cNvSpPr txBox="1"/>
              <p:nvPr/>
            </p:nvSpPr>
            <p:spPr>
              <a:xfrm>
                <a:off x="3791608" y="4374523"/>
                <a:ext cx="540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24F1F-3491-2F2B-E2BB-336CB5430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08" y="4374523"/>
                <a:ext cx="5407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779938F-2F73-C155-B40F-0994E2CDA1F3}"/>
                  </a:ext>
                </a:extLst>
              </p:cNvPr>
              <p:cNvSpPr txBox="1"/>
              <p:nvPr/>
            </p:nvSpPr>
            <p:spPr>
              <a:xfrm>
                <a:off x="3576440" y="3984078"/>
                <a:ext cx="39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779938F-2F73-C155-B40F-0994E2CDA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440" y="3984078"/>
                <a:ext cx="39734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4849E52-83CF-AE80-7A85-218339249A7B}"/>
                  </a:ext>
                </a:extLst>
              </p:cNvPr>
              <p:cNvSpPr txBox="1"/>
              <p:nvPr/>
            </p:nvSpPr>
            <p:spPr>
              <a:xfrm>
                <a:off x="2734176" y="4823624"/>
                <a:ext cx="1684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4849E52-83CF-AE80-7A85-21833924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76" y="4823624"/>
                <a:ext cx="168452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592584-C972-8A87-4FCA-CD283135604C}"/>
              </a:ext>
            </a:extLst>
          </p:cNvPr>
          <p:cNvCxnSpPr/>
          <p:nvPr/>
        </p:nvCxnSpPr>
        <p:spPr>
          <a:xfrm>
            <a:off x="5576436" y="4336485"/>
            <a:ext cx="1828800" cy="0"/>
          </a:xfrm>
          <a:prstGeom prst="straightConnector1">
            <a:avLst/>
          </a:prstGeom>
          <a:ln w="25400" cap="sq">
            <a:solidFill>
              <a:schemeClr val="bg1">
                <a:lumMod val="85000"/>
              </a:schemeClr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ie 32">
            <a:extLst>
              <a:ext uri="{FF2B5EF4-FFF2-40B4-BE49-F238E27FC236}">
                <a16:creationId xmlns:a16="http://schemas.microsoft.com/office/drawing/2014/main" id="{083E6E03-B925-6ABF-9284-9035EC7FCB23}"/>
              </a:ext>
            </a:extLst>
          </p:cNvPr>
          <p:cNvSpPr>
            <a:spLocks noChangeAspect="1"/>
          </p:cNvSpPr>
          <p:nvPr/>
        </p:nvSpPr>
        <p:spPr>
          <a:xfrm>
            <a:off x="5740012" y="3619844"/>
            <a:ext cx="1444752" cy="1444752"/>
          </a:xfrm>
          <a:prstGeom prst="pie">
            <a:avLst>
              <a:gd name="adj1" fmla="val 20419494"/>
              <a:gd name="adj2" fmla="val 14108426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F547E05-2FBC-43A3-360D-30D0F68B3115}"/>
              </a:ext>
            </a:extLst>
          </p:cNvPr>
          <p:cNvSpPr>
            <a:spLocks noChangeAspect="1"/>
          </p:cNvSpPr>
          <p:nvPr/>
        </p:nvSpPr>
        <p:spPr>
          <a:xfrm>
            <a:off x="5736964" y="3615633"/>
            <a:ext cx="1444752" cy="1444752"/>
          </a:xfrm>
          <a:prstGeom prst="arc">
            <a:avLst>
              <a:gd name="adj1" fmla="val 20403662"/>
              <a:gd name="adj2" fmla="val 140496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A6A6962-45A7-1659-441D-2767F173B713}"/>
              </a:ext>
            </a:extLst>
          </p:cNvPr>
          <p:cNvSpPr/>
          <p:nvPr/>
        </p:nvSpPr>
        <p:spPr>
          <a:xfrm>
            <a:off x="6410303" y="4290496"/>
            <a:ext cx="95026" cy="9502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40A733-20E5-455E-D491-B3A7E15EC497}"/>
                  </a:ext>
                </a:extLst>
              </p:cNvPr>
              <p:cNvSpPr txBox="1"/>
              <p:nvPr/>
            </p:nvSpPr>
            <p:spPr>
              <a:xfrm>
                <a:off x="7167329" y="3762440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40A733-20E5-455E-D491-B3A7E15E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29" y="3762440"/>
                <a:ext cx="335280" cy="369332"/>
              </a:xfrm>
              <a:prstGeom prst="rect">
                <a:avLst/>
              </a:prstGeom>
              <a:blipFill>
                <a:blip r:embed="rId17"/>
                <a:stretch>
                  <a:fillRect t="-22951" r="-2363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140FEA-9935-0CA4-3F99-279E1AD40403}"/>
                  </a:ext>
                </a:extLst>
              </p:cNvPr>
              <p:cNvSpPr txBox="1"/>
              <p:nvPr/>
            </p:nvSpPr>
            <p:spPr>
              <a:xfrm>
                <a:off x="5725221" y="3322726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140FEA-9935-0CA4-3F99-279E1AD40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21" y="3322726"/>
                <a:ext cx="335280" cy="369332"/>
              </a:xfrm>
              <a:prstGeom prst="rect">
                <a:avLst/>
              </a:prstGeom>
              <a:blipFill>
                <a:blip r:embed="rId18"/>
                <a:stretch>
                  <a:fillRect t="-22951" r="-2545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B20A37A5-C256-D9A6-FD97-5F26FBD35B9C}"/>
              </a:ext>
            </a:extLst>
          </p:cNvPr>
          <p:cNvSpPr/>
          <p:nvPr/>
        </p:nvSpPr>
        <p:spPr>
          <a:xfrm>
            <a:off x="6000467" y="3695534"/>
            <a:ext cx="95026" cy="9502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6BB8C3-8035-2706-287C-272BFCF6BF71}"/>
              </a:ext>
            </a:extLst>
          </p:cNvPr>
          <p:cNvSpPr/>
          <p:nvPr/>
        </p:nvSpPr>
        <p:spPr>
          <a:xfrm>
            <a:off x="7086690" y="4059867"/>
            <a:ext cx="95026" cy="9502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C040AD18-3B90-6CAB-3CD8-97484C872979}"/>
              </a:ext>
            </a:extLst>
          </p:cNvPr>
          <p:cNvSpPr>
            <a:spLocks noChangeAspect="1"/>
          </p:cNvSpPr>
          <p:nvPr/>
        </p:nvSpPr>
        <p:spPr>
          <a:xfrm>
            <a:off x="6088328" y="3980092"/>
            <a:ext cx="744042" cy="749995"/>
          </a:xfrm>
          <a:prstGeom prst="arc">
            <a:avLst>
              <a:gd name="adj1" fmla="val 20357762"/>
              <a:gd name="adj2" fmla="val 21364048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1AA9AAA-ABEB-7201-5BB8-5562BAACA3CD}"/>
                  </a:ext>
                </a:extLst>
              </p:cNvPr>
              <p:cNvSpPr txBox="1"/>
              <p:nvPr/>
            </p:nvSpPr>
            <p:spPr>
              <a:xfrm>
                <a:off x="6324690" y="360303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1AA9AAA-ABEB-7201-5BB8-5562BAAC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90" y="3603032"/>
                <a:ext cx="7620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C6C946-2E46-833C-B695-C41A3686910A}"/>
                  </a:ext>
                </a:extLst>
              </p:cNvPr>
              <p:cNvSpPr txBox="1"/>
              <p:nvPr/>
            </p:nvSpPr>
            <p:spPr>
              <a:xfrm>
                <a:off x="5700775" y="5185201"/>
                <a:ext cx="1684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C6C946-2E46-833C-B695-C41A3686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75" y="5185201"/>
                <a:ext cx="168452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>
            <a:extLst>
              <a:ext uri="{FF2B5EF4-FFF2-40B4-BE49-F238E27FC236}">
                <a16:creationId xmlns:a16="http://schemas.microsoft.com/office/drawing/2014/main" id="{9AD7EC49-1E43-E19A-9B05-DDE37066B454}"/>
              </a:ext>
            </a:extLst>
          </p:cNvPr>
          <p:cNvSpPr>
            <a:spLocks noChangeAspect="1"/>
          </p:cNvSpPr>
          <p:nvPr/>
        </p:nvSpPr>
        <p:spPr>
          <a:xfrm>
            <a:off x="6026763" y="3901829"/>
            <a:ext cx="862106" cy="869004"/>
          </a:xfrm>
          <a:prstGeom prst="arc">
            <a:avLst>
              <a:gd name="adj1" fmla="val 14083375"/>
              <a:gd name="adj2" fmla="val 0"/>
            </a:avLst>
          </a:prstGeom>
          <a:ln w="25400">
            <a:solidFill>
              <a:srgbClr val="FF00FF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31B7D26-3F53-C340-C792-4034B245047B}"/>
                  </a:ext>
                </a:extLst>
              </p:cNvPr>
              <p:cNvSpPr txBox="1"/>
              <p:nvPr/>
            </p:nvSpPr>
            <p:spPr>
              <a:xfrm>
                <a:off x="6808477" y="4032208"/>
                <a:ext cx="419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31B7D26-3F53-C340-C792-4034B2450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477" y="4032208"/>
                <a:ext cx="4192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750BFA-0526-2D6C-6CF5-C656C9DEC60A}"/>
                  </a:ext>
                </a:extLst>
              </p:cNvPr>
              <p:cNvSpPr txBox="1"/>
              <p:nvPr/>
            </p:nvSpPr>
            <p:spPr>
              <a:xfrm>
                <a:off x="6711104" y="3305115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750BFA-0526-2D6C-6CF5-C656C9DE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04" y="3305115"/>
                <a:ext cx="448734" cy="369332"/>
              </a:xfrm>
              <a:prstGeom prst="rect">
                <a:avLst/>
              </a:prstGeom>
              <a:blipFill>
                <a:blip r:embed="rId22"/>
                <a:stretch>
                  <a:fillRect t="-13115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9C14178-B7EA-03C6-9A8A-3251DDCDD4A2}"/>
                  </a:ext>
                </a:extLst>
              </p:cNvPr>
              <p:cNvSpPr txBox="1"/>
              <p:nvPr/>
            </p:nvSpPr>
            <p:spPr>
              <a:xfrm>
                <a:off x="6264342" y="3130547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9C14178-B7EA-03C6-9A8A-3251DDCDD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42" y="3130547"/>
                <a:ext cx="448734" cy="369332"/>
              </a:xfrm>
              <a:prstGeom prst="rect">
                <a:avLst/>
              </a:prstGeom>
              <a:blipFill>
                <a:blip r:embed="rId23"/>
                <a:stretch>
                  <a:fillRect t="-13333" r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B99805-05A5-17C3-F5A0-59E7CE83B196}"/>
              </a:ext>
            </a:extLst>
          </p:cNvPr>
          <p:cNvCxnSpPr/>
          <p:nvPr/>
        </p:nvCxnSpPr>
        <p:spPr>
          <a:xfrm flipH="1" flipV="1">
            <a:off x="4161904" y="4450597"/>
            <a:ext cx="142538" cy="446231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miter lim="800000"/>
            <a:headEnd type="arrow"/>
            <a:tailEnd type="none"/>
          </a:ln>
          <a:effectLst/>
        </p:spPr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168C559-3250-AB48-BBA5-53B7576E19CD}"/>
              </a:ext>
            </a:extLst>
          </p:cNvPr>
          <p:cNvSpPr/>
          <p:nvPr/>
        </p:nvSpPr>
        <p:spPr>
          <a:xfrm>
            <a:off x="4114890" y="4403084"/>
            <a:ext cx="95026" cy="9502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596EB65-A60B-4029-68BA-B2D7AF621484}"/>
              </a:ext>
            </a:extLst>
          </p:cNvPr>
          <p:cNvGrpSpPr/>
          <p:nvPr/>
        </p:nvGrpSpPr>
        <p:grpSpPr>
          <a:xfrm>
            <a:off x="1269540" y="2374509"/>
            <a:ext cx="2638625" cy="2491055"/>
            <a:chOff x="964864" y="2927890"/>
            <a:chExt cx="2638625" cy="24910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CF54FC-8997-7703-E46B-C879616403EA}"/>
                    </a:ext>
                  </a:extLst>
                </p:cNvPr>
                <p:cNvSpPr txBox="1"/>
                <p:nvPr/>
              </p:nvSpPr>
              <p:spPr>
                <a:xfrm>
                  <a:off x="2990287" y="3612176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CF54FC-8997-7703-E46B-C87961640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87" y="3612176"/>
                  <a:ext cx="554108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3333" r="-2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8B7E148-B1E4-72D0-20D8-729DAE84753D}"/>
                    </a:ext>
                  </a:extLst>
                </p:cNvPr>
                <p:cNvSpPr txBox="1"/>
                <p:nvPr/>
              </p:nvSpPr>
              <p:spPr>
                <a:xfrm>
                  <a:off x="3049381" y="3980313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8B7E148-B1E4-72D0-20D8-729DAE847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381" y="3980313"/>
                  <a:ext cx="55410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r="-2087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DD9713-D92C-F318-657F-DA6F745D0A5C}"/>
                </a:ext>
              </a:extLst>
            </p:cNvPr>
            <p:cNvCxnSpPr>
              <a:cxnSpLocks/>
              <a:stCxn id="19" idx="2"/>
              <a:endCxn id="19" idx="6"/>
            </p:cNvCxnSpPr>
            <p:nvPr/>
          </p:nvCxnSpPr>
          <p:spPr>
            <a:xfrm>
              <a:off x="1451546" y="4183643"/>
              <a:ext cx="166526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CA568-6D4A-482E-8563-228927923AA0}"/>
                </a:ext>
              </a:extLst>
            </p:cNvPr>
            <p:cNvSpPr/>
            <p:nvPr/>
          </p:nvSpPr>
          <p:spPr>
            <a:xfrm>
              <a:off x="1451546" y="3351013"/>
              <a:ext cx="1665260" cy="1665260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416E462-E585-615A-35C8-F61924150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874" y="3350105"/>
              <a:ext cx="1652526" cy="1652526"/>
            </a:xfrm>
            <a:prstGeom prst="arc">
              <a:avLst>
                <a:gd name="adj1" fmla="val 17664543"/>
                <a:gd name="adj2" fmla="val 20107583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60CDE7-832A-5F1A-4CA4-8CE9090043D8}"/>
                </a:ext>
              </a:extLst>
            </p:cNvPr>
            <p:cNvSpPr/>
            <p:nvPr/>
          </p:nvSpPr>
          <p:spPr>
            <a:xfrm>
              <a:off x="2616325" y="3415430"/>
              <a:ext cx="423209" cy="417430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43C037-02F0-AABE-3EBC-82CB290FA01B}"/>
                </a:ext>
              </a:extLst>
            </p:cNvPr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2284176" y="3351013"/>
              <a:ext cx="0" cy="166526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F2DF2C-F66E-4A6D-DBD3-C147157BF2EC}"/>
                </a:ext>
              </a:extLst>
            </p:cNvPr>
            <p:cNvSpPr/>
            <p:nvPr/>
          </p:nvSpPr>
          <p:spPr>
            <a:xfrm>
              <a:off x="2570324" y="338148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5C3E380-CF41-9C75-8535-31241F1B86F2}"/>
                </a:ext>
              </a:extLst>
            </p:cNvPr>
            <p:cNvSpPr/>
            <p:nvPr/>
          </p:nvSpPr>
          <p:spPr>
            <a:xfrm>
              <a:off x="2992691" y="37799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F2F57-5D8C-037C-1D24-A63837E409FD}"/>
                    </a:ext>
                  </a:extLst>
                </p:cNvPr>
                <p:cNvSpPr txBox="1"/>
                <p:nvPr/>
              </p:nvSpPr>
              <p:spPr>
                <a:xfrm>
                  <a:off x="2488100" y="3020534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F2F57-5D8C-037C-1D24-A63837E40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100" y="3020534"/>
                  <a:ext cx="55410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AF75EC-3859-525E-34BE-F73E43CAD155}"/>
                </a:ext>
              </a:extLst>
            </p:cNvPr>
            <p:cNvSpPr/>
            <p:nvPr/>
          </p:nvSpPr>
          <p:spPr>
            <a:xfrm>
              <a:off x="2242920" y="329791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35201F-CF10-669A-40DD-AA39F53EC874}"/>
                </a:ext>
              </a:extLst>
            </p:cNvPr>
            <p:cNvSpPr/>
            <p:nvPr/>
          </p:nvSpPr>
          <p:spPr>
            <a:xfrm>
              <a:off x="3073532" y="4136130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273224-D0D3-9CD3-7A8D-0866B4FADEA0}"/>
                </a:ext>
              </a:extLst>
            </p:cNvPr>
            <p:cNvSpPr/>
            <p:nvPr/>
          </p:nvSpPr>
          <p:spPr>
            <a:xfrm>
              <a:off x="2242920" y="4978874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BFE157-4315-DA67-9D9D-8FBF106B086B}"/>
                </a:ext>
              </a:extLst>
            </p:cNvPr>
            <p:cNvSpPr/>
            <p:nvPr/>
          </p:nvSpPr>
          <p:spPr>
            <a:xfrm>
              <a:off x="1404033" y="4136130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9E9257-7B24-14AB-1799-E79B8B0374AF}"/>
                    </a:ext>
                  </a:extLst>
                </p:cNvPr>
                <p:cNvSpPr txBox="1"/>
                <p:nvPr/>
              </p:nvSpPr>
              <p:spPr>
                <a:xfrm>
                  <a:off x="2029955" y="2927890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9E9257-7B24-14AB-1799-E79B8B037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955" y="2927890"/>
                  <a:ext cx="55410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1978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0B4A386-7E55-55A6-4825-A9005435342D}"/>
                    </a:ext>
                  </a:extLst>
                </p:cNvPr>
                <p:cNvSpPr txBox="1"/>
                <p:nvPr/>
              </p:nvSpPr>
              <p:spPr>
                <a:xfrm>
                  <a:off x="964864" y="3991702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0B4A386-7E55-55A6-4825-A90054353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64" y="3991702"/>
                  <a:ext cx="55410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087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2588C9-44D0-AE9A-4C9D-DE2B0DAF24A3}"/>
                    </a:ext>
                  </a:extLst>
                </p:cNvPr>
                <p:cNvSpPr txBox="1"/>
                <p:nvPr/>
              </p:nvSpPr>
              <p:spPr>
                <a:xfrm>
                  <a:off x="2060892" y="5049613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2588C9-44D0-AE9A-4C9D-DE2B0DAF2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892" y="5049613"/>
                  <a:ext cx="55410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087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CE372C-F794-F3C3-7A13-EA0BA9BD739F}"/>
              </a:ext>
            </a:extLst>
          </p:cNvPr>
          <p:cNvGrpSpPr/>
          <p:nvPr/>
        </p:nvGrpSpPr>
        <p:grpSpPr>
          <a:xfrm>
            <a:off x="4483748" y="2364284"/>
            <a:ext cx="2638625" cy="2491055"/>
            <a:chOff x="4086655" y="4281978"/>
            <a:chExt cx="2638625" cy="2491055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30B7955-FAEC-0E16-714E-383F4508FA33}"/>
                </a:ext>
              </a:extLst>
            </p:cNvPr>
            <p:cNvCxnSpPr>
              <a:cxnSpLocks/>
              <a:stCxn id="65" idx="2"/>
              <a:endCxn id="65" idx="6"/>
            </p:cNvCxnSpPr>
            <p:nvPr/>
          </p:nvCxnSpPr>
          <p:spPr>
            <a:xfrm>
              <a:off x="4573337" y="5537731"/>
              <a:ext cx="166526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68FEBA-A5D7-A418-8187-9740F13A6D14}"/>
                </a:ext>
              </a:extLst>
            </p:cNvPr>
            <p:cNvSpPr/>
            <p:nvPr/>
          </p:nvSpPr>
          <p:spPr>
            <a:xfrm>
              <a:off x="4573337" y="4705101"/>
              <a:ext cx="1665260" cy="1665260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348CF29-05F6-F8EF-42B9-17CF5F5C63AD}"/>
                </a:ext>
              </a:extLst>
            </p:cNvPr>
            <p:cNvCxnSpPr>
              <a:cxnSpLocks/>
              <a:stCxn id="65" idx="0"/>
              <a:endCxn id="65" idx="4"/>
            </p:cNvCxnSpPr>
            <p:nvPr/>
          </p:nvCxnSpPr>
          <p:spPr>
            <a:xfrm>
              <a:off x="5405967" y="4705101"/>
              <a:ext cx="0" cy="166526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0CCD9E3-8BC5-2CC3-6678-8DD3EF2BD8B7}"/>
                    </a:ext>
                  </a:extLst>
                </p:cNvPr>
                <p:cNvSpPr txBox="1"/>
                <p:nvPr/>
              </p:nvSpPr>
              <p:spPr>
                <a:xfrm>
                  <a:off x="5151746" y="4281978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0CCD9E3-8BC5-2CC3-6678-8DD3EF2BD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46" y="4281978"/>
                  <a:ext cx="55410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087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4C0130-A7F6-9A79-212F-5F996A7A7E28}"/>
                    </a:ext>
                  </a:extLst>
                </p:cNvPr>
                <p:cNvSpPr txBox="1"/>
                <p:nvPr/>
              </p:nvSpPr>
              <p:spPr>
                <a:xfrm>
                  <a:off x="4086655" y="5345790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4C0130-A7F6-9A79-212F-5F996A7A7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655" y="5345790"/>
                  <a:ext cx="5541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111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37F3500-9BDD-AC44-1D8A-03496D411DF0}"/>
                    </a:ext>
                  </a:extLst>
                </p:cNvPr>
                <p:cNvSpPr txBox="1"/>
                <p:nvPr/>
              </p:nvSpPr>
              <p:spPr>
                <a:xfrm>
                  <a:off x="5182683" y="6403701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37F3500-9BDD-AC44-1D8A-03496D411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83" y="6403701"/>
                  <a:ext cx="55410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087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D7B9F96-BC0B-1609-D71F-11BD4814B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8280" y="4705101"/>
              <a:ext cx="1675374" cy="1675374"/>
            </a:xfrm>
            <a:prstGeom prst="arc">
              <a:avLst>
                <a:gd name="adj1" fmla="val 19553238"/>
                <a:gd name="adj2" fmla="val 1462534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EC2B1561-3A5B-54CD-3BE5-CC54B6E13F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6170" y="4705101"/>
              <a:ext cx="1665260" cy="1665260"/>
            </a:xfrm>
            <a:prstGeom prst="arc">
              <a:avLst>
                <a:gd name="adj1" fmla="val 4207764"/>
                <a:gd name="adj2" fmla="val 12784777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5F285947-ACE6-5B10-3EE7-4A0C64C49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666" y="4715214"/>
              <a:ext cx="1665261" cy="1665261"/>
            </a:xfrm>
            <a:prstGeom prst="arc">
              <a:avLst>
                <a:gd name="adj1" fmla="val 14619571"/>
                <a:gd name="adj2" fmla="val 17286328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AB08E6F-3D6A-D7C1-61E2-C4B6FC8487D6}"/>
                    </a:ext>
                  </a:extLst>
                </p:cNvPr>
                <p:cNvSpPr txBox="1"/>
                <p:nvPr/>
              </p:nvSpPr>
              <p:spPr>
                <a:xfrm>
                  <a:off x="6171172" y="5334401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AB08E6F-3D6A-D7C1-61E2-C4B6FC848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172" y="5334401"/>
                  <a:ext cx="55410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 r="-2087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9874433-8A06-89D5-138A-9A8957FF0DA7}"/>
                    </a:ext>
                  </a:extLst>
                </p:cNvPr>
                <p:cNvSpPr txBox="1"/>
                <p:nvPr/>
              </p:nvSpPr>
              <p:spPr>
                <a:xfrm>
                  <a:off x="5617064" y="4416655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9874433-8A06-89D5-138A-9A8957FF0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64" y="4416655"/>
                  <a:ext cx="55410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2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6DD5252-A5E0-11F3-0927-3C60639008F1}"/>
                    </a:ext>
                  </a:extLst>
                </p:cNvPr>
                <p:cNvSpPr txBox="1"/>
                <p:nvPr/>
              </p:nvSpPr>
              <p:spPr>
                <a:xfrm>
                  <a:off x="6077421" y="5812036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6DD5252-A5E0-11F3-0927-3C6063900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421" y="5812036"/>
                  <a:ext cx="554108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DEAE77-2ED2-D0B7-7977-3197A5221955}"/>
                    </a:ext>
                  </a:extLst>
                </p:cNvPr>
                <p:cNvSpPr txBox="1"/>
                <p:nvPr/>
              </p:nvSpPr>
              <p:spPr>
                <a:xfrm>
                  <a:off x="4249392" y="4738545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DEAE77-2ED2-D0B7-7977-3197A5221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392" y="4738545"/>
                  <a:ext cx="55410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732812-ADBF-55A1-B8EA-5837C49F4567}"/>
                    </a:ext>
                  </a:extLst>
                </p:cNvPr>
                <p:cNvSpPr txBox="1"/>
                <p:nvPr/>
              </p:nvSpPr>
              <p:spPr>
                <a:xfrm>
                  <a:off x="4635748" y="4421694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732812-ADBF-55A1-B8EA-5837C49F4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748" y="4421694"/>
                  <a:ext cx="554108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23333" r="-2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7A6C69F-DD5D-9D40-ADA1-9D4CC6D1EC61}"/>
                    </a:ext>
                  </a:extLst>
                </p:cNvPr>
                <p:cNvSpPr txBox="1"/>
                <p:nvPr/>
              </p:nvSpPr>
              <p:spPr>
                <a:xfrm>
                  <a:off x="5615318" y="6220811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7A6C69F-DD5D-9D40-ADA1-9D4CC6D1E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318" y="6220811"/>
                  <a:ext cx="554108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C00F620-F47B-C019-C3B3-0285488DDACC}"/>
                </a:ext>
              </a:extLst>
            </p:cNvPr>
            <p:cNvSpPr/>
            <p:nvPr/>
          </p:nvSpPr>
          <p:spPr>
            <a:xfrm>
              <a:off x="5071729" y="4699246"/>
              <a:ext cx="634125" cy="100881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B62E913-15A3-5512-D778-56AA337BE348}"/>
                </a:ext>
              </a:extLst>
            </p:cNvPr>
            <p:cNvSpPr/>
            <p:nvPr/>
          </p:nvSpPr>
          <p:spPr>
            <a:xfrm>
              <a:off x="6107430" y="5072344"/>
              <a:ext cx="149398" cy="78823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193C408-36BF-93FA-68EC-8BC9C2A1F84E}"/>
                </a:ext>
              </a:extLst>
            </p:cNvPr>
            <p:cNvSpPr/>
            <p:nvPr/>
          </p:nvSpPr>
          <p:spPr>
            <a:xfrm>
              <a:off x="4583665" y="5108743"/>
              <a:ext cx="1130201" cy="1268693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7808D7B-A878-CA5F-11D7-15675C40B2C4}"/>
                </a:ext>
              </a:extLst>
            </p:cNvPr>
            <p:cNvSpPr/>
            <p:nvPr/>
          </p:nvSpPr>
          <p:spPr>
            <a:xfrm>
              <a:off x="5022616" y="474250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915E48B-2480-4EF2-3C40-7FAB584F196F}"/>
                </a:ext>
              </a:extLst>
            </p:cNvPr>
            <p:cNvSpPr/>
            <p:nvPr/>
          </p:nvSpPr>
          <p:spPr>
            <a:xfrm>
              <a:off x="5364711" y="4652005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5FF7368-9051-3B05-330C-3FE7B287C170}"/>
                </a:ext>
              </a:extLst>
            </p:cNvPr>
            <p:cNvSpPr/>
            <p:nvPr/>
          </p:nvSpPr>
          <p:spPr>
            <a:xfrm>
              <a:off x="5635906" y="4715214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718542-ADD7-DB51-43F4-13CF4A77CAC1}"/>
                </a:ext>
              </a:extLst>
            </p:cNvPr>
            <p:cNvSpPr/>
            <p:nvPr/>
          </p:nvSpPr>
          <p:spPr>
            <a:xfrm>
              <a:off x="6055526" y="502483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261A8D8-8E2F-1E1A-5C5D-8FC9013853EC}"/>
                </a:ext>
              </a:extLst>
            </p:cNvPr>
            <p:cNvSpPr/>
            <p:nvPr/>
          </p:nvSpPr>
          <p:spPr>
            <a:xfrm>
              <a:off x="6123659" y="581203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0603EE-4193-B9A4-0F4A-7C30753733CE}"/>
                </a:ext>
              </a:extLst>
            </p:cNvPr>
            <p:cNvSpPr/>
            <p:nvPr/>
          </p:nvSpPr>
          <p:spPr>
            <a:xfrm>
              <a:off x="6195323" y="5490218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05EA89-5278-4176-5D04-356E725605C5}"/>
                </a:ext>
              </a:extLst>
            </p:cNvPr>
            <p:cNvSpPr/>
            <p:nvPr/>
          </p:nvSpPr>
          <p:spPr>
            <a:xfrm>
              <a:off x="4525824" y="5490218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FD67C1-E0B9-A1C4-0D9C-6CA576AC934D}"/>
                </a:ext>
              </a:extLst>
            </p:cNvPr>
            <p:cNvSpPr/>
            <p:nvPr/>
          </p:nvSpPr>
          <p:spPr>
            <a:xfrm>
              <a:off x="4660805" y="5047355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60EC376-2496-2FF3-A905-1081CAFF1B06}"/>
                </a:ext>
              </a:extLst>
            </p:cNvPr>
            <p:cNvSpPr/>
            <p:nvPr/>
          </p:nvSpPr>
          <p:spPr>
            <a:xfrm>
              <a:off x="5364711" y="6332962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8F39A1C-B161-71F3-99B5-9E0431524F9C}"/>
                </a:ext>
              </a:extLst>
            </p:cNvPr>
            <p:cNvSpPr/>
            <p:nvPr/>
          </p:nvSpPr>
          <p:spPr>
            <a:xfrm>
              <a:off x="5658341" y="6261692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64C69F7-43BA-246A-F4E8-FA655057EDF0}"/>
                    </a:ext>
                  </a:extLst>
                </p:cNvPr>
                <p:cNvSpPr txBox="1"/>
                <p:nvPr/>
              </p:nvSpPr>
              <p:spPr>
                <a:xfrm>
                  <a:off x="5992667" y="4685589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64C69F7-43BA-246A-F4E8-FA655057E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667" y="4685589"/>
                  <a:ext cx="554108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22951" r="-2307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361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e 7">
            <a:extLst>
              <a:ext uri="{FF2B5EF4-FFF2-40B4-BE49-F238E27FC236}">
                <a16:creationId xmlns:a16="http://schemas.microsoft.com/office/drawing/2014/main" id="{4CF81945-66FE-4286-6D01-278814DB8778}"/>
              </a:ext>
            </a:extLst>
          </p:cNvPr>
          <p:cNvSpPr>
            <a:spLocks noChangeAspect="1"/>
          </p:cNvSpPr>
          <p:nvPr/>
        </p:nvSpPr>
        <p:spPr>
          <a:xfrm>
            <a:off x="1256238" y="193964"/>
            <a:ext cx="6245521" cy="6245521"/>
          </a:xfrm>
          <a:prstGeom prst="pie">
            <a:avLst>
              <a:gd name="adj1" fmla="val 14094282"/>
              <a:gd name="adj2" fmla="val 20398635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FF50AB8-D849-92A0-E6C1-3566679EDA94}"/>
              </a:ext>
            </a:extLst>
          </p:cNvPr>
          <p:cNvSpPr>
            <a:spLocks noChangeAspect="1"/>
          </p:cNvSpPr>
          <p:nvPr/>
        </p:nvSpPr>
        <p:spPr>
          <a:xfrm>
            <a:off x="3654267" y="2605848"/>
            <a:ext cx="1444752" cy="1444752"/>
          </a:xfrm>
          <a:prstGeom prst="arc">
            <a:avLst>
              <a:gd name="adj1" fmla="val 14056356"/>
              <a:gd name="adj2" fmla="val 20443668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2717AE-0C05-287C-863D-D356B8F57DF2}"/>
              </a:ext>
            </a:extLst>
          </p:cNvPr>
          <p:cNvSpPr/>
          <p:nvPr/>
        </p:nvSpPr>
        <p:spPr>
          <a:xfrm>
            <a:off x="4329130" y="328071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6284DE-1F98-E2BF-2925-AF1530234A1F}"/>
              </a:ext>
            </a:extLst>
          </p:cNvPr>
          <p:cNvSpPr/>
          <p:nvPr/>
        </p:nvSpPr>
        <p:spPr>
          <a:xfrm>
            <a:off x="3908237" y="2683193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C8890A-CD84-F105-766F-4D33B8A9D496}"/>
              </a:ext>
            </a:extLst>
          </p:cNvPr>
          <p:cNvSpPr/>
          <p:nvPr/>
        </p:nvSpPr>
        <p:spPr>
          <a:xfrm>
            <a:off x="5005517" y="3050082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24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22">
            <a:extLst>
              <a:ext uri="{FF2B5EF4-FFF2-40B4-BE49-F238E27FC236}">
                <a16:creationId xmlns:a16="http://schemas.microsoft.com/office/drawing/2014/main" id="{AF699E93-E0D7-1C26-6385-94D473CDCDBD}"/>
              </a:ext>
            </a:extLst>
          </p:cNvPr>
          <p:cNvSpPr>
            <a:spLocks noChangeAspect="1"/>
          </p:cNvSpPr>
          <p:nvPr/>
        </p:nvSpPr>
        <p:spPr>
          <a:xfrm>
            <a:off x="1951366" y="272841"/>
            <a:ext cx="5241268" cy="5241268"/>
          </a:xfrm>
          <a:prstGeom prst="pie">
            <a:avLst>
              <a:gd name="adj1" fmla="val 20419494"/>
              <a:gd name="adj2" fmla="val 14108426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0D3A7F2-4DA8-860B-611D-851483FB3D61}"/>
              </a:ext>
            </a:extLst>
          </p:cNvPr>
          <p:cNvSpPr>
            <a:spLocks noChangeAspect="1"/>
          </p:cNvSpPr>
          <p:nvPr/>
        </p:nvSpPr>
        <p:spPr>
          <a:xfrm>
            <a:off x="3849624" y="2169837"/>
            <a:ext cx="1444752" cy="1444752"/>
          </a:xfrm>
          <a:prstGeom prst="arc">
            <a:avLst>
              <a:gd name="adj1" fmla="val 20403662"/>
              <a:gd name="adj2" fmla="val 1404964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8A1C68-DE5E-2AAA-B037-F165F0EDAEF7}"/>
              </a:ext>
            </a:extLst>
          </p:cNvPr>
          <p:cNvSpPr/>
          <p:nvPr/>
        </p:nvSpPr>
        <p:spPr>
          <a:xfrm>
            <a:off x="4524487" y="284470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850201-BD8B-DB2E-7079-0CB4A8C9D8D2}"/>
              </a:ext>
            </a:extLst>
          </p:cNvPr>
          <p:cNvSpPr/>
          <p:nvPr/>
        </p:nvSpPr>
        <p:spPr>
          <a:xfrm>
            <a:off x="4103594" y="2247182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389938-D024-AEFC-5E07-5644DD06563C}"/>
              </a:ext>
            </a:extLst>
          </p:cNvPr>
          <p:cNvSpPr/>
          <p:nvPr/>
        </p:nvSpPr>
        <p:spPr>
          <a:xfrm>
            <a:off x="5200874" y="261407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96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A3F52E-A1A3-D1BC-5F06-1A0A249969C6}"/>
              </a:ext>
            </a:extLst>
          </p:cNvPr>
          <p:cNvGrpSpPr/>
          <p:nvPr/>
        </p:nvGrpSpPr>
        <p:grpSpPr>
          <a:xfrm>
            <a:off x="4148983" y="3735036"/>
            <a:ext cx="1931764" cy="2458487"/>
            <a:chOff x="4924524" y="3639401"/>
            <a:chExt cx="1931764" cy="245848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DFA86E-75D4-84B3-F5AF-318009526818}"/>
                </a:ext>
              </a:extLst>
            </p:cNvPr>
            <p:cNvCxnSpPr/>
            <p:nvPr/>
          </p:nvCxnSpPr>
          <p:spPr>
            <a:xfrm flipV="1">
              <a:off x="5672820" y="4535935"/>
              <a:ext cx="160965" cy="1083341"/>
            </a:xfrm>
            <a:prstGeom prst="straightConnector1">
              <a:avLst/>
            </a:prstGeom>
            <a:noFill/>
            <a:ln w="25400" cap="flat" cmpd="sng" algn="ctr">
              <a:solidFill>
                <a:srgbClr val="FF00FF"/>
              </a:solidFill>
              <a:prstDash val="solid"/>
              <a:tailEnd type="none"/>
            </a:ln>
            <a:effectLst/>
          </p:spPr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2A80C76-2BE8-F3C5-8E93-24F2E72B7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4524" y="3639401"/>
              <a:ext cx="1800043" cy="1814447"/>
            </a:xfrm>
            <a:prstGeom prst="arc">
              <a:avLst>
                <a:gd name="adj1" fmla="val 5966337"/>
                <a:gd name="adj2" fmla="val 0"/>
              </a:avLst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FFC7BB-D364-C2DD-8900-1E7880619C31}"/>
                </a:ext>
              </a:extLst>
            </p:cNvPr>
            <p:cNvSpPr/>
            <p:nvPr/>
          </p:nvSpPr>
          <p:spPr>
            <a:xfrm>
              <a:off x="5617170" y="5606588"/>
              <a:ext cx="95026" cy="95026"/>
            </a:xfrm>
            <a:prstGeom prst="ellipse">
              <a:avLst/>
            </a:prstGeom>
            <a:solidFill>
              <a:srgbClr val="FF00FF"/>
            </a:solidFill>
            <a:ln w="25400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5C06D3-E62F-3BDA-2241-C69C52889D82}"/>
                    </a:ext>
                  </a:extLst>
                </p:cNvPr>
                <p:cNvSpPr txBox="1"/>
                <p:nvPr/>
              </p:nvSpPr>
              <p:spPr>
                <a:xfrm>
                  <a:off x="5654973" y="5389912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973" y="5389912"/>
                  <a:ext cx="42212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2951" r="-31884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38E7BA-48EE-B0F2-1941-C91297ECE93C}"/>
                    </a:ext>
                  </a:extLst>
                </p:cNvPr>
                <p:cNvSpPr txBox="1"/>
                <p:nvPr/>
              </p:nvSpPr>
              <p:spPr>
                <a:xfrm>
                  <a:off x="6434163" y="3654342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163" y="3654342"/>
                  <a:ext cx="42212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E503E3-A080-A8C5-B627-A340D7321263}"/>
                </a:ext>
              </a:extLst>
            </p:cNvPr>
            <p:cNvCxnSpPr/>
            <p:nvPr/>
          </p:nvCxnSpPr>
          <p:spPr>
            <a:xfrm>
              <a:off x="4953000" y="4539225"/>
              <a:ext cx="1828800" cy="0"/>
            </a:xfrm>
            <a:prstGeom prst="straightConnector1">
              <a:avLst/>
            </a:prstGeom>
            <a:noFill/>
            <a:ln w="254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9" name="Pie 22">
              <a:extLst>
                <a:ext uri="{FF2B5EF4-FFF2-40B4-BE49-F238E27FC236}">
                  <a16:creationId xmlns:a16="http://schemas.microsoft.com/office/drawing/2014/main" id="{1A51C79F-A538-E9FA-2BDA-2F31CF916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576" y="3822584"/>
              <a:ext cx="1444752" cy="1444752"/>
            </a:xfrm>
            <a:prstGeom prst="pie">
              <a:avLst>
                <a:gd name="adj1" fmla="val 20419494"/>
                <a:gd name="adj2" fmla="val 1410842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E221083-66F8-14CD-3C8B-3E67279F4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3528" y="3818373"/>
              <a:ext cx="1444752" cy="1444752"/>
            </a:xfrm>
            <a:prstGeom prst="arc">
              <a:avLst>
                <a:gd name="adj1" fmla="val 20403662"/>
                <a:gd name="adj2" fmla="val 1404964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C09C0B-5BFE-BF54-87D7-99CC09A939E1}"/>
                </a:ext>
              </a:extLst>
            </p:cNvPr>
            <p:cNvSpPr/>
            <p:nvPr/>
          </p:nvSpPr>
          <p:spPr>
            <a:xfrm>
              <a:off x="5786867" y="449323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105A6C-4484-AF6B-A821-3E13685311D6}"/>
                </a:ext>
              </a:extLst>
            </p:cNvPr>
            <p:cNvSpPr/>
            <p:nvPr/>
          </p:nvSpPr>
          <p:spPr>
            <a:xfrm>
              <a:off x="5365974" y="3895718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4DAEA0-4A7C-2544-D356-245F66D5DE13}"/>
                </a:ext>
              </a:extLst>
            </p:cNvPr>
            <p:cNvSpPr/>
            <p:nvPr/>
          </p:nvSpPr>
          <p:spPr>
            <a:xfrm>
              <a:off x="6463254" y="4262607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44D1992-A81B-2E99-D1BD-56E5CDFDD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2494" y="4162910"/>
              <a:ext cx="744042" cy="749995"/>
            </a:xfrm>
            <a:prstGeom prst="arc">
              <a:avLst>
                <a:gd name="adj1" fmla="val 20357762"/>
                <a:gd name="adj2" fmla="val 0"/>
              </a:avLst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B9A9B3B-A3C4-EC99-DC5D-50E752362340}"/>
                    </a:ext>
                  </a:extLst>
                </p:cNvPr>
                <p:cNvSpPr txBox="1"/>
                <p:nvPr/>
              </p:nvSpPr>
              <p:spPr>
                <a:xfrm>
                  <a:off x="5701254" y="3805772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254" y="3805772"/>
                  <a:ext cx="7620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C28C3E-A974-4370-0118-2D2E6A931901}"/>
                    </a:ext>
                  </a:extLst>
                </p:cNvPr>
                <p:cNvSpPr txBox="1"/>
                <p:nvPr/>
              </p:nvSpPr>
              <p:spPr>
                <a:xfrm>
                  <a:off x="4995910" y="5697778"/>
                  <a:ext cx="18603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910" y="5697778"/>
                  <a:ext cx="186037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9B42D1-C77F-DDB5-CAF2-B5791702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3327" y="4104569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head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566C3C3-4786-CE72-D673-754C6D8D508A}"/>
                    </a:ext>
                  </a:extLst>
                </p:cNvPr>
                <p:cNvSpPr txBox="1"/>
                <p:nvPr/>
              </p:nvSpPr>
              <p:spPr>
                <a:xfrm>
                  <a:off x="6046755" y="4231006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755" y="4231006"/>
                  <a:ext cx="762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4E1858-DBBB-65A1-06FE-600063642953}"/>
              </a:ext>
            </a:extLst>
          </p:cNvPr>
          <p:cNvGrpSpPr/>
          <p:nvPr/>
        </p:nvGrpSpPr>
        <p:grpSpPr>
          <a:xfrm>
            <a:off x="1631230" y="2004770"/>
            <a:ext cx="1931764" cy="2278635"/>
            <a:chOff x="1960597" y="3509712"/>
            <a:chExt cx="1931764" cy="2278635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0E7142D-54FD-6F07-3369-927BF78E2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597" y="3973900"/>
              <a:ext cx="1800043" cy="1814447"/>
            </a:xfrm>
            <a:prstGeom prst="arc">
              <a:avLst>
                <a:gd name="adj1" fmla="val 16826142"/>
                <a:gd name="adj2" fmla="val 0"/>
              </a:avLst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A88269-6C2E-8BAD-16CB-249108A85E6E}"/>
                </a:ext>
              </a:extLst>
            </p:cNvPr>
            <p:cNvGrpSpPr/>
            <p:nvPr/>
          </p:nvGrpSpPr>
          <p:grpSpPr>
            <a:xfrm>
              <a:off x="1981200" y="3509712"/>
              <a:ext cx="1911161" cy="2096630"/>
              <a:chOff x="1981200" y="3509712"/>
              <a:chExt cx="1911161" cy="209663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3FE0214-4947-E55C-3FA2-3850E8B034F9}"/>
                  </a:ext>
                </a:extLst>
              </p:cNvPr>
              <p:cNvCxnSpPr/>
              <p:nvPr/>
            </p:nvCxnSpPr>
            <p:spPr>
              <a:xfrm flipV="1">
                <a:off x="2869226" y="3810000"/>
                <a:ext cx="160965" cy="10833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FF"/>
                </a:solidFill>
                <a:prstDash val="solid"/>
                <a:tailEnd type="none"/>
              </a:ln>
              <a:effectLst/>
            </p:spPr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37A51E8-4050-886A-999D-FC0ABA0D3464}"/>
                  </a:ext>
                </a:extLst>
              </p:cNvPr>
              <p:cNvGrpSpPr/>
              <p:nvPr/>
            </p:nvGrpSpPr>
            <p:grpSpPr>
              <a:xfrm>
                <a:off x="1981200" y="4160066"/>
                <a:ext cx="1894330" cy="1446276"/>
                <a:chOff x="2123014" y="3108506"/>
                <a:chExt cx="1894330" cy="1446276"/>
              </a:xfrm>
            </p:grpSpPr>
            <p:sp>
              <p:nvSpPr>
                <p:cNvPr id="27" name="Pie 7">
                  <a:extLst>
                    <a:ext uri="{FF2B5EF4-FFF2-40B4-BE49-F238E27FC236}">
                      <a16:creationId xmlns:a16="http://schemas.microsoft.com/office/drawing/2014/main" id="{7D7EAC1E-606A-3C41-1218-347E6E47EF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3542" y="3108506"/>
                  <a:ext cx="1444752" cy="1444752"/>
                </a:xfrm>
                <a:prstGeom prst="pie">
                  <a:avLst>
                    <a:gd name="adj1" fmla="val 14056324"/>
                    <a:gd name="adj2" fmla="val 20398635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A26908B1-DDB7-FCDB-DB6F-F2F893206A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3542" y="3110030"/>
                  <a:ext cx="1444752" cy="1444752"/>
                </a:xfrm>
                <a:prstGeom prst="arc">
                  <a:avLst>
                    <a:gd name="adj1" fmla="val 14056356"/>
                    <a:gd name="adj2" fmla="val 20443668"/>
                  </a:avLst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9A4C716-7CC0-612C-B1E5-AC30CD04ACF4}"/>
                    </a:ext>
                  </a:extLst>
                </p:cNvPr>
                <p:cNvCxnSpPr/>
                <p:nvPr/>
              </p:nvCxnSpPr>
              <p:spPr>
                <a:xfrm>
                  <a:off x="2123014" y="3830882"/>
                  <a:ext cx="1828800" cy="0"/>
                </a:xfrm>
                <a:prstGeom prst="straightConnector1">
                  <a:avLst/>
                </a:prstGeom>
                <a:noFill/>
                <a:ln w="25400" cap="sq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3873959-0D5F-8847-F0BF-8E93D8DC694A}"/>
                    </a:ext>
                  </a:extLst>
                </p:cNvPr>
                <p:cNvSpPr/>
                <p:nvPr/>
              </p:nvSpPr>
              <p:spPr>
                <a:xfrm>
                  <a:off x="2956881" y="3784893"/>
                  <a:ext cx="95026" cy="9502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9193150-2EB3-E8A6-2BF5-0E80439120C3}"/>
                    </a:ext>
                  </a:extLst>
                </p:cNvPr>
                <p:cNvSpPr/>
                <p:nvPr/>
              </p:nvSpPr>
              <p:spPr>
                <a:xfrm>
                  <a:off x="2535988" y="3187375"/>
                  <a:ext cx="95026" cy="9502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BB8D01B-A05B-E800-48BA-5714C11FF17F}"/>
                    </a:ext>
                  </a:extLst>
                </p:cNvPr>
                <p:cNvSpPr/>
                <p:nvPr/>
              </p:nvSpPr>
              <p:spPr>
                <a:xfrm>
                  <a:off x="3633268" y="3554264"/>
                  <a:ext cx="95026" cy="9502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3C7DE6EF-BCD7-2355-D1FB-AB2DC2A26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2508" y="3454567"/>
                  <a:ext cx="744042" cy="749995"/>
                </a:xfrm>
                <a:prstGeom prst="arc">
                  <a:avLst>
                    <a:gd name="adj1" fmla="val 20357762"/>
                    <a:gd name="adj2" fmla="val 0"/>
                  </a:avLst>
                </a:prstGeom>
                <a:noFill/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BB305A75-FC23-3001-06D0-1FCF2FF44F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73341" y="3399058"/>
                  <a:ext cx="862106" cy="869004"/>
                </a:xfrm>
                <a:prstGeom prst="arc">
                  <a:avLst>
                    <a:gd name="adj1" fmla="val 14083375"/>
                    <a:gd name="adj2" fmla="val 0"/>
                  </a:avLst>
                </a:prstGeom>
                <a:noFill/>
                <a:ln w="25400" cap="flat" cmpd="sng" algn="ctr">
                  <a:solidFill>
                    <a:srgbClr val="92D050"/>
                  </a:solidFill>
                  <a:prstDash val="solid"/>
                  <a:headEnd type="arrow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E63778F5-6F0C-CD5C-68A6-47F2D4FED5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8371" y="3530166"/>
                      <a:ext cx="762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8371" y="3530166"/>
                      <a:ext cx="762000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A3A4E84-727F-522F-0580-3F8AB0E02E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98516" y="3189535"/>
                      <a:ext cx="762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8516" y="3189535"/>
                      <a:ext cx="762000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D77E24F-E832-CDE9-041D-E5DBF008E3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8254" y="4009956"/>
                      <a:ext cx="18790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US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254" y="4009956"/>
                      <a:ext cx="1879090" cy="40011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E55C25-2E8E-763E-93C8-0284C214111E}"/>
                  </a:ext>
                </a:extLst>
              </p:cNvPr>
              <p:cNvSpPr/>
              <p:nvPr/>
            </p:nvSpPr>
            <p:spPr>
              <a:xfrm>
                <a:off x="2985870" y="3726388"/>
                <a:ext cx="95026" cy="95026"/>
              </a:xfrm>
              <a:prstGeom prst="ellipse">
                <a:avLst/>
              </a:prstGeom>
              <a:solidFill>
                <a:srgbClr val="FF00FF"/>
              </a:solidFill>
              <a:ln w="25400" cap="flat" cmpd="sng" algn="ctr">
                <a:solidFill>
                  <a:srgbClr val="FF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72DA95C-6892-554B-4EC8-C496562B747F}"/>
                      </a:ext>
                    </a:extLst>
                  </p:cNvPr>
                  <p:cNvSpPr txBox="1"/>
                  <p:nvPr/>
                </p:nvSpPr>
                <p:spPr>
                  <a:xfrm>
                    <a:off x="3023673" y="3509712"/>
                    <a:ext cx="4221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FF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673" y="3509712"/>
                    <a:ext cx="42212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2951" r="-31884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F4FD4DF-5FF1-574D-C873-863C81DD4A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70236" y="3988841"/>
                    <a:ext cx="4221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0236" y="3988841"/>
                    <a:ext cx="422125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53EC4C-77D5-EDEB-E069-7027476C5703}"/>
              </a:ext>
            </a:extLst>
          </p:cNvPr>
          <p:cNvGrpSpPr/>
          <p:nvPr/>
        </p:nvGrpSpPr>
        <p:grpSpPr>
          <a:xfrm>
            <a:off x="6248400" y="3735036"/>
            <a:ext cx="2241727" cy="2214557"/>
            <a:chOff x="6284898" y="3787379"/>
            <a:chExt cx="2241727" cy="2214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3D2D2D4-1CE0-B015-5879-4E6DFCE1F25E}"/>
                    </a:ext>
                  </a:extLst>
                </p:cNvPr>
                <p:cNvSpPr txBox="1"/>
                <p:nvPr/>
              </p:nvSpPr>
              <p:spPr>
                <a:xfrm>
                  <a:off x="7437297" y="437898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297" y="4378984"/>
                  <a:ext cx="76200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7AC5CF7-A3E1-B4EE-E87D-5C89A7EF5A63}"/>
                </a:ext>
              </a:extLst>
            </p:cNvPr>
            <p:cNvCxnSpPr/>
            <p:nvPr/>
          </p:nvCxnSpPr>
          <p:spPr>
            <a:xfrm flipH="1">
              <a:off x="7224327" y="4548028"/>
              <a:ext cx="1055644" cy="135886"/>
            </a:xfrm>
            <a:prstGeom prst="straightConnector1">
              <a:avLst/>
            </a:prstGeom>
            <a:noFill/>
            <a:ln w="25400" cap="flat" cmpd="sng" algn="ctr">
              <a:solidFill>
                <a:srgbClr val="FF00FF"/>
              </a:solidFill>
              <a:prstDash val="solid"/>
              <a:tailEnd type="none"/>
            </a:ln>
            <a:effectLst/>
          </p:spPr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A8A12995-6804-3460-B35B-9AC2347B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5066" y="3787379"/>
              <a:ext cx="1800043" cy="1814447"/>
            </a:xfrm>
            <a:prstGeom prst="arc">
              <a:avLst>
                <a:gd name="adj1" fmla="val 21061307"/>
                <a:gd name="adj2" fmla="val 0"/>
              </a:avLst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A1519D9-38FE-523A-43AC-91352002327C}"/>
                </a:ext>
              </a:extLst>
            </p:cNvPr>
            <p:cNvSpPr/>
            <p:nvPr/>
          </p:nvSpPr>
          <p:spPr>
            <a:xfrm>
              <a:off x="8267739" y="4488855"/>
              <a:ext cx="95026" cy="95026"/>
            </a:xfrm>
            <a:prstGeom prst="ellipse">
              <a:avLst/>
            </a:prstGeom>
            <a:solidFill>
              <a:srgbClr val="FF00FF"/>
            </a:solidFill>
            <a:ln w="25400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F8CE508-6DDB-EE5E-D740-DAA5B20C4C2F}"/>
                    </a:ext>
                  </a:extLst>
                </p:cNvPr>
                <p:cNvSpPr txBox="1"/>
                <p:nvPr/>
              </p:nvSpPr>
              <p:spPr>
                <a:xfrm>
                  <a:off x="8098049" y="408348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049" y="4083484"/>
                  <a:ext cx="42212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3333" r="-3188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7BD50A8-0469-D657-6A9D-2FE04AB37FE4}"/>
                    </a:ext>
                  </a:extLst>
                </p:cNvPr>
                <p:cNvSpPr txBox="1"/>
                <p:nvPr/>
              </p:nvSpPr>
              <p:spPr>
                <a:xfrm>
                  <a:off x="8104500" y="447017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500" y="4470174"/>
                  <a:ext cx="42212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B180482-7697-B3A5-A48F-C2C850DE9861}"/>
                </a:ext>
              </a:extLst>
            </p:cNvPr>
            <p:cNvCxnSpPr/>
            <p:nvPr/>
          </p:nvCxnSpPr>
          <p:spPr>
            <a:xfrm>
              <a:off x="6343542" y="4687203"/>
              <a:ext cx="1828800" cy="0"/>
            </a:xfrm>
            <a:prstGeom prst="straightConnector1">
              <a:avLst/>
            </a:prstGeom>
            <a:noFill/>
            <a:ln w="254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" name="Pie 61">
              <a:extLst>
                <a:ext uri="{FF2B5EF4-FFF2-40B4-BE49-F238E27FC236}">
                  <a16:creationId xmlns:a16="http://schemas.microsoft.com/office/drawing/2014/main" id="{899707B6-EABB-6FD6-E09A-EC896C52C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7118" y="3970562"/>
              <a:ext cx="1444752" cy="1444752"/>
            </a:xfrm>
            <a:prstGeom prst="pie">
              <a:avLst>
                <a:gd name="adj1" fmla="val 20419494"/>
                <a:gd name="adj2" fmla="val 1410842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97CECDA-4A02-A11E-BFE4-87A0C24F9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070" y="3966351"/>
              <a:ext cx="1444752" cy="1444752"/>
            </a:xfrm>
            <a:prstGeom prst="arc">
              <a:avLst>
                <a:gd name="adj1" fmla="val 20403662"/>
                <a:gd name="adj2" fmla="val 1404964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D104D61-2AE6-AD3D-8051-036C77D44D9B}"/>
                </a:ext>
              </a:extLst>
            </p:cNvPr>
            <p:cNvSpPr/>
            <p:nvPr/>
          </p:nvSpPr>
          <p:spPr>
            <a:xfrm>
              <a:off x="7177409" y="4641214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018A36-DB7A-20D6-2958-26E7988FCCFF}"/>
                </a:ext>
              </a:extLst>
            </p:cNvPr>
            <p:cNvSpPr/>
            <p:nvPr/>
          </p:nvSpPr>
          <p:spPr>
            <a:xfrm>
              <a:off x="6756516" y="404369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114AD9-DBBF-8D5F-6249-C38D86958899}"/>
                </a:ext>
              </a:extLst>
            </p:cNvPr>
            <p:cNvSpPr/>
            <p:nvPr/>
          </p:nvSpPr>
          <p:spPr>
            <a:xfrm>
              <a:off x="7853796" y="4410585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3781B8F-A61C-B1DC-B6E7-EFB097AF4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3036" y="4310888"/>
              <a:ext cx="744042" cy="749995"/>
            </a:xfrm>
            <a:prstGeom prst="arc">
              <a:avLst>
                <a:gd name="adj1" fmla="val 20357762"/>
                <a:gd name="adj2" fmla="val 0"/>
              </a:avLst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E161F13-CB1F-037D-4DAE-78C297431A66}"/>
                    </a:ext>
                  </a:extLst>
                </p:cNvPr>
                <p:cNvSpPr txBox="1"/>
                <p:nvPr/>
              </p:nvSpPr>
              <p:spPr>
                <a:xfrm>
                  <a:off x="7091796" y="395375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796" y="3953750"/>
                  <a:ext cx="76200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B05D429-C1C0-8FDA-C02C-91EDE5869DA1}"/>
                    </a:ext>
                  </a:extLst>
                </p:cNvPr>
                <p:cNvSpPr txBox="1"/>
                <p:nvPr/>
              </p:nvSpPr>
              <p:spPr>
                <a:xfrm>
                  <a:off x="6284898" y="5601826"/>
                  <a:ext cx="18603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898" y="5601826"/>
                  <a:ext cx="1860378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D69C36F1-B641-E099-2792-0F92B0C36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3869" y="4252547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head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BB5E6D-693C-46E5-9F62-927633A30C65}"/>
              </a:ext>
            </a:extLst>
          </p:cNvPr>
          <p:cNvGrpSpPr/>
          <p:nvPr/>
        </p:nvGrpSpPr>
        <p:grpSpPr>
          <a:xfrm>
            <a:off x="5124263" y="1561528"/>
            <a:ext cx="1862108" cy="975050"/>
            <a:chOff x="5911314" y="3065084"/>
            <a:chExt cx="2482810" cy="13000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56F168-0BC1-416A-9246-859665D21633}"/>
                </a:ext>
              </a:extLst>
            </p:cNvPr>
            <p:cNvSpPr/>
            <p:nvPr/>
          </p:nvSpPr>
          <p:spPr>
            <a:xfrm>
              <a:off x="5911314" y="3065084"/>
              <a:ext cx="1410153" cy="130006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E56E93-1A74-4F3F-AD40-7DEFEC9CC179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/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blipFill>
                  <a:blip r:embed="rId2"/>
                  <a:stretch>
                    <a:fillRect t="-961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2F5FDC5-6D27-4201-822E-BBFE23C53656}"/>
              </a:ext>
            </a:extLst>
          </p:cNvPr>
          <p:cNvSpPr/>
          <p:nvPr/>
        </p:nvSpPr>
        <p:spPr>
          <a:xfrm>
            <a:off x="5077879" y="1515144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1BE58-ED15-45C5-BF39-2B49A92D68FA}"/>
              </a:ext>
            </a:extLst>
          </p:cNvPr>
          <p:cNvSpPr/>
          <p:nvPr/>
        </p:nvSpPr>
        <p:spPr>
          <a:xfrm>
            <a:off x="6135494" y="249019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/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/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blipFill>
                <a:blip r:embed="rId4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/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noFill/>
              <a:ln w="254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35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/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35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7155E8F-BCF5-4D6C-9FCD-D0D5991779A8}"/>
              </a:ext>
            </a:extLst>
          </p:cNvPr>
          <p:cNvSpPr/>
          <p:nvPr/>
        </p:nvSpPr>
        <p:spPr>
          <a:xfrm>
            <a:off x="3428710" y="351120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8205-3CEE-4723-ADF2-534DBD32B9A9}"/>
              </a:ext>
            </a:extLst>
          </p:cNvPr>
          <p:cNvSpPr/>
          <p:nvPr/>
        </p:nvSpPr>
        <p:spPr>
          <a:xfrm>
            <a:off x="4199383" y="4221712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A1471-020D-42EC-AB8A-8F911AD8CE4A}"/>
              </a:ext>
            </a:extLst>
          </p:cNvPr>
          <p:cNvSpPr/>
          <p:nvPr/>
        </p:nvSpPr>
        <p:spPr>
          <a:xfrm>
            <a:off x="2111029" y="3259015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D8344-A0D1-44C6-A9BD-4D4FB3B76337}"/>
              </a:ext>
            </a:extLst>
          </p:cNvPr>
          <p:cNvSpPr/>
          <p:nvPr/>
        </p:nvSpPr>
        <p:spPr>
          <a:xfrm>
            <a:off x="3295594" y="4294326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/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blipFill>
                <a:blip r:embed="rId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/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/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/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0FF35E-9E95-62CB-83D0-3CE250141371}"/>
              </a:ext>
            </a:extLst>
          </p:cNvPr>
          <p:cNvGrpSpPr/>
          <p:nvPr/>
        </p:nvGrpSpPr>
        <p:grpSpPr>
          <a:xfrm>
            <a:off x="2771150" y="1917710"/>
            <a:ext cx="2306658" cy="411837"/>
            <a:chOff x="2771150" y="1917710"/>
            <a:chExt cx="2306658" cy="411837"/>
          </a:xfrm>
        </p:grpSpPr>
        <p:sp>
          <p:nvSpPr>
            <p:cNvPr id="7" name="Flowchart: Document 6"/>
            <p:cNvSpPr/>
            <p:nvPr/>
          </p:nvSpPr>
          <p:spPr>
            <a:xfrm>
              <a:off x="2771150" y="1917710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Flowchart: Document 73"/>
            <p:cNvSpPr/>
            <p:nvPr/>
          </p:nvSpPr>
          <p:spPr>
            <a:xfrm>
              <a:off x="4066192" y="1917710"/>
              <a:ext cx="1011616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CLine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356764" y="2897247"/>
            <a:ext cx="1215236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2781454" y="3698093"/>
            <a:ext cx="2365855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Connector 76"/>
          <p:cNvCxnSpPr>
            <a:cxnSpLocks/>
            <a:stCxn id="76" idx="3"/>
            <a:endCxn id="75" idx="2"/>
          </p:cNvCxnSpPr>
          <p:nvPr/>
        </p:nvCxnSpPr>
        <p:spPr>
          <a:xfrm flipV="1">
            <a:off x="3964382" y="3309084"/>
            <a:ext cx="0" cy="389009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4">
            <a:extLst>
              <a:ext uri="{FF2B5EF4-FFF2-40B4-BE49-F238E27FC236}">
                <a16:creationId xmlns:a16="http://schemas.microsoft.com/office/drawing/2014/main" id="{AB33D2EA-1398-1003-5810-EAA77DAC342E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5400000">
            <a:off x="3970728" y="2295974"/>
            <a:ext cx="594927" cy="6076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24">
            <a:extLst>
              <a:ext uri="{FF2B5EF4-FFF2-40B4-BE49-F238E27FC236}">
                <a16:creationId xmlns:a16="http://schemas.microsoft.com/office/drawing/2014/main" id="{34F5D682-F04E-288E-9D1D-2B39829D46FA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 rot="16200000" flipH="1">
            <a:off x="3323207" y="2256071"/>
            <a:ext cx="594927" cy="6874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endCxn id="7" idx="2"/>
          </p:cNvCxnSpPr>
          <p:nvPr/>
        </p:nvCxnSpPr>
        <p:spPr>
          <a:xfrm flipV="1">
            <a:off x="3276959" y="2302320"/>
            <a:ext cx="1" cy="500538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2771151" y="1917710"/>
            <a:ext cx="1011617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CShape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728" y="2802857"/>
            <a:ext cx="1426464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2217587" y="3688004"/>
            <a:ext cx="2118743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>
            <a:stCxn id="22" idx="3"/>
            <a:endCxn id="16" idx="2"/>
          </p:cNvCxnSpPr>
          <p:nvPr/>
        </p:nvCxnSpPr>
        <p:spPr>
          <a:xfrm flipV="1">
            <a:off x="3276959" y="3214694"/>
            <a:ext cx="1" cy="47331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4080" y="1905823"/>
            <a:ext cx="6475841" cy="3046354"/>
            <a:chOff x="1518920" y="1641809"/>
            <a:chExt cx="6475841" cy="3046354"/>
          </a:xfrm>
        </p:grpSpPr>
        <p:cxnSp>
          <p:nvCxnSpPr>
            <p:cNvPr id="17" name="Straight Connector 16"/>
            <p:cNvCxnSpPr>
              <a:stCxn id="10" idx="0"/>
              <a:endCxn id="7" idx="2"/>
            </p:cNvCxnSpPr>
            <p:nvPr/>
          </p:nvCxnSpPr>
          <p:spPr>
            <a:xfrm flipV="1">
              <a:off x="4779918" y="2026419"/>
              <a:ext cx="0" cy="49355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ocument 6"/>
            <p:cNvSpPr/>
            <p:nvPr/>
          </p:nvSpPr>
          <p:spPr>
            <a:xfrm>
              <a:off x="4274109" y="1641809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2699" y="2519976"/>
              <a:ext cx="1174438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14877" y="3410248"/>
              <a:ext cx="930082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CArc</a:t>
              </a:r>
            </a:p>
          </p:txBody>
        </p:sp>
        <p:cxnSp>
          <p:nvCxnSpPr>
            <p:cNvPr id="13" name="Straight Connector 12"/>
            <p:cNvCxnSpPr>
              <a:stCxn id="11" idx="0"/>
              <a:endCxn id="10" idx="2"/>
            </p:cNvCxnSpPr>
            <p:nvPr/>
          </p:nvCxnSpPr>
          <p:spPr>
            <a:xfrm flipV="1">
              <a:off x="4779918" y="2931813"/>
              <a:ext cx="0" cy="47843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/>
            <p:cNvSpPr/>
            <p:nvPr/>
          </p:nvSpPr>
          <p:spPr>
            <a:xfrm>
              <a:off x="5963609" y="4270977"/>
              <a:ext cx="2031152" cy="411837"/>
            </a:xfrm>
            <a:prstGeom prst="flowChartAlternateProcess">
              <a:avLst/>
            </a:prstGeom>
            <a:solidFill>
              <a:srgbClr val="F7C5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CDynamicCircle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Elbow Connector 31"/>
            <p:cNvCxnSpPr>
              <a:stCxn id="10" idx="3"/>
              <a:endCxn id="20" idx="0"/>
            </p:cNvCxnSpPr>
            <p:nvPr/>
          </p:nvCxnSpPr>
          <p:spPr>
            <a:xfrm>
              <a:off x="5367137" y="2725895"/>
              <a:ext cx="1612048" cy="154508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nip Single Corner Rectangle 17"/>
            <p:cNvSpPr/>
            <p:nvPr/>
          </p:nvSpPr>
          <p:spPr>
            <a:xfrm>
              <a:off x="1518920" y="4270978"/>
              <a:ext cx="2291461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3931142" y="4276326"/>
              <a:ext cx="1911706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CKinematicArc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Elbow Connector 24"/>
            <p:cNvCxnSpPr>
              <a:stCxn id="10" idx="1"/>
              <a:endCxn id="18" idx="3"/>
            </p:cNvCxnSpPr>
            <p:nvPr/>
          </p:nvCxnSpPr>
          <p:spPr>
            <a:xfrm rot="10800000" flipV="1">
              <a:off x="2664651" y="2725894"/>
              <a:ext cx="1528048" cy="15450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1" idx="2"/>
            </p:cNvCxnSpPr>
            <p:nvPr/>
          </p:nvCxnSpPr>
          <p:spPr>
            <a:xfrm flipV="1">
              <a:off x="4779918" y="3822085"/>
              <a:ext cx="0" cy="44889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9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6777" y="1687919"/>
            <a:ext cx="3720795" cy="2941955"/>
            <a:chOff x="1613291" y="1243715"/>
            <a:chExt cx="3720795" cy="2941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blipFill>
                  <a:blip r:embed="rId2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1613291" y="2673712"/>
              <a:ext cx="3439705" cy="98516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96718" y="1371891"/>
              <a:ext cx="1566461" cy="281377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3758453" y="297616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661B5F-EFE2-1EC9-E4B0-6E446FD8D2A2}"/>
              </a:ext>
            </a:extLst>
          </p:cNvPr>
          <p:cNvGrpSpPr/>
          <p:nvPr/>
        </p:nvGrpSpPr>
        <p:grpSpPr>
          <a:xfrm>
            <a:off x="4846866" y="1670455"/>
            <a:ext cx="3855536" cy="3066078"/>
            <a:chOff x="1264726" y="1830254"/>
            <a:chExt cx="3855536" cy="3066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CC556D-BE25-7F18-DE54-3418A94884D0}"/>
                    </a:ext>
                  </a:extLst>
                </p:cNvPr>
                <p:cNvSpPr txBox="1"/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0004BA0-85A6-4291-3819-9DDF1485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E8C0EA-E2F0-DC51-945A-94550ABCE50E}"/>
                </a:ext>
              </a:extLst>
            </p:cNvPr>
            <p:cNvCxnSpPr/>
            <p:nvPr/>
          </p:nvCxnSpPr>
          <p:spPr>
            <a:xfrm flipH="1">
              <a:off x="1264726" y="2847051"/>
              <a:ext cx="3385521" cy="129259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E05F690-C46B-AD08-8473-58B452110F16}"/>
                </a:ext>
              </a:extLst>
            </p:cNvPr>
            <p:cNvCxnSpPr/>
            <p:nvPr/>
          </p:nvCxnSpPr>
          <p:spPr>
            <a:xfrm>
              <a:off x="3691621" y="1848332"/>
              <a:ext cx="0" cy="304800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B52965-B58F-F728-6307-AA3A28D08A3A}"/>
                    </a:ext>
                  </a:extLst>
                </p:cNvPr>
                <p:cNvSpPr txBox="1"/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F288AC0-071B-5CE7-4DAA-791AFC27BB30}"/>
                    </a:ext>
                  </a:extLst>
                </p:cNvPr>
                <p:cNvSpPr txBox="1"/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869F0-E225-6A8F-8856-94DB773F3BC8}"/>
                </a:ext>
              </a:extLst>
            </p:cNvPr>
            <p:cNvSpPr/>
            <p:nvPr/>
          </p:nvSpPr>
          <p:spPr>
            <a:xfrm>
              <a:off x="3644519" y="3163968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1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/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90°−</m:t>
                      </m:r>
                      <m:r>
                        <a:rPr lang="en-US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6A31D5-ED0A-E8C8-EB19-F43B6B18DEBD}"/>
              </a:ext>
            </a:extLst>
          </p:cNvPr>
          <p:cNvCxnSpPr>
            <a:cxnSpLocks/>
          </p:cNvCxnSpPr>
          <p:nvPr/>
        </p:nvCxnSpPr>
        <p:spPr>
          <a:xfrm>
            <a:off x="4385310" y="2997221"/>
            <a:ext cx="0" cy="160017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/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C5038A-97B5-CAED-E5CC-BF37B2222BF3}"/>
              </a:ext>
            </a:extLst>
          </p:cNvPr>
          <p:cNvCxnSpPr>
            <a:cxnSpLocks/>
          </p:cNvCxnSpPr>
          <p:nvPr/>
        </p:nvCxnSpPr>
        <p:spPr>
          <a:xfrm flipV="1">
            <a:off x="2078000" y="2476500"/>
            <a:ext cx="0" cy="212090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82EE0A73-A237-A232-6BD2-DF727B3B04F8}"/>
              </a:ext>
            </a:extLst>
          </p:cNvPr>
          <p:cNvSpPr/>
          <p:nvPr/>
        </p:nvSpPr>
        <p:spPr>
          <a:xfrm rot="3299483">
            <a:off x="4265136" y="305332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9712F97-3600-B31E-C71B-E78C9152E165}"/>
              </a:ext>
            </a:extLst>
          </p:cNvPr>
          <p:cNvSpPr/>
          <p:nvPr/>
        </p:nvSpPr>
        <p:spPr>
          <a:xfrm>
            <a:off x="1876614" y="4310157"/>
            <a:ext cx="574486" cy="574486"/>
          </a:xfrm>
          <a:prstGeom prst="arc">
            <a:avLst>
              <a:gd name="adj1" fmla="val 188501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EA6E77C-3DC1-6C1A-9D81-055F353B437F}"/>
              </a:ext>
            </a:extLst>
          </p:cNvPr>
          <p:cNvSpPr/>
          <p:nvPr/>
        </p:nvSpPr>
        <p:spPr>
          <a:xfrm>
            <a:off x="5198168" y="4310157"/>
            <a:ext cx="574486" cy="574486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/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90°+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/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/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">
            <a:extLst>
              <a:ext uri="{FF2B5EF4-FFF2-40B4-BE49-F238E27FC236}">
                <a16:creationId xmlns:a16="http://schemas.microsoft.com/office/drawing/2014/main" id="{95E8F8FD-E063-237C-69D0-86805C2FBE1E}"/>
              </a:ext>
            </a:extLst>
          </p:cNvPr>
          <p:cNvSpPr/>
          <p:nvPr/>
        </p:nvSpPr>
        <p:spPr>
          <a:xfrm rot="10800000">
            <a:off x="4187560" y="440406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/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/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45DD7F35-90FE-A981-EFB8-AF71A941C9A8}"/>
              </a:ext>
            </a:extLst>
          </p:cNvPr>
          <p:cNvSpPr/>
          <p:nvPr/>
        </p:nvSpPr>
        <p:spPr>
          <a:xfrm>
            <a:off x="5192638" y="4316885"/>
            <a:ext cx="574486" cy="574486"/>
          </a:xfrm>
          <a:prstGeom prst="arc">
            <a:avLst>
              <a:gd name="adj1" fmla="val 14328757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917AE3-1E8D-D6BA-70C8-25F1232DBA9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80401" y="4599127"/>
            <a:ext cx="4232769" cy="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93813C5-557A-E089-CC5A-B89FEEEA2F23}"/>
              </a:ext>
            </a:extLst>
          </p:cNvPr>
          <p:cNvSpPr/>
          <p:nvPr/>
        </p:nvSpPr>
        <p:spPr>
          <a:xfrm rot="8714451">
            <a:off x="2384343" y="3624580"/>
            <a:ext cx="2809729" cy="1945640"/>
          </a:xfrm>
          <a:prstGeom prst="rt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/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/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/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/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/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/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3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65B7E-4F13-2449-78DE-1BC8B8B72187}"/>
              </a:ext>
            </a:extLst>
          </p:cNvPr>
          <p:cNvGrpSpPr/>
          <p:nvPr/>
        </p:nvGrpSpPr>
        <p:grpSpPr>
          <a:xfrm>
            <a:off x="1274912" y="1722986"/>
            <a:ext cx="3706504" cy="2175264"/>
            <a:chOff x="3163748" y="2438805"/>
            <a:chExt cx="3706504" cy="21752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6CA2E0-ED36-B66C-43BF-EE6C62A61EE3}"/>
                </a:ext>
              </a:extLst>
            </p:cNvPr>
            <p:cNvSpPr/>
            <p:nvPr/>
          </p:nvSpPr>
          <p:spPr>
            <a:xfrm rot="3608734">
              <a:off x="5276055" y="3349869"/>
              <a:ext cx="184897" cy="183629"/>
            </a:xfrm>
            <a:custGeom>
              <a:avLst/>
              <a:gdLst>
                <a:gd name="connsiteX0" fmla="*/ 0 w 183629"/>
                <a:gd name="connsiteY0" fmla="*/ 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0 w 183629"/>
                <a:gd name="connsiteY4" fmla="*/ 0 h 183629"/>
                <a:gd name="connsiteX0" fmla="*/ 189151 w 189151"/>
                <a:gd name="connsiteY0" fmla="*/ 183248 h 183629"/>
                <a:gd name="connsiteX1" fmla="*/ 183629 w 189151"/>
                <a:gd name="connsiteY1" fmla="*/ 0 h 183629"/>
                <a:gd name="connsiteX2" fmla="*/ 183629 w 189151"/>
                <a:gd name="connsiteY2" fmla="*/ 183629 h 183629"/>
                <a:gd name="connsiteX3" fmla="*/ 0 w 189151"/>
                <a:gd name="connsiteY3" fmla="*/ 183629 h 183629"/>
                <a:gd name="connsiteX4" fmla="*/ 189151 w 189151"/>
                <a:gd name="connsiteY4" fmla="*/ 183248 h 183629"/>
                <a:gd name="connsiteX0" fmla="*/ 115320 w 183629"/>
                <a:gd name="connsiteY0" fmla="*/ 11671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115320 w 183629"/>
                <a:gd name="connsiteY4" fmla="*/ 116710 h 183629"/>
                <a:gd name="connsiteX0" fmla="*/ 178992 w 183629"/>
                <a:gd name="connsiteY0" fmla="*/ 18181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178992 w 183629"/>
                <a:gd name="connsiteY4" fmla="*/ 181810 h 183629"/>
                <a:gd name="connsiteX0" fmla="*/ 184897 w 184897"/>
                <a:gd name="connsiteY0" fmla="*/ 183003 h 183629"/>
                <a:gd name="connsiteX1" fmla="*/ 183629 w 184897"/>
                <a:gd name="connsiteY1" fmla="*/ 0 h 183629"/>
                <a:gd name="connsiteX2" fmla="*/ 183629 w 184897"/>
                <a:gd name="connsiteY2" fmla="*/ 183629 h 183629"/>
                <a:gd name="connsiteX3" fmla="*/ 0 w 184897"/>
                <a:gd name="connsiteY3" fmla="*/ 183629 h 183629"/>
                <a:gd name="connsiteX4" fmla="*/ 184897 w 184897"/>
                <a:gd name="connsiteY4" fmla="*/ 183003 h 18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97" h="183629">
                  <a:moveTo>
                    <a:pt x="184897" y="183003"/>
                  </a:moveTo>
                  <a:cubicBezTo>
                    <a:pt x="184474" y="122002"/>
                    <a:pt x="184052" y="61001"/>
                    <a:pt x="183629" y="0"/>
                  </a:cubicBezTo>
                  <a:lnTo>
                    <a:pt x="183629" y="183629"/>
                  </a:lnTo>
                  <a:lnTo>
                    <a:pt x="0" y="183629"/>
                  </a:lnTo>
                  <a:lnTo>
                    <a:pt x="184897" y="183003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30459" y="2532168"/>
              <a:ext cx="1168037" cy="1955803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38510" y="2775526"/>
              <a:ext cx="3048000" cy="182880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9752525">
                  <a:off x="3163748" y="3676577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52525">
                  <a:off x="3163748" y="3676577"/>
                  <a:ext cx="18288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5869950" y="41318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299142" y="2438805"/>
                  <a:ext cx="1828800" cy="416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142" y="2438805"/>
                  <a:ext cx="1828800" cy="4165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50771" y="4063829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771" y="4063829"/>
                  <a:ext cx="33528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5341630" y="32682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E2314F-F0BF-6A26-8D80-E9A2E97882A2}"/>
                    </a:ext>
                  </a:extLst>
                </p:cNvPr>
                <p:cNvSpPr txBox="1"/>
                <p:nvPr/>
              </p:nvSpPr>
              <p:spPr>
                <a:xfrm>
                  <a:off x="6047787" y="2590860"/>
                  <a:ext cx="822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E2314F-F0BF-6A26-8D80-E9A2E9788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87" y="2590860"/>
                  <a:ext cx="8224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2AB6C0-E5B5-EA8C-385D-25FAAC95AFB8}"/>
                    </a:ext>
                  </a:extLst>
                </p:cNvPr>
                <p:cNvSpPr txBox="1"/>
                <p:nvPr/>
              </p:nvSpPr>
              <p:spPr>
                <a:xfrm>
                  <a:off x="5886051" y="4244737"/>
                  <a:ext cx="822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2AB6C0-E5B5-EA8C-385D-25FAAC95A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051" y="4244737"/>
                  <a:ext cx="8224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692DCC5-A21B-EF05-9371-98903ACD1152}"/>
              </a:ext>
            </a:extLst>
          </p:cNvPr>
          <p:cNvGrpSpPr/>
          <p:nvPr/>
        </p:nvGrpSpPr>
        <p:grpSpPr>
          <a:xfrm>
            <a:off x="5403693" y="2139510"/>
            <a:ext cx="2969803" cy="975271"/>
            <a:chOff x="4794093" y="1156445"/>
            <a:chExt cx="2969803" cy="97527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AE4ABA7-9E96-F42C-41A2-96A225C2A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514" y="1466769"/>
              <a:ext cx="642382" cy="87851"/>
            </a:xfrm>
            <a:prstGeom prst="straightConnector1">
              <a:avLst/>
            </a:prstGeom>
            <a:ln w="31750" cap="rnd">
              <a:solidFill>
                <a:schemeClr val="accent5"/>
              </a:solidFill>
              <a:prstDash val="solid"/>
              <a:headEnd type="none"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B1DE2F-AB6F-C9E2-C12A-68B4983AE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9927" y="1761496"/>
              <a:ext cx="642382" cy="87851"/>
            </a:xfrm>
            <a:prstGeom prst="straightConnector1">
              <a:avLst/>
            </a:prstGeom>
            <a:ln w="31750" cap="rnd">
              <a:solidFill>
                <a:schemeClr val="accent5"/>
              </a:solidFill>
              <a:prstDash val="solid"/>
              <a:headEnd type="arrow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469AC9-F76D-9CF6-0A20-2BAA855B2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7091" y="1185288"/>
              <a:ext cx="63496" cy="473214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DEABEE-544E-949B-EEA2-48ACA5730D70}"/>
                </a:ext>
              </a:extLst>
            </p:cNvPr>
            <p:cNvCxnSpPr/>
            <p:nvPr/>
          </p:nvCxnSpPr>
          <p:spPr>
            <a:xfrm flipV="1">
              <a:off x="5602309" y="1554620"/>
              <a:ext cx="1519205" cy="20776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E7F8F1-F804-91A6-47F2-3B14C8DA2A17}"/>
                    </a:ext>
                  </a:extLst>
                </p:cNvPr>
                <p:cNvSpPr txBox="1"/>
                <p:nvPr/>
              </p:nvSpPr>
              <p:spPr>
                <a:xfrm>
                  <a:off x="6945745" y="159029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E7F8F1-F804-91A6-47F2-3B14C8DA2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745" y="1590297"/>
                  <a:ext cx="33528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545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ACB3D-9DFF-467C-A6EB-93AE00EA332B}"/>
                    </a:ext>
                  </a:extLst>
                </p:cNvPr>
                <p:cNvSpPr txBox="1"/>
                <p:nvPr/>
              </p:nvSpPr>
              <p:spPr>
                <a:xfrm>
                  <a:off x="5576669" y="1762384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ACB3D-9DFF-467C-A6EB-93AE00EA3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69" y="1762384"/>
                  <a:ext cx="33528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8ABDD4-90E6-5D08-B8AA-0CCC85D898F8}"/>
                    </a:ext>
                  </a:extLst>
                </p:cNvPr>
                <p:cNvSpPr txBox="1"/>
                <p:nvPr/>
              </p:nvSpPr>
              <p:spPr>
                <a:xfrm>
                  <a:off x="5993754" y="1156445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8ABDD4-90E6-5D08-B8AA-0CCC85D89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754" y="1156445"/>
                  <a:ext cx="33528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4EECD1-FA92-7274-DBAB-AE74641088DA}"/>
                    </a:ext>
                  </a:extLst>
                </p:cNvPr>
                <p:cNvSpPr txBox="1"/>
                <p:nvPr/>
              </p:nvSpPr>
              <p:spPr>
                <a:xfrm>
                  <a:off x="4794093" y="1372481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4EECD1-FA92-7274-DBAB-AE7464108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093" y="1372481"/>
                  <a:ext cx="44873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3115"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249C0-ED3F-C50B-4C6A-0D423E6D016D}"/>
                  </a:ext>
                </a:extLst>
              </p:cNvPr>
              <p:cNvSpPr txBox="1"/>
              <p:nvPr/>
            </p:nvSpPr>
            <p:spPr>
              <a:xfrm>
                <a:off x="8052305" y="2068589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249C0-ED3F-C50B-4C6A-0D423E6D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05" y="2068589"/>
                <a:ext cx="448734" cy="369332"/>
              </a:xfrm>
              <a:prstGeom prst="rect">
                <a:avLst/>
              </a:prstGeom>
              <a:blipFill>
                <a:blip r:embed="rId11"/>
                <a:stretch>
                  <a:fillRect t="-13115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8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A00B6C7-398F-C942-5C19-285589C03EC3}"/>
              </a:ext>
            </a:extLst>
          </p:cNvPr>
          <p:cNvGrpSpPr/>
          <p:nvPr/>
        </p:nvGrpSpPr>
        <p:grpSpPr>
          <a:xfrm>
            <a:off x="5078920" y="757268"/>
            <a:ext cx="1906194" cy="1927604"/>
            <a:chOff x="845460" y="4022167"/>
            <a:chExt cx="1906194" cy="192760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6DDD74F-371B-6429-EEDB-3809BD3F298E}"/>
                </a:ext>
              </a:extLst>
            </p:cNvPr>
            <p:cNvSpPr/>
            <p:nvPr/>
          </p:nvSpPr>
          <p:spPr>
            <a:xfrm>
              <a:off x="955227" y="4153344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620CA0-CC07-96D3-B6F4-F57E1E2C7675}"/>
                </a:ext>
              </a:extLst>
            </p:cNvPr>
            <p:cNvSpPr/>
            <p:nvPr/>
          </p:nvSpPr>
          <p:spPr>
            <a:xfrm>
              <a:off x="845460" y="4022167"/>
              <a:ext cx="1796427" cy="1796427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1A0043-2C54-FB54-4E8E-C0C0E75A2B0E}"/>
                </a:ext>
              </a:extLst>
            </p:cNvPr>
            <p:cNvSpPr/>
            <p:nvPr/>
          </p:nvSpPr>
          <p:spPr>
            <a:xfrm>
              <a:off x="1724967" y="4868939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65484D-FB5D-CE3D-CB2A-66DD39BAA4F6}"/>
                </a:ext>
              </a:extLst>
            </p:cNvPr>
            <p:cNvCxnSpPr/>
            <p:nvPr/>
          </p:nvCxnSpPr>
          <p:spPr>
            <a:xfrm>
              <a:off x="2049549" y="5202463"/>
              <a:ext cx="314973" cy="350655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86C3CF5-48DE-194A-EE66-B0CC8046ECEC}"/>
                </a:ext>
              </a:extLst>
            </p:cNvPr>
            <p:cNvSpPr/>
            <p:nvPr/>
          </p:nvSpPr>
          <p:spPr>
            <a:xfrm>
              <a:off x="2317822" y="5496322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AE2F38-A8C3-60DC-3929-463243EA708F}"/>
                </a:ext>
              </a:extLst>
            </p:cNvPr>
            <p:cNvSpPr txBox="1"/>
            <p:nvPr/>
          </p:nvSpPr>
          <p:spPr>
            <a:xfrm>
              <a:off x="1773006" y="5368452"/>
              <a:ext cx="598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POI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AB75AF4-3451-1B8B-BA35-312767FD4C7F}"/>
                    </a:ext>
                  </a:extLst>
                </p:cNvPr>
                <p:cNvSpPr txBox="1"/>
                <p:nvPr/>
              </p:nvSpPr>
              <p:spPr>
                <a:xfrm>
                  <a:off x="2093041" y="5024159"/>
                  <a:ext cx="490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147CF9-C057-4BD3-B409-83981D101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041" y="5024159"/>
                  <a:ext cx="490959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E33E41-1190-CC04-57F0-4F9617431589}"/>
                </a:ext>
              </a:extLst>
            </p:cNvPr>
            <p:cNvSpPr/>
            <p:nvPr/>
          </p:nvSpPr>
          <p:spPr>
            <a:xfrm>
              <a:off x="1840125" y="5004044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CD4B78A0-06A4-EBA9-388B-16F7F47C1609}"/>
                </a:ext>
              </a:extLst>
            </p:cNvPr>
            <p:cNvSpPr/>
            <p:nvPr/>
          </p:nvSpPr>
          <p:spPr>
            <a:xfrm rot="18977715">
              <a:off x="1899368" y="4806867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81E724-6D50-C886-B272-794F2F58D4AB}"/>
                    </a:ext>
                  </a:extLst>
                </p:cNvPr>
                <p:cNvSpPr txBox="1"/>
                <p:nvPr/>
              </p:nvSpPr>
              <p:spPr>
                <a:xfrm>
                  <a:off x="1778698" y="451636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81E724-6D50-C886-B272-794F2F58D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698" y="4516367"/>
                  <a:ext cx="6096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368DC43-CC6D-2825-2B62-2CF8FE6C1D0C}"/>
              </a:ext>
            </a:extLst>
          </p:cNvPr>
          <p:cNvGrpSpPr/>
          <p:nvPr/>
        </p:nvGrpSpPr>
        <p:grpSpPr>
          <a:xfrm>
            <a:off x="2694760" y="888445"/>
            <a:ext cx="1877240" cy="1796427"/>
            <a:chOff x="990600" y="1757160"/>
            <a:chExt cx="1877240" cy="179642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AE6C6E0-7794-30F9-5B44-757113CF362D}"/>
                </a:ext>
              </a:extLst>
            </p:cNvPr>
            <p:cNvSpPr/>
            <p:nvPr/>
          </p:nvSpPr>
          <p:spPr>
            <a:xfrm>
              <a:off x="990600" y="1757160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F325AA3-2318-E5C0-9B3A-77DE82F3DDCB}"/>
                    </a:ext>
                  </a:extLst>
                </p:cNvPr>
                <p:cNvSpPr txBox="1"/>
                <p:nvPr/>
              </p:nvSpPr>
              <p:spPr>
                <a:xfrm>
                  <a:off x="1891277" y="311644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F325AA3-2318-E5C0-9B3A-77DE82F3D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277" y="3116447"/>
                  <a:ext cx="609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1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125D538-0C5C-C64A-1C18-4877E18562DF}"/>
                    </a:ext>
                  </a:extLst>
                </p:cNvPr>
                <p:cNvSpPr txBox="1"/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4E8B3AB-F9DE-4617-A513-789FF071B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r="-16000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148FD2-559F-C1D1-0A97-A0DE73F7A089}"/>
                    </a:ext>
                  </a:extLst>
                </p:cNvPr>
                <p:cNvSpPr txBox="1"/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2E9D636-2903-4CC1-A126-2EEC92473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9A1A6A5-5ADA-7136-8E87-C1BB565809B5}"/>
                </a:ext>
              </a:extLst>
            </p:cNvPr>
            <p:cNvCxnSpPr/>
            <p:nvPr/>
          </p:nvCxnSpPr>
          <p:spPr>
            <a:xfrm>
              <a:off x="1891334" y="2697922"/>
              <a:ext cx="442612" cy="48577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6672814-DE4D-AD26-57FE-71CDCAB5FE74}"/>
                    </a:ext>
                  </a:extLst>
                </p:cNvPr>
                <p:cNvSpPr txBox="1"/>
                <p:nvPr/>
              </p:nvSpPr>
              <p:spPr>
                <a:xfrm>
                  <a:off x="1817845" y="289134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13DCFBD-B52D-4550-80DB-AA4468EFE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845" y="2891344"/>
                  <a:ext cx="42212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412605A-95B9-B77B-6F7A-0C6130449E1F}"/>
                    </a:ext>
                  </a:extLst>
                </p:cNvPr>
                <p:cNvSpPr txBox="1"/>
                <p:nvPr/>
              </p:nvSpPr>
              <p:spPr>
                <a:xfrm>
                  <a:off x="2258240" y="2839245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412605A-95B9-B77B-6F7A-0C6130449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40" y="2839245"/>
                  <a:ext cx="6096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2216F18-1660-AB14-EFDE-4552EEB7DBDD}"/>
                </a:ext>
              </a:extLst>
            </p:cNvPr>
            <p:cNvCxnSpPr>
              <a:endCxn id="137" idx="2"/>
            </p:cNvCxnSpPr>
            <p:nvPr/>
          </p:nvCxnSpPr>
          <p:spPr>
            <a:xfrm flipH="1">
              <a:off x="990600" y="2651445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EDA2A3C-4348-1ED0-039C-EBD7F6DD7B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8540" y="2648143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7161DAE-192B-B838-55EC-5BDD3F9B89AB}"/>
                    </a:ext>
                  </a:extLst>
                </p:cNvPr>
                <p:cNvSpPr txBox="1"/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7161DAE-192B-B838-55EC-5BDD3F9B8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31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C892036-4004-BE76-5D90-2F6DD793B470}"/>
                </a:ext>
              </a:extLst>
            </p:cNvPr>
            <p:cNvSpPr/>
            <p:nvPr/>
          </p:nvSpPr>
          <p:spPr>
            <a:xfrm>
              <a:off x="2282669" y="3136474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6E4C2D1-2DAA-3117-7EC0-1F61EE4D4FB7}"/>
                </a:ext>
              </a:extLst>
            </p:cNvPr>
            <p:cNvSpPr/>
            <p:nvPr/>
          </p:nvSpPr>
          <p:spPr>
            <a:xfrm>
              <a:off x="1841301" y="2609306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Right Brace 148">
              <a:extLst>
                <a:ext uri="{FF2B5EF4-FFF2-40B4-BE49-F238E27FC236}">
                  <a16:creationId xmlns:a16="http://schemas.microsoft.com/office/drawing/2014/main" id="{8165294B-0019-2D2F-E24F-DFBE0E651AF2}"/>
                </a:ext>
              </a:extLst>
            </p:cNvPr>
            <p:cNvSpPr/>
            <p:nvPr/>
          </p:nvSpPr>
          <p:spPr>
            <a:xfrm rot="18977715">
              <a:off x="2439998" y="3104835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6F8B6B-5A0F-BC44-839D-82E3D96F6F09}"/>
              </a:ext>
            </a:extLst>
          </p:cNvPr>
          <p:cNvGrpSpPr/>
          <p:nvPr/>
        </p:nvGrpSpPr>
        <p:grpSpPr>
          <a:xfrm>
            <a:off x="2775573" y="3630084"/>
            <a:ext cx="1796427" cy="1867263"/>
            <a:chOff x="3733800" y="1679093"/>
            <a:chExt cx="1796427" cy="18672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B83DF07-2A69-15C6-9CB3-63F7AA6B581A}"/>
                </a:ext>
              </a:extLst>
            </p:cNvPr>
            <p:cNvSpPr/>
            <p:nvPr/>
          </p:nvSpPr>
          <p:spPr>
            <a:xfrm>
              <a:off x="3733800" y="1749929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C96EADD-0C2E-2A2E-22CD-905ACB62E3E1}"/>
                    </a:ext>
                  </a:extLst>
                </p:cNvPr>
                <p:cNvSpPr txBox="1"/>
                <p:nvPr/>
              </p:nvSpPr>
              <p:spPr>
                <a:xfrm>
                  <a:off x="4116458" y="1909501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C96EADD-0C2E-2A2E-22CD-905ACB62E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458" y="1909501"/>
                  <a:ext cx="609600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2951" r="-16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DBF5496-5461-1785-901E-679F9C0711E3}"/>
                    </a:ext>
                  </a:extLst>
                </p:cNvPr>
                <p:cNvSpPr txBox="1"/>
                <p:nvPr/>
              </p:nvSpPr>
              <p:spPr>
                <a:xfrm>
                  <a:off x="4460581" y="223080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80FBBB-18AA-BAF2-B2D9-BCAF8CB35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581" y="2230800"/>
                  <a:ext cx="609600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22951" r="-17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E1A4A0-9363-0000-593B-4D701DF409F9}"/>
                    </a:ext>
                  </a:extLst>
                </p:cNvPr>
                <p:cNvSpPr txBox="1"/>
                <p:nvPr/>
              </p:nvSpPr>
              <p:spPr>
                <a:xfrm>
                  <a:off x="3843339" y="261146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8BE40C-862D-BE41-94A5-BC20F6606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39" y="2611467"/>
                  <a:ext cx="60960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042B8F-1E01-51F4-CD68-CCCA7AABA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2599" y="2143125"/>
              <a:ext cx="413172" cy="45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9C27099-BF20-94FE-2A1C-FA5C9E2585FF}"/>
                    </a:ext>
                  </a:extLst>
                </p:cNvPr>
                <p:cNvSpPr txBox="1"/>
                <p:nvPr/>
              </p:nvSpPr>
              <p:spPr>
                <a:xfrm>
                  <a:off x="3992989" y="2204555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EE8E52-1E04-6A7F-F535-7AD26E9C7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989" y="2204555"/>
                  <a:ext cx="42212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23333" r="-314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154BE-A694-A7F1-511F-2DAAC7D529FF}"/>
                    </a:ext>
                  </a:extLst>
                </p:cNvPr>
                <p:cNvSpPr txBox="1"/>
                <p:nvPr/>
              </p:nvSpPr>
              <p:spPr>
                <a:xfrm>
                  <a:off x="4051473" y="1679093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154BE-A694-A7F1-511F-2DAAC7D52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73" y="1679093"/>
                  <a:ext cx="60960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AE233E2-699F-B2A2-CCD5-C0FE5E8EB014}"/>
                </a:ext>
              </a:extLst>
            </p:cNvPr>
            <p:cNvCxnSpPr>
              <a:endCxn id="4" idx="2"/>
            </p:cNvCxnSpPr>
            <p:nvPr/>
          </p:nvCxnSpPr>
          <p:spPr>
            <a:xfrm flipH="1">
              <a:off x="3733800" y="2644214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92FD70-379F-538A-01FB-79D435A27C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1740" y="2640912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175C9C-D3AA-5712-D200-6C2F9FCD0EE1}"/>
                    </a:ext>
                  </a:extLst>
                </p:cNvPr>
                <p:cNvSpPr txBox="1"/>
                <p:nvPr/>
              </p:nvSpPr>
              <p:spPr>
                <a:xfrm>
                  <a:off x="5001497" y="2461289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175C9C-D3AA-5712-D200-6C2F9FCD0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497" y="2461289"/>
                  <a:ext cx="422125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23333" r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FCAD33-FEC9-EABA-54C4-D7D01CB04165}"/>
                </a:ext>
              </a:extLst>
            </p:cNvPr>
            <p:cNvSpPr/>
            <p:nvPr/>
          </p:nvSpPr>
          <p:spPr>
            <a:xfrm>
              <a:off x="4107124" y="208261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9E90B4-E36A-162B-FBBD-7F77F363AD09}"/>
                </a:ext>
              </a:extLst>
            </p:cNvPr>
            <p:cNvSpPr/>
            <p:nvPr/>
          </p:nvSpPr>
          <p:spPr>
            <a:xfrm>
              <a:off x="4584501" y="2602075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35601598-2C2F-8D4B-0ABC-1674BC49F4A4}"/>
                </a:ext>
              </a:extLst>
            </p:cNvPr>
            <p:cNvSpPr/>
            <p:nvPr/>
          </p:nvSpPr>
          <p:spPr>
            <a:xfrm rot="18977715">
              <a:off x="4144158" y="1893572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7BE44-A705-98A2-9B9D-E1321D81FAE0}"/>
              </a:ext>
            </a:extLst>
          </p:cNvPr>
          <p:cNvGrpSpPr/>
          <p:nvPr/>
        </p:nvGrpSpPr>
        <p:grpSpPr>
          <a:xfrm>
            <a:off x="5207459" y="3662083"/>
            <a:ext cx="1877240" cy="1796427"/>
            <a:chOff x="990600" y="1757160"/>
            <a:chExt cx="1877240" cy="179642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ADB1F-D193-8E00-8821-3833F8CDC17D}"/>
                </a:ext>
              </a:extLst>
            </p:cNvPr>
            <p:cNvSpPr/>
            <p:nvPr/>
          </p:nvSpPr>
          <p:spPr>
            <a:xfrm>
              <a:off x="990600" y="1757160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4D189D-D902-90B4-7C02-BF397626A01C}"/>
                    </a:ext>
                  </a:extLst>
                </p:cNvPr>
                <p:cNvSpPr txBox="1"/>
                <p:nvPr/>
              </p:nvSpPr>
              <p:spPr>
                <a:xfrm>
                  <a:off x="1528819" y="2661865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4D189D-D902-90B4-7C02-BF397626A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819" y="2661865"/>
                  <a:ext cx="609600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22951" r="-1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D95A932-5EC2-57C5-4858-53F6D12287F1}"/>
                    </a:ext>
                  </a:extLst>
                </p:cNvPr>
                <p:cNvSpPr txBox="1"/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C20A406-BBD4-4741-B09E-09AB5788E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22951" r="-17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556E1-5F48-6183-83F9-5AA8CD6F8BC8}"/>
                    </a:ext>
                  </a:extLst>
                </p:cNvPr>
                <p:cNvSpPr txBox="1"/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234D88E-ABF1-452D-AA13-6486044FE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6FC91-CC4B-C970-C6D2-FB5544DDA145}"/>
                    </a:ext>
                  </a:extLst>
                </p:cNvPr>
                <p:cNvSpPr txBox="1"/>
                <p:nvPr/>
              </p:nvSpPr>
              <p:spPr>
                <a:xfrm>
                  <a:off x="1411437" y="3031429"/>
                  <a:ext cx="1026124" cy="404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495F33E-1658-46BA-8538-2EA14EFA5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437" y="3031429"/>
                  <a:ext cx="1026124" cy="404791"/>
                </a:xfrm>
                <a:prstGeom prst="rect">
                  <a:avLst/>
                </a:prstGeom>
                <a:blipFill>
                  <a:blip r:embed="rId22"/>
                  <a:stretch>
                    <a:fillRect t="-1212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49935A-ABC6-95A8-A659-A698BCD69AAB}"/>
                </a:ext>
              </a:extLst>
            </p:cNvPr>
            <p:cNvSpPr txBox="1"/>
            <p:nvPr/>
          </p:nvSpPr>
          <p:spPr>
            <a:xfrm>
              <a:off x="2258240" y="283924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CF7611F-038D-EB3B-596E-DAFDBB1CD564}"/>
                </a:ext>
              </a:extLst>
            </p:cNvPr>
            <p:cNvCxnSpPr>
              <a:endCxn id="18" idx="2"/>
            </p:cNvCxnSpPr>
            <p:nvPr/>
          </p:nvCxnSpPr>
          <p:spPr>
            <a:xfrm flipH="1">
              <a:off x="990600" y="2651445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F9AEB1-A11F-6D4F-E1A5-B662B86F8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8540" y="2648143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FC9974B-EECB-1B12-113B-087DFDB4BC63}"/>
                    </a:ext>
                  </a:extLst>
                </p:cNvPr>
                <p:cNvSpPr txBox="1"/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FC9974B-EECB-1B12-113B-087DFDB4B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22951" r="-31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F955-9B77-0745-DB9F-CFDA3F4072D0}"/>
                </a:ext>
              </a:extLst>
            </p:cNvPr>
            <p:cNvSpPr/>
            <p:nvPr/>
          </p:nvSpPr>
          <p:spPr>
            <a:xfrm>
              <a:off x="1841301" y="2609306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8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2681</TotalTime>
  <Words>299</Words>
  <Application>Microsoft Office PowerPoint</Application>
  <PresentationFormat>On-screen Show (4:3)</PresentationFormat>
  <Paragraphs>194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29</cp:revision>
  <dcterms:created xsi:type="dcterms:W3CDTF">2023-12-13T19:23:06Z</dcterms:created>
  <dcterms:modified xsi:type="dcterms:W3CDTF">2024-01-12T22:44:04Z</dcterms:modified>
</cp:coreProperties>
</file>