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568" r:id="rId4"/>
    <p:sldId id="566" r:id="rId5"/>
    <p:sldId id="567" r:id="rId6"/>
    <p:sldId id="321" r:id="rId7"/>
    <p:sldId id="569" r:id="rId8"/>
    <p:sldId id="32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79" autoAdjust="0"/>
  </p:normalViewPr>
  <p:slideViewPr>
    <p:cSldViewPr snapToGrid="0">
      <p:cViewPr varScale="1">
        <p:scale>
          <a:sx n="176" d="100"/>
          <a:sy n="176" d="100"/>
        </p:scale>
        <p:origin x="52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1998F-B673-40FE-9867-882E6492A537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C2D49-D5A7-490F-B7E2-597241C102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14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523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762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32FA65-FBE7-4A3A-B02B-854EA750C29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1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7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9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4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89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51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9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11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28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8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DA6D-33A5-4CFF-88F3-29EF9F49F523}" type="datetimeFigureOut">
              <a:rPr lang="en-US" smtClean="0"/>
              <a:t>12/31/2023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FE38E-2AFB-4AE7-9D85-DBF0A06E1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1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0D5D7E-A830-4C88-81DF-E3CCC2195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995" y="1601434"/>
            <a:ext cx="2017570" cy="89161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74B95D-2D5A-4C94-9A3B-7D6DFD5DDDE0}"/>
              </a:ext>
            </a:extLst>
          </p:cNvPr>
          <p:cNvGrpSpPr/>
          <p:nvPr/>
        </p:nvGrpSpPr>
        <p:grpSpPr>
          <a:xfrm>
            <a:off x="6342274" y="1397222"/>
            <a:ext cx="1071733" cy="975050"/>
            <a:chOff x="5911314" y="3065084"/>
            <a:chExt cx="1428977" cy="1300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D18ED5-A834-41DE-921F-CB7199639511}"/>
                    </a:ext>
                  </a:extLst>
                </p:cNvPr>
                <p:cNvSpPr/>
                <p:nvPr/>
              </p:nvSpPr>
              <p:spPr>
                <a:xfrm>
                  <a:off x="5911314" y="3065084"/>
                  <a:ext cx="1410153" cy="1300066"/>
                </a:xfrm>
                <a:prstGeom prst="rect">
                  <a:avLst/>
                </a:prstGeom>
                <a:noFill/>
                <a:ln w="254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350" i="1" dirty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350" dirty="0">
                    <a:solidFill>
                      <a:schemeClr val="accent3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7D18ED5-A834-41DE-921F-CB71996395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314" y="3065084"/>
                  <a:ext cx="1410153" cy="13000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rgbClr val="92D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5FE98B0-52CC-4608-B78D-E65B4F1D5962}"/>
                </a:ext>
              </a:extLst>
            </p:cNvPr>
            <p:cNvSpPr/>
            <p:nvPr/>
          </p:nvSpPr>
          <p:spPr>
            <a:xfrm>
              <a:off x="6959291" y="389383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DAFE2-2322-4B30-93DE-D68CF7FB4C36}"/>
                    </a:ext>
                  </a:extLst>
                </p:cNvPr>
                <p:cNvSpPr txBox="1"/>
                <p:nvPr/>
              </p:nvSpPr>
              <p:spPr>
                <a:xfrm>
                  <a:off x="6918166" y="3551690"/>
                  <a:ext cx="422125" cy="4001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350" i="1">
                                <a:solidFill>
                                  <a:srgbClr val="FB0BD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solidFill>
                                  <a:srgbClr val="FF00FF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sz="1350" dirty="0">
                    <a:solidFill>
                      <a:srgbClr val="FB0BD9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40DAFE2-2322-4B30-93DE-D68CF7FB4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8166" y="3551690"/>
                  <a:ext cx="422125" cy="400109"/>
                </a:xfrm>
                <a:prstGeom prst="rect">
                  <a:avLst/>
                </a:prstGeom>
                <a:blipFill>
                  <a:blip r:embed="rId4"/>
                  <a:stretch>
                    <a:fillRect t="-12245" r="-15385" b="-20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62D07FB-812E-4ECD-8048-A47DEB4C24FE}"/>
              </a:ext>
            </a:extLst>
          </p:cNvPr>
          <p:cNvGrpSpPr/>
          <p:nvPr/>
        </p:nvGrpSpPr>
        <p:grpSpPr>
          <a:xfrm>
            <a:off x="4302007" y="2709184"/>
            <a:ext cx="1585725" cy="1010105"/>
            <a:chOff x="4860294" y="2119219"/>
            <a:chExt cx="2114300" cy="134680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4703BC3-0367-4DF4-9725-CF72FEC0C314}"/>
                </a:ext>
              </a:extLst>
            </p:cNvPr>
            <p:cNvSpPr/>
            <p:nvPr/>
          </p:nvSpPr>
          <p:spPr>
            <a:xfrm>
              <a:off x="4922142" y="2160050"/>
              <a:ext cx="1990605" cy="1244128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BE18AEA-4BC0-4EB6-B4E8-D6084A889F14}"/>
                </a:ext>
              </a:extLst>
            </p:cNvPr>
            <p:cNvSpPr/>
            <p:nvPr/>
          </p:nvSpPr>
          <p:spPr>
            <a:xfrm>
              <a:off x="4860294" y="2119219"/>
              <a:ext cx="123695" cy="123695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D4FEF96-99AB-43E6-87F2-036403976D04}"/>
                </a:ext>
              </a:extLst>
            </p:cNvPr>
            <p:cNvSpPr/>
            <p:nvPr/>
          </p:nvSpPr>
          <p:spPr>
            <a:xfrm>
              <a:off x="6850899" y="3342330"/>
              <a:ext cx="123695" cy="123695"/>
            </a:xfrm>
            <a:prstGeom prst="ellipse">
              <a:avLst/>
            </a:prstGeom>
            <a:solidFill>
              <a:srgbClr val="92D050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D0C25EA-781A-4D46-AB41-6E1606A92AC6}"/>
              </a:ext>
            </a:extLst>
          </p:cNvPr>
          <p:cNvSpPr txBox="1"/>
          <p:nvPr/>
        </p:nvSpPr>
        <p:spPr>
          <a:xfrm>
            <a:off x="3005337" y="2622147"/>
            <a:ext cx="1319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m_vTopLeft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5728C0-0C6C-40C9-996C-86BF0F0DBA79}"/>
              </a:ext>
            </a:extLst>
          </p:cNvPr>
          <p:cNvSpPr txBox="1"/>
          <p:nvPr/>
        </p:nvSpPr>
        <p:spPr>
          <a:xfrm>
            <a:off x="5903710" y="3520986"/>
            <a:ext cx="131986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m_vBottomRt</a:t>
            </a:r>
            <a:endParaRPr lang="en-US" sz="13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174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3BB5E6D-693C-46E5-9F62-927633A30C65}"/>
              </a:ext>
            </a:extLst>
          </p:cNvPr>
          <p:cNvGrpSpPr/>
          <p:nvPr/>
        </p:nvGrpSpPr>
        <p:grpSpPr>
          <a:xfrm>
            <a:off x="5124263" y="1561528"/>
            <a:ext cx="1862108" cy="975050"/>
            <a:chOff x="5911314" y="3065084"/>
            <a:chExt cx="2482810" cy="130006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656F168-0BC1-416A-9246-859665D21633}"/>
                </a:ext>
              </a:extLst>
            </p:cNvPr>
            <p:cNvSpPr/>
            <p:nvPr/>
          </p:nvSpPr>
          <p:spPr>
            <a:xfrm>
              <a:off x="5911314" y="3065084"/>
              <a:ext cx="1410153" cy="1300066"/>
            </a:xfrm>
            <a:prstGeom prst="rect">
              <a:avLst/>
            </a:prstGeom>
            <a:noFill/>
            <a:ln w="254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CE56E93-1A74-4F3F-AD40-7DEFEC9CC179}"/>
                </a:ext>
              </a:extLst>
            </p:cNvPr>
            <p:cNvSpPr/>
            <p:nvPr/>
          </p:nvSpPr>
          <p:spPr>
            <a:xfrm>
              <a:off x="6959291" y="3893836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774660-7C3A-4A9D-901A-EA467588AC09}"/>
                    </a:ext>
                  </a:extLst>
                </p:cNvPr>
                <p:cNvSpPr txBox="1"/>
                <p:nvPr/>
              </p:nvSpPr>
              <p:spPr>
                <a:xfrm>
                  <a:off x="6734520" y="3529957"/>
                  <a:ext cx="1659604" cy="421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35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35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sz="135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35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7774660-7C3A-4A9D-901A-EA467588A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4520" y="3529957"/>
                  <a:ext cx="1659604" cy="421910"/>
                </a:xfrm>
                <a:prstGeom prst="rect">
                  <a:avLst/>
                </a:prstGeom>
                <a:blipFill>
                  <a:blip r:embed="rId2"/>
                  <a:stretch>
                    <a:fillRect t="-9615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2F5FDC5-6D27-4201-822E-BBFE23C53656}"/>
              </a:ext>
            </a:extLst>
          </p:cNvPr>
          <p:cNvSpPr/>
          <p:nvPr/>
        </p:nvSpPr>
        <p:spPr>
          <a:xfrm>
            <a:off x="5077879" y="1515144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71BE58-ED15-45C5-BF39-2B49A92D68FA}"/>
              </a:ext>
            </a:extLst>
          </p:cNvPr>
          <p:cNvSpPr/>
          <p:nvPr/>
        </p:nvSpPr>
        <p:spPr>
          <a:xfrm>
            <a:off x="6135494" y="2490193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D0334-E135-40D7-8C37-E60B09952EF6}"/>
                  </a:ext>
                </a:extLst>
              </p:cNvPr>
              <p:cNvSpPr txBox="1"/>
              <p:nvPr/>
            </p:nvSpPr>
            <p:spPr>
              <a:xfrm>
                <a:off x="4602457" y="1244891"/>
                <a:ext cx="1244702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FD0334-E135-40D7-8C37-E60B09952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457" y="1244891"/>
                <a:ext cx="1244702" cy="316433"/>
              </a:xfrm>
              <a:prstGeom prst="rect">
                <a:avLst/>
              </a:prstGeom>
              <a:blipFill>
                <a:blip r:embed="rId3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FB927-8744-4AA4-9FA2-61D40D313C5E}"/>
                  </a:ext>
                </a:extLst>
              </p:cNvPr>
              <p:cNvSpPr txBox="1"/>
              <p:nvPr/>
            </p:nvSpPr>
            <p:spPr>
              <a:xfrm>
                <a:off x="5847160" y="2548779"/>
                <a:ext cx="1244702" cy="316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135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FFB927-8744-4AA4-9FA2-61D40D31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60" y="2548779"/>
                <a:ext cx="1244702" cy="316433"/>
              </a:xfrm>
              <a:prstGeom prst="rect">
                <a:avLst/>
              </a:prstGeom>
              <a:blipFill>
                <a:blip r:embed="rId4"/>
                <a:stretch>
                  <a:fillRect t="-961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C36E08-642F-442D-AFC9-63301349812A}"/>
                  </a:ext>
                </a:extLst>
              </p:cNvPr>
              <p:cNvSpPr/>
              <p:nvPr/>
            </p:nvSpPr>
            <p:spPr>
              <a:xfrm>
                <a:off x="2157413" y="3305401"/>
                <a:ext cx="1190607" cy="1035311"/>
              </a:xfrm>
              <a:prstGeom prst="rect">
                <a:avLst/>
              </a:prstGeom>
              <a:noFill/>
              <a:ln w="25400">
                <a:solidFill>
                  <a:srgbClr val="FF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rgbClr val="FF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350" dirty="0">
                  <a:solidFill>
                    <a:srgbClr val="FF00FF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5C36E08-642F-442D-AFC9-6330134981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413" y="3305401"/>
                <a:ext cx="1190607" cy="1035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solidFill>
                  <a:srgbClr val="FF00FF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3970A50-9D70-4B09-AD44-AED927FCC5A2}"/>
                  </a:ext>
                </a:extLst>
              </p:cNvPr>
              <p:cNvSpPr/>
              <p:nvPr/>
            </p:nvSpPr>
            <p:spPr>
              <a:xfrm>
                <a:off x="3475094" y="3557589"/>
                <a:ext cx="770673" cy="710509"/>
              </a:xfrm>
              <a:prstGeom prst="rect">
                <a:avLst/>
              </a:prstGeom>
              <a:noFill/>
              <a:ln w="254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 dirty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1350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3970A50-9D70-4B09-AD44-AED927FCC5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94" y="3557589"/>
                <a:ext cx="770673" cy="7105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solidFill>
                  <a:srgbClr val="92D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17155E8F-BCF5-4D6C-9FCD-D0D5991779A8}"/>
              </a:ext>
            </a:extLst>
          </p:cNvPr>
          <p:cNvSpPr/>
          <p:nvPr/>
        </p:nvSpPr>
        <p:spPr>
          <a:xfrm>
            <a:off x="3428710" y="3511203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10C8205-3CEE-4723-ADF2-534DBD32B9A9}"/>
              </a:ext>
            </a:extLst>
          </p:cNvPr>
          <p:cNvSpPr/>
          <p:nvPr/>
        </p:nvSpPr>
        <p:spPr>
          <a:xfrm>
            <a:off x="4199383" y="4221712"/>
            <a:ext cx="92771" cy="92771"/>
          </a:xfrm>
          <a:prstGeom prst="ellipse">
            <a:avLst/>
          </a:prstGeom>
          <a:solidFill>
            <a:srgbClr val="92D050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B1A1471-020D-42EC-AB8A-8F911AD8CE4A}"/>
              </a:ext>
            </a:extLst>
          </p:cNvPr>
          <p:cNvSpPr/>
          <p:nvPr/>
        </p:nvSpPr>
        <p:spPr>
          <a:xfrm>
            <a:off x="2111029" y="3259015"/>
            <a:ext cx="92771" cy="92771"/>
          </a:xfrm>
          <a:prstGeom prst="ellipse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0ED8344-A0D1-44C6-A9BD-4D4FB3B76337}"/>
              </a:ext>
            </a:extLst>
          </p:cNvPr>
          <p:cNvSpPr/>
          <p:nvPr/>
        </p:nvSpPr>
        <p:spPr>
          <a:xfrm>
            <a:off x="3295594" y="4294326"/>
            <a:ext cx="92771" cy="92771"/>
          </a:xfrm>
          <a:prstGeom prst="ellipse">
            <a:avLst/>
          </a:prstGeom>
          <a:solidFill>
            <a:srgbClr val="FF00FF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84B94-3194-44B1-A932-7C75464E025F}"/>
                  </a:ext>
                </a:extLst>
              </p:cNvPr>
              <p:cNvSpPr txBox="1"/>
              <p:nvPr/>
            </p:nvSpPr>
            <p:spPr>
              <a:xfrm>
                <a:off x="3295594" y="3240949"/>
                <a:ext cx="70967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84B94-3194-44B1-A932-7C75464E0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594" y="3240949"/>
                <a:ext cx="709670" cy="300082"/>
              </a:xfrm>
              <a:prstGeom prst="rect">
                <a:avLst/>
              </a:prstGeom>
              <a:blipFill>
                <a:blip r:embed="rId7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8E164-0CEA-4F83-8704-F40B5951B2EF}"/>
                  </a:ext>
                </a:extLst>
              </p:cNvPr>
              <p:cNvSpPr txBox="1"/>
              <p:nvPr/>
            </p:nvSpPr>
            <p:spPr>
              <a:xfrm>
                <a:off x="3949649" y="4291289"/>
                <a:ext cx="770673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8E164-0CEA-4F83-8704-F40B5951B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649" y="4291289"/>
                <a:ext cx="770673" cy="300082"/>
              </a:xfrm>
              <a:prstGeom prst="rect">
                <a:avLst/>
              </a:prstGeom>
              <a:blipFill>
                <a:blip r:embed="rId8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D8DC9-1C9D-4558-8CF6-E2155A39AC64}"/>
                  </a:ext>
                </a:extLst>
              </p:cNvPr>
              <p:cNvSpPr txBox="1"/>
              <p:nvPr/>
            </p:nvSpPr>
            <p:spPr>
              <a:xfrm>
                <a:off x="1648960" y="2979728"/>
                <a:ext cx="12447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FD8DC9-1C9D-4558-8CF6-E2155A39A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8960" y="2979728"/>
                <a:ext cx="1244702" cy="300082"/>
              </a:xfrm>
              <a:prstGeom prst="rect">
                <a:avLst/>
              </a:prstGeom>
              <a:blipFill>
                <a:blip r:embed="rId9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1AAED6-CBF9-464E-99DB-726B84ABBF36}"/>
                  </a:ext>
                </a:extLst>
              </p:cNvPr>
              <p:cNvSpPr txBox="1"/>
              <p:nvPr/>
            </p:nvSpPr>
            <p:spPr>
              <a:xfrm>
                <a:off x="2673243" y="4372936"/>
                <a:ext cx="1244702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135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21AAED6-CBF9-464E-99DB-726B84ABB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43" y="4372936"/>
                <a:ext cx="1244702" cy="300082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99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0FF35E-9E95-62CB-83D0-3CE250141371}"/>
              </a:ext>
            </a:extLst>
          </p:cNvPr>
          <p:cNvGrpSpPr/>
          <p:nvPr/>
        </p:nvGrpSpPr>
        <p:grpSpPr>
          <a:xfrm>
            <a:off x="2771150" y="1917710"/>
            <a:ext cx="2306658" cy="411837"/>
            <a:chOff x="2771150" y="1917710"/>
            <a:chExt cx="2306658" cy="411837"/>
          </a:xfrm>
        </p:grpSpPr>
        <p:sp>
          <p:nvSpPr>
            <p:cNvPr id="7" name="Flowchart: Document 6"/>
            <p:cNvSpPr/>
            <p:nvPr/>
          </p:nvSpPr>
          <p:spPr>
            <a:xfrm>
              <a:off x="2771150" y="1917710"/>
              <a:ext cx="1011617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CShape</a:t>
              </a:r>
              <a:endPara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4" name="Flowchart: Document 73"/>
            <p:cNvSpPr/>
            <p:nvPr/>
          </p:nvSpPr>
          <p:spPr>
            <a:xfrm>
              <a:off x="4066192" y="1917710"/>
              <a:ext cx="1011616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CLine</a:t>
              </a:r>
              <a:endParaRPr lang="en-US" sz="16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75" name="Rectangle 74"/>
          <p:cNvSpPr/>
          <p:nvPr/>
        </p:nvSpPr>
        <p:spPr>
          <a:xfrm>
            <a:off x="3356764" y="2897247"/>
            <a:ext cx="1215236" cy="411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CLineSeg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6" name="Snip Single Corner Rectangle 75"/>
          <p:cNvSpPr/>
          <p:nvPr/>
        </p:nvSpPr>
        <p:spPr>
          <a:xfrm>
            <a:off x="2781454" y="3698093"/>
            <a:ext cx="2365855" cy="41183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CKinematicLineSeg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7" name="Straight Connector 76"/>
          <p:cNvCxnSpPr>
            <a:cxnSpLocks/>
            <a:stCxn id="76" idx="3"/>
            <a:endCxn id="75" idx="2"/>
          </p:cNvCxnSpPr>
          <p:nvPr/>
        </p:nvCxnSpPr>
        <p:spPr>
          <a:xfrm flipV="1">
            <a:off x="3964382" y="3309084"/>
            <a:ext cx="0" cy="389009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Elbow Connector 24">
            <a:extLst>
              <a:ext uri="{FF2B5EF4-FFF2-40B4-BE49-F238E27FC236}">
                <a16:creationId xmlns:a16="http://schemas.microsoft.com/office/drawing/2014/main" id="{AB33D2EA-1398-1003-5810-EAA77DAC342E}"/>
              </a:ext>
            </a:extLst>
          </p:cNvPr>
          <p:cNvCxnSpPr>
            <a:cxnSpLocks/>
            <a:stCxn id="74" idx="2"/>
            <a:endCxn id="75" idx="0"/>
          </p:cNvCxnSpPr>
          <p:nvPr/>
        </p:nvCxnSpPr>
        <p:spPr>
          <a:xfrm rot="5400000">
            <a:off x="3970728" y="2295974"/>
            <a:ext cx="594927" cy="60761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24">
            <a:extLst>
              <a:ext uri="{FF2B5EF4-FFF2-40B4-BE49-F238E27FC236}">
                <a16:creationId xmlns:a16="http://schemas.microsoft.com/office/drawing/2014/main" id="{34F5D682-F04E-288E-9D1D-2B39829D46FA}"/>
              </a:ext>
            </a:extLst>
          </p:cNvPr>
          <p:cNvCxnSpPr>
            <a:cxnSpLocks/>
            <a:stCxn id="7" idx="2"/>
            <a:endCxn id="75" idx="0"/>
          </p:cNvCxnSpPr>
          <p:nvPr/>
        </p:nvCxnSpPr>
        <p:spPr>
          <a:xfrm rot="16200000" flipH="1">
            <a:off x="3323207" y="2256071"/>
            <a:ext cx="594927" cy="68742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66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endCxn id="7" idx="2"/>
          </p:cNvCxnSpPr>
          <p:nvPr/>
        </p:nvCxnSpPr>
        <p:spPr>
          <a:xfrm flipV="1">
            <a:off x="3276959" y="2302320"/>
            <a:ext cx="1" cy="500538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ocument 6"/>
          <p:cNvSpPr/>
          <p:nvPr/>
        </p:nvSpPr>
        <p:spPr>
          <a:xfrm>
            <a:off x="2771151" y="1917710"/>
            <a:ext cx="1011617" cy="411837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CShape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563728" y="2802857"/>
            <a:ext cx="1426464" cy="4118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CPoint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Snip Single Corner Rectangle 21"/>
          <p:cNvSpPr/>
          <p:nvPr/>
        </p:nvSpPr>
        <p:spPr>
          <a:xfrm>
            <a:off x="2217587" y="3688004"/>
            <a:ext cx="2118743" cy="411837"/>
          </a:xfrm>
          <a:prstGeom prst="snip1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CKinematicPoint</a:t>
            </a:r>
            <a:endParaRPr lang="en-US" sz="16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3" name="Straight Connector 32"/>
          <p:cNvCxnSpPr>
            <a:stCxn id="22" idx="3"/>
            <a:endCxn id="16" idx="2"/>
          </p:cNvCxnSpPr>
          <p:nvPr/>
        </p:nvCxnSpPr>
        <p:spPr>
          <a:xfrm flipV="1">
            <a:off x="3276959" y="3214694"/>
            <a:ext cx="1" cy="473310"/>
          </a:xfrm>
          <a:prstGeom prst="line">
            <a:avLst/>
          </a:prstGeom>
          <a:ln w="19050">
            <a:solidFill>
              <a:schemeClr val="tx1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127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34080" y="1905823"/>
            <a:ext cx="6475841" cy="3046354"/>
            <a:chOff x="1518920" y="1641809"/>
            <a:chExt cx="6475841" cy="3046354"/>
          </a:xfrm>
        </p:grpSpPr>
        <p:cxnSp>
          <p:nvCxnSpPr>
            <p:cNvPr id="17" name="Straight Connector 16"/>
            <p:cNvCxnSpPr>
              <a:stCxn id="10" idx="0"/>
              <a:endCxn id="7" idx="2"/>
            </p:cNvCxnSpPr>
            <p:nvPr/>
          </p:nvCxnSpPr>
          <p:spPr>
            <a:xfrm flipV="1">
              <a:off x="4779918" y="2026419"/>
              <a:ext cx="0" cy="49355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ocument 6"/>
            <p:cNvSpPr/>
            <p:nvPr/>
          </p:nvSpPr>
          <p:spPr>
            <a:xfrm>
              <a:off x="4274109" y="1641809"/>
              <a:ext cx="1011617" cy="411837"/>
            </a:xfrm>
            <a:prstGeom prst="flowChartDocumen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CShape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92699" y="2519976"/>
              <a:ext cx="1174438" cy="41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14877" y="3410248"/>
              <a:ext cx="930082" cy="41183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CArc</a:t>
              </a:r>
            </a:p>
          </p:txBody>
        </p:sp>
        <p:cxnSp>
          <p:nvCxnSpPr>
            <p:cNvPr id="13" name="Straight Connector 12"/>
            <p:cNvCxnSpPr>
              <a:stCxn id="11" idx="0"/>
              <a:endCxn id="10" idx="2"/>
            </p:cNvCxnSpPr>
            <p:nvPr/>
          </p:nvCxnSpPr>
          <p:spPr>
            <a:xfrm flipV="1">
              <a:off x="4779918" y="2931813"/>
              <a:ext cx="0" cy="478435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Flowchart: Alternate Process 19"/>
            <p:cNvSpPr/>
            <p:nvPr/>
          </p:nvSpPr>
          <p:spPr>
            <a:xfrm>
              <a:off x="5963609" y="4270977"/>
              <a:ext cx="2031152" cy="411837"/>
            </a:xfrm>
            <a:prstGeom prst="flowChartAlternateProcess">
              <a:avLst/>
            </a:prstGeom>
            <a:solidFill>
              <a:srgbClr val="F7C5C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CDynamicCircle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32" name="Elbow Connector 31"/>
            <p:cNvCxnSpPr>
              <a:stCxn id="10" idx="3"/>
              <a:endCxn id="20" idx="0"/>
            </p:cNvCxnSpPr>
            <p:nvPr/>
          </p:nvCxnSpPr>
          <p:spPr>
            <a:xfrm>
              <a:off x="5367137" y="2725895"/>
              <a:ext cx="1612048" cy="154508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Snip Single Corner Rectangle 17"/>
            <p:cNvSpPr/>
            <p:nvPr/>
          </p:nvSpPr>
          <p:spPr>
            <a:xfrm>
              <a:off x="1518920" y="4270978"/>
              <a:ext cx="2291461" cy="411837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CKinematicCircle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9" name="Snip Single Corner Rectangle 18"/>
            <p:cNvSpPr/>
            <p:nvPr/>
          </p:nvSpPr>
          <p:spPr>
            <a:xfrm>
              <a:off x="3931142" y="4276326"/>
              <a:ext cx="1911706" cy="411837"/>
            </a:xfrm>
            <a:prstGeom prst="snip1Rect">
              <a:avLst/>
            </a:prstGeom>
            <a:solidFill>
              <a:schemeClr val="accent6">
                <a:lumMod val="40000"/>
                <a:lumOff val="6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prstClr val="blac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CKinematicArc</a:t>
              </a:r>
              <a:endPara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25" name="Elbow Connector 24"/>
            <p:cNvCxnSpPr>
              <a:stCxn id="10" idx="1"/>
              <a:endCxn id="18" idx="3"/>
            </p:cNvCxnSpPr>
            <p:nvPr/>
          </p:nvCxnSpPr>
          <p:spPr>
            <a:xfrm rot="10800000" flipV="1">
              <a:off x="2664651" y="2725894"/>
              <a:ext cx="1528048" cy="1545083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arrow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endCxn id="11" idx="2"/>
            </p:cNvCxnSpPr>
            <p:nvPr/>
          </p:nvCxnSpPr>
          <p:spPr>
            <a:xfrm flipV="1">
              <a:off x="4779918" y="3822085"/>
              <a:ext cx="0" cy="44889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lg"/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999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36777" y="1687919"/>
            <a:ext cx="3720795" cy="2941955"/>
            <a:chOff x="1613291" y="1243715"/>
            <a:chExt cx="3720795" cy="29419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3810535" y="2922365"/>
                  <a:ext cx="1523551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535" y="2922365"/>
                  <a:ext cx="1523551" cy="391261"/>
                </a:xfrm>
                <a:prstGeom prst="rect">
                  <a:avLst/>
                </a:prstGeom>
                <a:blipFill>
                  <a:blip r:embed="rId2"/>
                  <a:stretch>
                    <a:fillRect t="-20313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/>
            <p:cNvCxnSpPr/>
            <p:nvPr/>
          </p:nvCxnSpPr>
          <p:spPr>
            <a:xfrm flipH="1">
              <a:off x="1613291" y="2673712"/>
              <a:ext cx="3439705" cy="985168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896718" y="1371891"/>
              <a:ext cx="1566461" cy="2813779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 rot="3669544">
                  <a:off x="2653996" y="1973449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69544">
                  <a:off x="2653996" y="1973449"/>
                  <a:ext cx="18288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 rot="20615787">
                  <a:off x="1830664" y="2924873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15787">
                  <a:off x="1830664" y="2924873"/>
                  <a:ext cx="18288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Oval 17"/>
            <p:cNvSpPr/>
            <p:nvPr/>
          </p:nvSpPr>
          <p:spPr>
            <a:xfrm>
              <a:off x="3758453" y="2976161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2661B5F-EFE2-1EC9-E4B0-6E446FD8D2A2}"/>
              </a:ext>
            </a:extLst>
          </p:cNvPr>
          <p:cNvGrpSpPr/>
          <p:nvPr/>
        </p:nvGrpSpPr>
        <p:grpSpPr>
          <a:xfrm>
            <a:off x="4846866" y="1670455"/>
            <a:ext cx="3855536" cy="3066078"/>
            <a:chOff x="1264726" y="1830254"/>
            <a:chExt cx="3855536" cy="30660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5CC556D-BE25-7F18-DE54-3418A94884D0}"/>
                    </a:ext>
                  </a:extLst>
                </p:cNvPr>
                <p:cNvSpPr txBox="1"/>
                <p:nvPr/>
              </p:nvSpPr>
              <p:spPr>
                <a:xfrm>
                  <a:off x="3596711" y="3150708"/>
                  <a:ext cx="1523551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0004BA0-85A6-4291-3819-9DDF14855F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6711" y="3150708"/>
                  <a:ext cx="1523551" cy="391261"/>
                </a:xfrm>
                <a:prstGeom prst="rect">
                  <a:avLst/>
                </a:prstGeom>
                <a:blipFill>
                  <a:blip r:embed="rId5"/>
                  <a:stretch>
                    <a:fillRect t="-20313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3E8C0EA-E2F0-DC51-945A-94550ABCE50E}"/>
                </a:ext>
              </a:extLst>
            </p:cNvPr>
            <p:cNvCxnSpPr/>
            <p:nvPr/>
          </p:nvCxnSpPr>
          <p:spPr>
            <a:xfrm flipH="1">
              <a:off x="1264726" y="2847051"/>
              <a:ext cx="3385521" cy="1292594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E05F690-C46B-AD08-8473-58B452110F16}"/>
                </a:ext>
              </a:extLst>
            </p:cNvPr>
            <p:cNvCxnSpPr/>
            <p:nvPr/>
          </p:nvCxnSpPr>
          <p:spPr>
            <a:xfrm>
              <a:off x="3691621" y="1848332"/>
              <a:ext cx="0" cy="3048000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5B52965-B58F-F728-6307-AA3A28D08A3A}"/>
                    </a:ext>
                  </a:extLst>
                </p:cNvPr>
                <p:cNvSpPr txBox="1"/>
                <p:nvPr/>
              </p:nvSpPr>
              <p:spPr>
                <a:xfrm rot="5400000">
                  <a:off x="3367888" y="2153987"/>
                  <a:ext cx="10167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367888" y="2153987"/>
                  <a:ext cx="101679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6F288AC0-071B-5CE7-4DAA-791AFC27BB30}"/>
                    </a:ext>
                  </a:extLst>
                </p:cNvPr>
                <p:cNvSpPr txBox="1"/>
                <p:nvPr/>
              </p:nvSpPr>
              <p:spPr>
                <a:xfrm rot="20321317">
                  <a:off x="1452884" y="3290068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21317">
                  <a:off x="1452884" y="3290068"/>
                  <a:ext cx="182880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4869F0-E225-6A8F-8856-94DB773F3BC8}"/>
                </a:ext>
              </a:extLst>
            </p:cNvPr>
            <p:cNvSpPr/>
            <p:nvPr/>
          </p:nvSpPr>
          <p:spPr>
            <a:xfrm>
              <a:off x="3644519" y="3163968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11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22C94D-3526-CB63-FAE0-2B73BBF55527}"/>
                  </a:ext>
                </a:extLst>
              </p:cNvPr>
              <p:cNvSpPr txBox="1"/>
              <p:nvPr/>
            </p:nvSpPr>
            <p:spPr>
              <a:xfrm>
                <a:off x="4353853" y="4203669"/>
                <a:ext cx="107952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90°−</m:t>
                      </m:r>
                      <m:r>
                        <a:rPr lang="en-US" sz="160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122C94D-3526-CB63-FAE0-2B73BBF55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853" y="4203669"/>
                <a:ext cx="1079525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6A31D5-ED0A-E8C8-EB19-F43B6B18DEBD}"/>
              </a:ext>
            </a:extLst>
          </p:cNvPr>
          <p:cNvCxnSpPr>
            <a:cxnSpLocks/>
          </p:cNvCxnSpPr>
          <p:nvPr/>
        </p:nvCxnSpPr>
        <p:spPr>
          <a:xfrm>
            <a:off x="4385310" y="2997221"/>
            <a:ext cx="0" cy="160017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781092-BC95-3FFC-1233-AFAFBFC8C4E4}"/>
                  </a:ext>
                </a:extLst>
              </p:cNvPr>
              <p:cNvSpPr txBox="1"/>
              <p:nvPr/>
            </p:nvSpPr>
            <p:spPr>
              <a:xfrm>
                <a:off x="2382958" y="4272007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781092-BC95-3FFC-1233-AFAFBFC8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2958" y="4272007"/>
                <a:ext cx="34798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8C5038A-97B5-CAED-E5CC-BF37B2222BF3}"/>
              </a:ext>
            </a:extLst>
          </p:cNvPr>
          <p:cNvCxnSpPr>
            <a:cxnSpLocks/>
          </p:cNvCxnSpPr>
          <p:nvPr/>
        </p:nvCxnSpPr>
        <p:spPr>
          <a:xfrm flipV="1">
            <a:off x="2078000" y="2476500"/>
            <a:ext cx="0" cy="2120900"/>
          </a:xfrm>
          <a:prstGeom prst="line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>
            <a:extLst>
              <a:ext uri="{FF2B5EF4-FFF2-40B4-BE49-F238E27FC236}">
                <a16:creationId xmlns:a16="http://schemas.microsoft.com/office/drawing/2014/main" id="{82EE0A73-A237-A232-6BD2-DF727B3B04F8}"/>
              </a:ext>
            </a:extLst>
          </p:cNvPr>
          <p:cNvSpPr/>
          <p:nvPr/>
        </p:nvSpPr>
        <p:spPr>
          <a:xfrm rot="3299483">
            <a:off x="4265136" y="3053324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F9712F97-3600-B31E-C71B-E78C9152E165}"/>
              </a:ext>
            </a:extLst>
          </p:cNvPr>
          <p:cNvSpPr/>
          <p:nvPr/>
        </p:nvSpPr>
        <p:spPr>
          <a:xfrm>
            <a:off x="1876614" y="4310157"/>
            <a:ext cx="574486" cy="574486"/>
          </a:xfrm>
          <a:prstGeom prst="arc">
            <a:avLst>
              <a:gd name="adj1" fmla="val 18850181"/>
              <a:gd name="adj2" fmla="val 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EA6E77C-3DC1-6C1A-9D81-055F353B437F}"/>
              </a:ext>
            </a:extLst>
          </p:cNvPr>
          <p:cNvSpPr/>
          <p:nvPr/>
        </p:nvSpPr>
        <p:spPr>
          <a:xfrm>
            <a:off x="5198168" y="4310157"/>
            <a:ext cx="574486" cy="574486"/>
          </a:xfrm>
          <a:prstGeom prst="arc">
            <a:avLst>
              <a:gd name="adj1" fmla="val 10767924"/>
              <a:gd name="adj2" fmla="val 14431470"/>
            </a:avLst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8356C2-6B46-4788-93F9-FB50B6605D9A}"/>
                  </a:ext>
                </a:extLst>
              </p:cNvPr>
              <p:cNvSpPr txBox="1"/>
              <p:nvPr/>
            </p:nvSpPr>
            <p:spPr>
              <a:xfrm>
                <a:off x="5395529" y="4087636"/>
                <a:ext cx="118840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90°+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D8356C2-6B46-4788-93F9-FB50B6605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9" y="4087636"/>
                <a:ext cx="118840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ADE6FA-9E70-D594-C991-63B3378A1A06}"/>
                  </a:ext>
                </a:extLst>
              </p:cNvPr>
              <p:cNvSpPr txBox="1"/>
              <p:nvPr/>
            </p:nvSpPr>
            <p:spPr>
              <a:xfrm>
                <a:off x="6287814" y="4412734"/>
                <a:ext cx="34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ADE6FA-9E70-D594-C991-63B3378A1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7814" y="4412734"/>
                <a:ext cx="3479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4DC54B-5078-C69A-F9F8-1E9C75C7A050}"/>
                  </a:ext>
                </a:extLst>
              </p:cNvPr>
              <p:cNvSpPr txBox="1"/>
              <p:nvPr/>
            </p:nvSpPr>
            <p:spPr>
              <a:xfrm>
                <a:off x="1904010" y="2150622"/>
                <a:ext cx="3479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14DC54B-5078-C69A-F9F8-1E9C75C7A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010" y="2150622"/>
                <a:ext cx="3479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">
            <a:extLst>
              <a:ext uri="{FF2B5EF4-FFF2-40B4-BE49-F238E27FC236}">
                <a16:creationId xmlns:a16="http://schemas.microsoft.com/office/drawing/2014/main" id="{95E8F8FD-E063-237C-69D0-86805C2FBE1E}"/>
              </a:ext>
            </a:extLst>
          </p:cNvPr>
          <p:cNvSpPr/>
          <p:nvPr/>
        </p:nvSpPr>
        <p:spPr>
          <a:xfrm rot="10800000">
            <a:off x="4187560" y="4404064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181D4A-48B6-16AB-FD92-C0DD0F382327}"/>
                  </a:ext>
                </a:extLst>
              </p:cNvPr>
              <p:cNvSpPr txBox="1"/>
              <p:nvPr/>
            </p:nvSpPr>
            <p:spPr>
              <a:xfrm>
                <a:off x="3033495" y="4610561"/>
                <a:ext cx="6155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8181D4A-48B6-16AB-FD92-C0DD0F382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495" y="4610561"/>
                <a:ext cx="615512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19149E-8876-CB85-86B6-B03401E6DB93}"/>
                  </a:ext>
                </a:extLst>
              </p:cNvPr>
              <p:cNvSpPr txBox="1"/>
              <p:nvPr/>
            </p:nvSpPr>
            <p:spPr>
              <a:xfrm>
                <a:off x="4264244" y="3701555"/>
                <a:ext cx="615512" cy="357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319149E-8876-CB85-86B6-B03401E6D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244" y="3701555"/>
                <a:ext cx="615512" cy="357983"/>
              </a:xfrm>
              <a:prstGeom prst="rect">
                <a:avLst/>
              </a:prstGeom>
              <a:blipFill>
                <a:blip r:embed="rId8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>
            <a:extLst>
              <a:ext uri="{FF2B5EF4-FFF2-40B4-BE49-F238E27FC236}">
                <a16:creationId xmlns:a16="http://schemas.microsoft.com/office/drawing/2014/main" id="{45DD7F35-90FE-A981-EFB8-AF71A941C9A8}"/>
              </a:ext>
            </a:extLst>
          </p:cNvPr>
          <p:cNvSpPr/>
          <p:nvPr/>
        </p:nvSpPr>
        <p:spPr>
          <a:xfrm>
            <a:off x="5192638" y="4316885"/>
            <a:ext cx="574486" cy="574486"/>
          </a:xfrm>
          <a:prstGeom prst="arc">
            <a:avLst>
              <a:gd name="adj1" fmla="val 14328757"/>
              <a:gd name="adj2" fmla="val 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917AE3-1E8D-D6BA-70C8-25F1232DBA93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2080401" y="4599127"/>
            <a:ext cx="4232769" cy="0"/>
          </a:xfrm>
          <a:prstGeom prst="line">
            <a:avLst/>
          </a:prstGeom>
          <a:ln w="3810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B93813C5-557A-E089-CC5A-B89FEEEA2F23}"/>
              </a:ext>
            </a:extLst>
          </p:cNvPr>
          <p:cNvSpPr/>
          <p:nvPr/>
        </p:nvSpPr>
        <p:spPr>
          <a:xfrm rot="8714451">
            <a:off x="2384343" y="3624580"/>
            <a:ext cx="2809729" cy="1945640"/>
          </a:xfrm>
          <a:prstGeom prst="rtTriangle">
            <a:avLst/>
          </a:prstGeom>
          <a:noFill/>
          <a:ln w="381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3B8C77-2D45-E1EF-35FB-1CBACBE4DFAA}"/>
                  </a:ext>
                </a:extLst>
              </p:cNvPr>
              <p:cNvSpPr txBox="1"/>
              <p:nvPr/>
            </p:nvSpPr>
            <p:spPr>
              <a:xfrm rot="19515296">
                <a:off x="2086229" y="3574552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B3B8C77-2D45-E1EF-35FB-1CBACBE4D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515296">
                <a:off x="2086229" y="3574552"/>
                <a:ext cx="182880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74BE8E-B1F2-0137-576C-9555AC0F7728}"/>
                  </a:ext>
                </a:extLst>
              </p:cNvPr>
              <p:cNvSpPr txBox="1"/>
              <p:nvPr/>
            </p:nvSpPr>
            <p:spPr>
              <a:xfrm rot="3337275">
                <a:off x="4137594" y="3482058"/>
                <a:ext cx="1828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74BE8E-B1F2-0137-576C-9555AC0F77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337275">
                <a:off x="4137594" y="3482058"/>
                <a:ext cx="182880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0FCE47-8181-3468-5C39-685B70730F43}"/>
                  </a:ext>
                </a:extLst>
              </p:cNvPr>
              <p:cNvSpPr txBox="1"/>
              <p:nvPr/>
            </p:nvSpPr>
            <p:spPr>
              <a:xfrm>
                <a:off x="1800455" y="4466273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0FCE47-8181-3468-5C39-685B70730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455" y="4466273"/>
                <a:ext cx="347980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FFBF0E-8BC9-33C1-4C04-740D950BBD8A}"/>
                  </a:ext>
                </a:extLst>
              </p:cNvPr>
              <p:cNvSpPr txBox="1"/>
              <p:nvPr/>
            </p:nvSpPr>
            <p:spPr>
              <a:xfrm>
                <a:off x="4229344" y="2656940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DFFBF0E-8BC9-33C1-4C04-740D950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44" y="2656940"/>
                <a:ext cx="34798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382B2-84B0-CC00-7140-F7DE12C7C51C}"/>
                  </a:ext>
                </a:extLst>
              </p:cNvPr>
              <p:cNvSpPr txBox="1"/>
              <p:nvPr/>
            </p:nvSpPr>
            <p:spPr>
              <a:xfrm>
                <a:off x="5305891" y="4606288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D2382B2-84B0-CC00-7140-F7DE12C7C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5891" y="4606288"/>
                <a:ext cx="34798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D3F48-C36A-C0A0-7BCD-7EE617DADCC6}"/>
                  </a:ext>
                </a:extLst>
              </p:cNvPr>
              <p:cNvSpPr txBox="1"/>
              <p:nvPr/>
            </p:nvSpPr>
            <p:spPr>
              <a:xfrm>
                <a:off x="4179863" y="4608294"/>
                <a:ext cx="34798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48D3F48-C36A-C0A0-7BCD-7EE617DAD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863" y="4608294"/>
                <a:ext cx="34798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431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6CA2E0-ED36-B66C-43BF-EE6C62A61EE3}"/>
              </a:ext>
            </a:extLst>
          </p:cNvPr>
          <p:cNvSpPr/>
          <p:nvPr/>
        </p:nvSpPr>
        <p:spPr>
          <a:xfrm rot="3608734">
            <a:off x="5276055" y="3349869"/>
            <a:ext cx="184897" cy="183629"/>
          </a:xfrm>
          <a:custGeom>
            <a:avLst/>
            <a:gdLst>
              <a:gd name="connsiteX0" fmla="*/ 0 w 183629"/>
              <a:gd name="connsiteY0" fmla="*/ 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0 w 183629"/>
              <a:gd name="connsiteY4" fmla="*/ 0 h 183629"/>
              <a:gd name="connsiteX0" fmla="*/ 189151 w 189151"/>
              <a:gd name="connsiteY0" fmla="*/ 183248 h 183629"/>
              <a:gd name="connsiteX1" fmla="*/ 183629 w 189151"/>
              <a:gd name="connsiteY1" fmla="*/ 0 h 183629"/>
              <a:gd name="connsiteX2" fmla="*/ 183629 w 189151"/>
              <a:gd name="connsiteY2" fmla="*/ 183629 h 183629"/>
              <a:gd name="connsiteX3" fmla="*/ 0 w 189151"/>
              <a:gd name="connsiteY3" fmla="*/ 183629 h 183629"/>
              <a:gd name="connsiteX4" fmla="*/ 189151 w 189151"/>
              <a:gd name="connsiteY4" fmla="*/ 183248 h 183629"/>
              <a:gd name="connsiteX0" fmla="*/ 115320 w 183629"/>
              <a:gd name="connsiteY0" fmla="*/ 1167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15320 w 183629"/>
              <a:gd name="connsiteY4" fmla="*/ 116710 h 183629"/>
              <a:gd name="connsiteX0" fmla="*/ 178992 w 183629"/>
              <a:gd name="connsiteY0" fmla="*/ 181810 h 183629"/>
              <a:gd name="connsiteX1" fmla="*/ 183629 w 183629"/>
              <a:gd name="connsiteY1" fmla="*/ 0 h 183629"/>
              <a:gd name="connsiteX2" fmla="*/ 183629 w 183629"/>
              <a:gd name="connsiteY2" fmla="*/ 183629 h 183629"/>
              <a:gd name="connsiteX3" fmla="*/ 0 w 183629"/>
              <a:gd name="connsiteY3" fmla="*/ 183629 h 183629"/>
              <a:gd name="connsiteX4" fmla="*/ 178992 w 183629"/>
              <a:gd name="connsiteY4" fmla="*/ 181810 h 183629"/>
              <a:gd name="connsiteX0" fmla="*/ 184897 w 184897"/>
              <a:gd name="connsiteY0" fmla="*/ 183003 h 183629"/>
              <a:gd name="connsiteX1" fmla="*/ 183629 w 184897"/>
              <a:gd name="connsiteY1" fmla="*/ 0 h 183629"/>
              <a:gd name="connsiteX2" fmla="*/ 183629 w 184897"/>
              <a:gd name="connsiteY2" fmla="*/ 183629 h 183629"/>
              <a:gd name="connsiteX3" fmla="*/ 0 w 184897"/>
              <a:gd name="connsiteY3" fmla="*/ 183629 h 183629"/>
              <a:gd name="connsiteX4" fmla="*/ 184897 w 184897"/>
              <a:gd name="connsiteY4" fmla="*/ 183003 h 183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4897" h="183629">
                <a:moveTo>
                  <a:pt x="184897" y="183003"/>
                </a:moveTo>
                <a:cubicBezTo>
                  <a:pt x="184474" y="122002"/>
                  <a:pt x="184052" y="61001"/>
                  <a:pt x="183629" y="0"/>
                </a:cubicBezTo>
                <a:lnTo>
                  <a:pt x="183629" y="183629"/>
                </a:lnTo>
                <a:lnTo>
                  <a:pt x="0" y="183629"/>
                </a:lnTo>
                <a:lnTo>
                  <a:pt x="184897" y="183003"/>
                </a:lnTo>
                <a:close/>
              </a:path>
            </a:pathLst>
          </a:custGeom>
          <a:noFill/>
          <a:ln w="254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163748" y="2438805"/>
            <a:ext cx="3122762" cy="2165522"/>
            <a:chOff x="3081313" y="2441586"/>
            <a:chExt cx="3122762" cy="2165522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4848024" y="2534949"/>
              <a:ext cx="1168037" cy="1955803"/>
            </a:xfrm>
            <a:prstGeom prst="straightConnector1">
              <a:avLst/>
            </a:prstGeom>
            <a:ln w="38100" cap="sq">
              <a:solidFill>
                <a:srgbClr val="C00000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156075" y="2778307"/>
              <a:ext cx="3048000" cy="1828801"/>
            </a:xfrm>
            <a:prstGeom prst="straightConnector1">
              <a:avLst/>
            </a:prstGeom>
            <a:ln w="38100" cap="rnd">
              <a:solidFill>
                <a:schemeClr val="tx1"/>
              </a:solidFill>
              <a:prstDash val="solid"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 rot="19752525">
                  <a:off x="3081313" y="3679358"/>
                  <a:ext cx="1828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52525">
                  <a:off x="3081313" y="3679358"/>
                  <a:ext cx="18288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/>
            <p:cNvSpPr/>
            <p:nvPr/>
          </p:nvSpPr>
          <p:spPr>
            <a:xfrm>
              <a:off x="5787515" y="4134667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216707" y="2441586"/>
                  <a:ext cx="1828800" cy="4165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box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6707" y="2441586"/>
                  <a:ext cx="1828800" cy="416524"/>
                </a:xfrm>
                <a:prstGeom prst="rect">
                  <a:avLst/>
                </a:prstGeom>
                <a:blipFill>
                  <a:blip r:embed="rId3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5468336" y="4066610"/>
                  <a:ext cx="3352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8336" y="4066610"/>
                  <a:ext cx="335280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23333" r="-2727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/>
            <p:cNvSpPr/>
            <p:nvPr/>
          </p:nvSpPr>
          <p:spPr>
            <a:xfrm>
              <a:off x="5259195" y="3271067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E2314F-F0BF-6A26-8D80-E9A2E97882A2}"/>
                  </a:ext>
                </a:extLst>
              </p:cNvPr>
              <p:cNvSpPr txBox="1"/>
              <p:nvPr/>
            </p:nvSpPr>
            <p:spPr>
              <a:xfrm>
                <a:off x="6047787" y="2590860"/>
                <a:ext cx="822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E2314F-F0BF-6A26-8D80-E9A2E9788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787" y="2590860"/>
                <a:ext cx="8224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2AB6C0-E5B5-EA8C-385D-25FAAC95AFB8}"/>
                  </a:ext>
                </a:extLst>
              </p:cNvPr>
              <p:cNvSpPr txBox="1"/>
              <p:nvPr/>
            </p:nvSpPr>
            <p:spPr>
              <a:xfrm>
                <a:off x="5886051" y="4244737"/>
                <a:ext cx="8224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2AB6C0-E5B5-EA8C-385D-25FAAC95A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051" y="4244737"/>
                <a:ext cx="8224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185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269</TotalTime>
  <Words>139</Words>
  <Application>Microsoft Office PowerPoint</Application>
  <PresentationFormat>On-screen Show (4:3)</PresentationFormat>
  <Paragraphs>53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Ian Parberry</cp:lastModifiedBy>
  <cp:revision>15</cp:revision>
  <dcterms:created xsi:type="dcterms:W3CDTF">2023-12-13T19:23:06Z</dcterms:created>
  <dcterms:modified xsi:type="dcterms:W3CDTF">2024-01-01T01:48:38Z</dcterms:modified>
</cp:coreProperties>
</file>