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545" r:id="rId2"/>
    <p:sldId id="497" r:id="rId3"/>
    <p:sldId id="500" r:id="rId4"/>
    <p:sldId id="582" r:id="rId5"/>
    <p:sldId id="585" r:id="rId6"/>
    <p:sldId id="583" r:id="rId7"/>
    <p:sldId id="494" r:id="rId8"/>
    <p:sldId id="58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F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3" d="100"/>
          <a:sy n="173" d="100"/>
        </p:scale>
        <p:origin x="143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D3832-E819-4F21-A702-2A3BF11FDE4B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256-6E95-4B46-B1A5-03BE9E92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tif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5573" y="45492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6529" y="4549287"/>
            <a:ext cx="5380116" cy="1417638"/>
            <a:chOff x="566529" y="4549287"/>
            <a:chExt cx="5380116" cy="1417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29" y="4549287"/>
              <a:ext cx="1417638" cy="14176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071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29" y="4877116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68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65" y="4877115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121545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6540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1102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8669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54845" y="1574336"/>
            <a:ext cx="3231955" cy="2504032"/>
            <a:chOff x="5359905" y="1574270"/>
            <a:chExt cx="3231955" cy="25040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40" y="1789098"/>
              <a:ext cx="2858120" cy="22892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7962900" y="220261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0" y="20105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4936" y="15742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4538" y="22863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9905" y="29337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038255" y="901596"/>
            <a:ext cx="1602870" cy="1569441"/>
            <a:chOff x="6483091" y="4563952"/>
            <a:chExt cx="1602870" cy="15694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4907189"/>
              <a:ext cx="885825" cy="885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7290430" y="46081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13697" y="47608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8761" y="506377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0186" y="541862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00161" y="5645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18603" y="576406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0" y="5733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7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4924" y="552053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8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3091" y="523776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9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21343" y="49277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6425" y="467442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6543" y="45639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68" y="1092565"/>
            <a:ext cx="5570703" cy="3711262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8900000">
            <a:off x="3363673" y="1631003"/>
            <a:ext cx="1543629" cy="1543629"/>
          </a:xfrm>
          <a:prstGeom prst="arc">
            <a:avLst>
              <a:gd name="adj1" fmla="val 16888173"/>
              <a:gd name="adj2" fmla="val 21109639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c 8"/>
          <p:cNvSpPr/>
          <p:nvPr/>
        </p:nvSpPr>
        <p:spPr>
          <a:xfrm rot="19115473">
            <a:off x="5978736" y="172991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20773530">
            <a:off x="2528280" y="1436074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rc 10"/>
          <p:cNvSpPr/>
          <p:nvPr/>
        </p:nvSpPr>
        <p:spPr>
          <a:xfrm rot="17207097">
            <a:off x="2091848" y="990600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/>
          <p:cNvSpPr/>
          <p:nvPr/>
        </p:nvSpPr>
        <p:spPr>
          <a:xfrm rot="14667573">
            <a:off x="1744629" y="1720731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 rot="8529543">
            <a:off x="1761116" y="2345101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rc 13"/>
          <p:cNvSpPr/>
          <p:nvPr/>
        </p:nvSpPr>
        <p:spPr>
          <a:xfrm rot="18643972">
            <a:off x="4694355" y="1806816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rc 14"/>
          <p:cNvSpPr/>
          <p:nvPr/>
        </p:nvSpPr>
        <p:spPr>
          <a:xfrm rot="8130475">
            <a:off x="4723790" y="3744572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 rot="7950395">
            <a:off x="5979593" y="374457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37FCF5A8-A4D7-D1D3-7594-9D2EFEDFFFC3}"/>
              </a:ext>
            </a:extLst>
          </p:cNvPr>
          <p:cNvGrpSpPr/>
          <p:nvPr/>
        </p:nvGrpSpPr>
        <p:grpSpPr>
          <a:xfrm>
            <a:off x="1078930" y="24154"/>
            <a:ext cx="6608780" cy="3160061"/>
            <a:chOff x="1078930" y="24154"/>
            <a:chExt cx="6608780" cy="3160061"/>
          </a:xfrm>
        </p:grpSpPr>
        <p:grpSp>
          <p:nvGrpSpPr>
            <p:cNvPr id="10" name="Group 9"/>
            <p:cNvGrpSpPr/>
            <p:nvPr/>
          </p:nvGrpSpPr>
          <p:grpSpPr>
            <a:xfrm>
              <a:off x="1078930" y="24154"/>
              <a:ext cx="6608780" cy="3160061"/>
              <a:chOff x="949363" y="597047"/>
              <a:chExt cx="6608780" cy="3160061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949363" y="597049"/>
                <a:ext cx="3229983" cy="3160059"/>
                <a:chOff x="949363" y="597049"/>
                <a:chExt cx="3229983" cy="3160059"/>
              </a:xfrm>
            </p:grpSpPr>
            <p:pic>
              <p:nvPicPr>
                <p:cNvPr id="21" name="Picture 20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9363" y="597049"/>
                  <a:ext cx="3160059" cy="3160059"/>
                </a:xfrm>
                <a:prstGeom prst="rect">
                  <a:avLst/>
                </a:prstGeom>
              </p:spPr>
            </p:pic>
            <p:sp>
              <p:nvSpPr>
                <p:cNvPr id="22" name="Rectangle 21"/>
                <p:cNvSpPr/>
                <p:nvPr/>
              </p:nvSpPr>
              <p:spPr>
                <a:xfrm>
                  <a:off x="1404770" y="1365314"/>
                  <a:ext cx="2774576" cy="2391794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2527936" y="2177078"/>
                  <a:ext cx="478827" cy="8068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3006763" y="2177077"/>
                  <a:ext cx="1000238" cy="1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Left Brace 24"/>
                <p:cNvSpPr/>
                <p:nvPr/>
              </p:nvSpPr>
              <p:spPr>
                <a:xfrm rot="16200000">
                  <a:off x="3195518" y="1647539"/>
                  <a:ext cx="143904" cy="1479067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Left Brace 25"/>
                <p:cNvSpPr/>
                <p:nvPr/>
              </p:nvSpPr>
              <p:spPr>
                <a:xfrm rot="5400000">
                  <a:off x="2687780" y="1728122"/>
                  <a:ext cx="159137" cy="478827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3022788" y="2328920"/>
                      <a:ext cx="48409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𝑎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2788" y="2328920"/>
                      <a:ext cx="48409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2512254" y="1407767"/>
                      <a:ext cx="48409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𝑏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2254" y="1407767"/>
                      <a:ext cx="484094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/>
              <p:cNvGrpSpPr/>
              <p:nvPr/>
            </p:nvGrpSpPr>
            <p:grpSpPr>
              <a:xfrm>
                <a:off x="4179346" y="597047"/>
                <a:ext cx="3378797" cy="3160059"/>
                <a:chOff x="5001410" y="597049"/>
                <a:chExt cx="3378797" cy="3160059"/>
              </a:xfrm>
            </p:grpSpPr>
            <p:pic>
              <p:nvPicPr>
                <p:cNvPr id="13" name="Picture 12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1410" y="597049"/>
                  <a:ext cx="3160059" cy="3160059"/>
                </a:xfrm>
                <a:prstGeom prst="rect">
                  <a:avLst/>
                </a:prstGeom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5456817" y="1365314"/>
                  <a:ext cx="2774576" cy="2391794"/>
                </a:xfrm>
                <a:prstGeom prst="rect">
                  <a:avLst/>
                </a:prstGeom>
                <a:solidFill>
                  <a:schemeClr val="bg1">
                    <a:alpha val="68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5361940" y="2185146"/>
                  <a:ext cx="3018267" cy="0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6579983" y="1715845"/>
                  <a:ext cx="337184" cy="469302"/>
                </a:xfrm>
                <a:prstGeom prst="line">
                  <a:avLst/>
                </a:prstGeom>
                <a:ln w="38100" cap="rnd">
                  <a:solidFill>
                    <a:schemeClr val="tx1"/>
                  </a:solidFill>
                  <a:prstDash val="solid"/>
                  <a:headEnd type="non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661781" y="1734424"/>
                      <a:ext cx="57686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oMath>
                        </m:oMathPara>
                      </a14:m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61781" y="1734424"/>
                      <a:ext cx="576868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Arc 17"/>
                <p:cNvSpPr/>
                <p:nvPr/>
              </p:nvSpPr>
              <p:spPr>
                <a:xfrm>
                  <a:off x="6307615" y="1922035"/>
                  <a:ext cx="517607" cy="526664"/>
                </a:xfrm>
                <a:prstGeom prst="arc">
                  <a:avLst>
                    <a:gd name="adj1" fmla="val 18495604"/>
                    <a:gd name="adj2" fmla="val 0"/>
                  </a:avLst>
                </a:prstGeom>
                <a:ln w="25400" cap="rnd">
                  <a:solidFill>
                    <a:schemeClr val="tx1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Left Brace 18"/>
                <p:cNvSpPr/>
                <p:nvPr/>
              </p:nvSpPr>
              <p:spPr>
                <a:xfrm rot="2241982">
                  <a:off x="6492968" y="1514793"/>
                  <a:ext cx="159137" cy="588792"/>
                </a:xfrm>
                <a:prstGeom prst="leftBrace">
                  <a:avLst>
                    <a:gd name="adj1" fmla="val 65857"/>
                    <a:gd name="adj2" fmla="val 50000"/>
                  </a:avLst>
                </a:prstGeom>
                <a:ln w="254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/>
                    <p:cNvSpPr txBox="1"/>
                    <p:nvPr/>
                  </p:nvSpPr>
                  <p:spPr>
                    <a:xfrm>
                      <a:off x="5731246" y="1340193"/>
                      <a:ext cx="1294254" cy="542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  <m:sSup>
                              <m:sSupPr>
                                <m:ctrlP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𝑑</m:t>
                                </m:r>
                                <m:r>
                                  <a:rPr kumimoji="0" lang="en-US" sz="2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𝜃</m:t>
                                </m:r>
                              </m:sup>
                            </m:sSup>
                          </m:oMath>
                        </m:oMathPara>
                      </a14:m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31246" y="1340193"/>
                      <a:ext cx="1294254" cy="542136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AFD896-9E31-763B-D08F-59D15EA8F878}"/>
                </a:ext>
              </a:extLst>
            </p:cNvPr>
            <p:cNvSpPr/>
            <p:nvPr/>
          </p:nvSpPr>
          <p:spPr>
            <a:xfrm>
              <a:off x="5853176" y="1548910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2AF807-9F19-B9A9-BBF3-C6AF4BC8ECAA}"/>
                </a:ext>
              </a:extLst>
            </p:cNvPr>
            <p:cNvSpPr/>
            <p:nvPr/>
          </p:nvSpPr>
          <p:spPr>
            <a:xfrm>
              <a:off x="7322198" y="1547157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943C890-1C19-7D3C-7420-0629BAC7B635}"/>
                </a:ext>
              </a:extLst>
            </p:cNvPr>
            <p:cNvSpPr/>
            <p:nvPr/>
          </p:nvSpPr>
          <p:spPr>
            <a:xfrm>
              <a:off x="6165305" y="1079495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A7947-1F28-AB45-6410-17BD9F3F02D9}"/>
                </a:ext>
              </a:extLst>
            </p:cNvPr>
            <p:cNvSpPr/>
            <p:nvPr/>
          </p:nvSpPr>
          <p:spPr>
            <a:xfrm>
              <a:off x="2587579" y="1548910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2A9ECF-255E-31DD-758A-553A5C66868F}"/>
                </a:ext>
              </a:extLst>
            </p:cNvPr>
            <p:cNvSpPr/>
            <p:nvPr/>
          </p:nvSpPr>
          <p:spPr>
            <a:xfrm>
              <a:off x="4070230" y="1535726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FBBAA51-5874-65B8-186D-54C2B05E06C9}"/>
                </a:ext>
              </a:extLst>
            </p:cNvPr>
            <p:cNvSpPr/>
            <p:nvPr/>
          </p:nvSpPr>
          <p:spPr>
            <a:xfrm>
              <a:off x="3093138" y="1545447"/>
              <a:ext cx="116837" cy="116837"/>
            </a:xfrm>
            <a:prstGeom prst="ellipse">
              <a:avLst/>
            </a:prstGeom>
            <a:solidFill>
              <a:schemeClr val="tx1"/>
            </a:solidFill>
            <a:ln w="1905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632399-8029-159E-3999-91519F1657D4}"/>
              </a:ext>
            </a:extLst>
          </p:cNvPr>
          <p:cNvGrpSpPr/>
          <p:nvPr/>
        </p:nvGrpSpPr>
        <p:grpSpPr>
          <a:xfrm>
            <a:off x="271630" y="3631908"/>
            <a:ext cx="8600739" cy="2668210"/>
            <a:chOff x="78148" y="1866920"/>
            <a:chExt cx="8600739" cy="2668210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DC0C529-E343-1DA3-ACD7-FCCF6C19E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4969" y="1887020"/>
              <a:ext cx="3874452" cy="247615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8A4BEF28-B3E0-2E24-B281-B8780D58A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595289" y="1887020"/>
              <a:ext cx="3901480" cy="2577255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5EFBD7-E484-5328-0C76-631E27C4905E}"/>
                </a:ext>
              </a:extLst>
            </p:cNvPr>
            <p:cNvSpPr/>
            <p:nvPr/>
          </p:nvSpPr>
          <p:spPr>
            <a:xfrm>
              <a:off x="78148" y="1866920"/>
              <a:ext cx="8600739" cy="2668210"/>
            </a:xfrm>
            <a:prstGeom prst="rect">
              <a:avLst/>
            </a:prstGeom>
            <a:solidFill>
              <a:schemeClr val="bg1"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90CA257-8335-B6DB-7C5F-9A2DD2182509}"/>
                </a:ext>
              </a:extLst>
            </p:cNvPr>
            <p:cNvCxnSpPr/>
            <p:nvPr/>
          </p:nvCxnSpPr>
          <p:spPr>
            <a:xfrm>
              <a:off x="4623845" y="2973986"/>
              <a:ext cx="1688546" cy="7013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AB62E7-AEBD-913F-A442-AC2BA40FAC10}"/>
                </a:ext>
              </a:extLst>
            </p:cNvPr>
            <p:cNvCxnSpPr/>
            <p:nvPr/>
          </p:nvCxnSpPr>
          <p:spPr>
            <a:xfrm flipV="1">
              <a:off x="6312391" y="2977553"/>
              <a:ext cx="2184378" cy="344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F406E2FD-49D0-54AB-DFE0-A98603985909}"/>
                </a:ext>
              </a:extLst>
            </p:cNvPr>
            <p:cNvSpPr/>
            <p:nvPr/>
          </p:nvSpPr>
          <p:spPr>
            <a:xfrm rot="4222413">
              <a:off x="5428774" y="2723493"/>
              <a:ext cx="518050" cy="527115"/>
            </a:xfrm>
            <a:prstGeom prst="arc">
              <a:avLst>
                <a:gd name="adj1" fmla="val 17252573"/>
                <a:gd name="adj2" fmla="val 21199434"/>
              </a:avLst>
            </a:prstGeom>
            <a:ln w="25400" cap="rnd"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B9EA9C-3415-0AE5-9B44-C8B2F80FA9DA}"/>
                    </a:ext>
                  </a:extLst>
                </p:cNvPr>
                <p:cNvSpPr txBox="1"/>
                <p:nvPr/>
              </p:nvSpPr>
              <p:spPr>
                <a:xfrm>
                  <a:off x="5810611" y="2980999"/>
                  <a:ext cx="5768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B9EA9C-3415-0AE5-9B44-C8B2F80FA9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0611" y="2980999"/>
                  <a:ext cx="57686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EFAA06-960A-802A-25AD-1524E7238CA2}"/>
                    </a:ext>
                  </a:extLst>
                </p:cNvPr>
                <p:cNvSpPr txBox="1"/>
                <p:nvPr/>
              </p:nvSpPr>
              <p:spPr>
                <a:xfrm>
                  <a:off x="7806085" y="2930203"/>
                  <a:ext cx="57686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6EFAA06-960A-802A-25AD-1524E7238C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85" y="2930203"/>
                  <a:ext cx="57686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F37A1606-EF66-1A5F-FC69-4AA29DE0E624}"/>
                </a:ext>
              </a:extLst>
            </p:cNvPr>
            <p:cNvSpPr/>
            <p:nvPr/>
          </p:nvSpPr>
          <p:spPr>
            <a:xfrm>
              <a:off x="7392047" y="2723492"/>
              <a:ext cx="518050" cy="527115"/>
            </a:xfrm>
            <a:prstGeom prst="arc">
              <a:avLst>
                <a:gd name="adj1" fmla="val 11106382"/>
                <a:gd name="adj2" fmla="val 9254704"/>
              </a:avLst>
            </a:prstGeom>
            <a:ln w="25400" cap="rnd">
              <a:solidFill>
                <a:schemeClr val="tx1"/>
              </a:solidFill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3AC01C7-50E4-7F30-CC9B-4C3C9CDCDA4C}"/>
                </a:ext>
              </a:extLst>
            </p:cNvPr>
            <p:cNvCxnSpPr/>
            <p:nvPr/>
          </p:nvCxnSpPr>
          <p:spPr>
            <a:xfrm flipV="1">
              <a:off x="1207548" y="3125097"/>
              <a:ext cx="545948" cy="2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C0E036-C393-B29D-3C08-5D8D6A8A241E}"/>
                </a:ext>
              </a:extLst>
            </p:cNvPr>
            <p:cNvCxnSpPr/>
            <p:nvPr/>
          </p:nvCxnSpPr>
          <p:spPr>
            <a:xfrm>
              <a:off x="1758875" y="3125097"/>
              <a:ext cx="1411944" cy="0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Left Brace 44">
              <a:extLst>
                <a:ext uri="{FF2B5EF4-FFF2-40B4-BE49-F238E27FC236}">
                  <a16:creationId xmlns:a16="http://schemas.microsoft.com/office/drawing/2014/main" id="{1837EDC2-6DE3-7F75-91A9-0C194DF8D3C5}"/>
                </a:ext>
              </a:extLst>
            </p:cNvPr>
            <p:cNvSpPr/>
            <p:nvPr/>
          </p:nvSpPr>
          <p:spPr>
            <a:xfrm rot="16200000" flipH="1">
              <a:off x="2400890" y="2182036"/>
              <a:ext cx="152252" cy="1387607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1BE0D47B-E835-01D8-3697-D93C14892754}"/>
                </a:ext>
              </a:extLst>
            </p:cNvPr>
            <p:cNvSpPr/>
            <p:nvPr/>
          </p:nvSpPr>
          <p:spPr>
            <a:xfrm rot="5400000">
              <a:off x="1398748" y="2613782"/>
              <a:ext cx="152250" cy="524117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D4ED50E-DF6C-65EE-77C1-4EE685DC96E9}"/>
                    </a:ext>
                  </a:extLst>
                </p:cNvPr>
                <p:cNvSpPr txBox="1"/>
                <p:nvPr/>
              </p:nvSpPr>
              <p:spPr>
                <a:xfrm>
                  <a:off x="2230683" y="2350584"/>
                  <a:ext cx="4840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D4ED50E-DF6C-65EE-77C1-4EE685DC9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683" y="2350584"/>
                  <a:ext cx="484094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8A4F06-5A43-9384-9C4F-EF82EE7CB435}"/>
                    </a:ext>
                  </a:extLst>
                </p:cNvPr>
                <p:cNvSpPr txBox="1"/>
                <p:nvPr/>
              </p:nvSpPr>
              <p:spPr>
                <a:xfrm>
                  <a:off x="1252838" y="2344342"/>
                  <a:ext cx="48409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18A4F06-5A43-9384-9C4F-EF82EE7CB4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838" y="2344342"/>
                  <a:ext cx="484094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B8D2F619-F42A-0DB6-7DA7-7803B71AE2E7}"/>
                </a:ext>
              </a:extLst>
            </p:cNvPr>
            <p:cNvSpPr/>
            <p:nvPr/>
          </p:nvSpPr>
          <p:spPr>
            <a:xfrm rot="16200000">
              <a:off x="6588526" y="2888016"/>
              <a:ext cx="161824" cy="196327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CAD390-4F40-FCF4-0CB4-011D7E842C3C}"/>
                    </a:ext>
                  </a:extLst>
                </p:cNvPr>
                <p:cNvSpPr txBox="1"/>
                <p:nvPr/>
              </p:nvSpPr>
              <p:spPr>
                <a:xfrm>
                  <a:off x="6002819" y="3865684"/>
                  <a:ext cx="132103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6CAD390-4F40-FCF4-0CB4-011D7E842C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19" y="3865684"/>
                  <a:ext cx="1321034" cy="52322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B8EF5D1C-34A0-DC7B-4403-828F72F21A30}"/>
                </a:ext>
              </a:extLst>
            </p:cNvPr>
            <p:cNvSpPr/>
            <p:nvPr/>
          </p:nvSpPr>
          <p:spPr>
            <a:xfrm rot="5400000">
              <a:off x="5921554" y="2250778"/>
              <a:ext cx="162531" cy="619141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74501AC-23EC-5CB3-BB36-87E9A0A67006}"/>
                    </a:ext>
                  </a:extLst>
                </p:cNvPr>
                <p:cNvSpPr txBox="1"/>
                <p:nvPr/>
              </p:nvSpPr>
              <p:spPr>
                <a:xfrm>
                  <a:off x="5616798" y="1930480"/>
                  <a:ext cx="812499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74501AC-23EC-5CB3-BB36-87E9A0A67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798" y="1930480"/>
                  <a:ext cx="812499" cy="542136"/>
                </a:xfrm>
                <a:prstGeom prst="rect">
                  <a:avLst/>
                </a:prstGeom>
                <a:blipFill>
                  <a:blip r:embed="rId14"/>
                  <a:stretch>
                    <a:fillRect r="-135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Left Brace 52">
              <a:extLst>
                <a:ext uri="{FF2B5EF4-FFF2-40B4-BE49-F238E27FC236}">
                  <a16:creationId xmlns:a16="http://schemas.microsoft.com/office/drawing/2014/main" id="{472DE479-7998-B53A-1FC7-5474C26E4EF5}"/>
                </a:ext>
              </a:extLst>
            </p:cNvPr>
            <p:cNvSpPr/>
            <p:nvPr/>
          </p:nvSpPr>
          <p:spPr>
            <a:xfrm rot="16200000" flipH="1">
              <a:off x="6892915" y="1887021"/>
              <a:ext cx="209256" cy="130706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AFA79C-6C6C-7998-45A2-48D0D926D23E}"/>
                    </a:ext>
                  </a:extLst>
                </p:cNvPr>
                <p:cNvSpPr txBox="1"/>
                <p:nvPr/>
              </p:nvSpPr>
              <p:spPr>
                <a:xfrm>
                  <a:off x="6738962" y="1886703"/>
                  <a:ext cx="812499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AFA79C-6C6C-7998-45A2-48D0D926D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962" y="1886703"/>
                  <a:ext cx="812499" cy="542136"/>
                </a:xfrm>
                <a:prstGeom prst="rect">
                  <a:avLst/>
                </a:prstGeom>
                <a:blipFill>
                  <a:blip r:embed="rId15"/>
                  <a:stretch>
                    <a:fillRect r="-135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9CE081-E76F-B3C9-72DC-E6567A9E2BDE}"/>
                </a:ext>
              </a:extLst>
            </p:cNvPr>
            <p:cNvCxnSpPr/>
            <p:nvPr/>
          </p:nvCxnSpPr>
          <p:spPr>
            <a:xfrm>
              <a:off x="5687801" y="2981000"/>
              <a:ext cx="242021" cy="523219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3A30298-CF79-991B-1CD6-75E2700AD106}"/>
                </a:ext>
              </a:extLst>
            </p:cNvPr>
            <p:cNvCxnSpPr/>
            <p:nvPr/>
          </p:nvCxnSpPr>
          <p:spPr>
            <a:xfrm flipH="1">
              <a:off x="7145212" y="2977553"/>
              <a:ext cx="505861" cy="265056"/>
            </a:xfrm>
            <a:prstGeom prst="line">
              <a:avLst/>
            </a:prstGeom>
            <a:ln w="38100" cap="rnd">
              <a:solidFill>
                <a:schemeClr val="tx1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Left Brace 56">
              <a:extLst>
                <a:ext uri="{FF2B5EF4-FFF2-40B4-BE49-F238E27FC236}">
                  <a16:creationId xmlns:a16="http://schemas.microsoft.com/office/drawing/2014/main" id="{BB8454A9-4BB9-FD85-3937-9153B4383984}"/>
                </a:ext>
              </a:extLst>
            </p:cNvPr>
            <p:cNvSpPr/>
            <p:nvPr/>
          </p:nvSpPr>
          <p:spPr>
            <a:xfrm rot="16200000">
              <a:off x="2101066" y="2435214"/>
              <a:ext cx="161824" cy="1963274"/>
            </a:xfrm>
            <a:prstGeom prst="leftBrace">
              <a:avLst>
                <a:gd name="adj1" fmla="val 65857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58B9F0-3BD2-453B-3BF0-602CEB6F7690}"/>
                    </a:ext>
                  </a:extLst>
                </p:cNvPr>
                <p:cNvSpPr txBox="1"/>
                <p:nvPr/>
              </p:nvSpPr>
              <p:spPr>
                <a:xfrm>
                  <a:off x="1594621" y="3401095"/>
                  <a:ext cx="117471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058B9F0-3BD2-453B-3BF0-602CEB6F7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4621" y="3401095"/>
                  <a:ext cx="1174714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240E340B-AC3B-B66D-1DE3-CB27EA61041E}"/>
              </a:ext>
            </a:extLst>
          </p:cNvPr>
          <p:cNvSpPr/>
          <p:nvPr/>
        </p:nvSpPr>
        <p:spPr>
          <a:xfrm>
            <a:off x="7786135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32E66FA-02F3-CD4D-F0D3-DD0EC27C9093}"/>
              </a:ext>
            </a:extLst>
          </p:cNvPr>
          <p:cNvSpPr/>
          <p:nvPr/>
        </p:nvSpPr>
        <p:spPr>
          <a:xfrm>
            <a:off x="7299469" y="49416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893B21-6E79-FCCC-6BD8-A17FBE713576}"/>
              </a:ext>
            </a:extLst>
          </p:cNvPr>
          <p:cNvSpPr/>
          <p:nvPr/>
        </p:nvSpPr>
        <p:spPr>
          <a:xfrm>
            <a:off x="6451447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F86E5B-CF8E-F7A8-4C57-BBD3319533A6}"/>
              </a:ext>
            </a:extLst>
          </p:cNvPr>
          <p:cNvSpPr/>
          <p:nvPr/>
        </p:nvSpPr>
        <p:spPr>
          <a:xfrm>
            <a:off x="5824613" y="4680555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97FF32C-9A32-CD6A-5A1E-97395C4503E4}"/>
              </a:ext>
            </a:extLst>
          </p:cNvPr>
          <p:cNvSpPr/>
          <p:nvPr/>
        </p:nvSpPr>
        <p:spPr>
          <a:xfrm>
            <a:off x="6063776" y="5218411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B5FC02F-117B-A1DD-B5E1-AAC01E8AB461}"/>
              </a:ext>
            </a:extLst>
          </p:cNvPr>
          <p:cNvSpPr/>
          <p:nvPr/>
        </p:nvSpPr>
        <p:spPr>
          <a:xfrm>
            <a:off x="1329483" y="48309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6E31056-59C3-A13C-D8D2-27E4E81DE03A}"/>
              </a:ext>
            </a:extLst>
          </p:cNvPr>
          <p:cNvSpPr/>
          <p:nvPr/>
        </p:nvSpPr>
        <p:spPr>
          <a:xfrm>
            <a:off x="1868038" y="4830929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3397A9-99A0-770B-86BB-767606FD9338}"/>
              </a:ext>
            </a:extLst>
          </p:cNvPr>
          <p:cNvSpPr/>
          <p:nvPr/>
        </p:nvSpPr>
        <p:spPr>
          <a:xfrm>
            <a:off x="3294154" y="4833952"/>
            <a:ext cx="116837" cy="116837"/>
          </a:xfrm>
          <a:prstGeom prst="ellipse">
            <a:avLst/>
          </a:prstGeom>
          <a:solidFill>
            <a:schemeClr val="tx1"/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85" y="1495845"/>
            <a:ext cx="2888230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2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2D254C80-19DB-F94A-F1D6-C9E9B9F6800B}"/>
              </a:ext>
            </a:extLst>
          </p:cNvPr>
          <p:cNvGrpSpPr/>
          <p:nvPr/>
        </p:nvGrpSpPr>
        <p:grpSpPr>
          <a:xfrm>
            <a:off x="1132363" y="2386131"/>
            <a:ext cx="2729899" cy="1269841"/>
            <a:chOff x="1132363" y="2386131"/>
            <a:chExt cx="2729899" cy="1269841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2E92204-3A9A-FDEC-10FC-08C4BA62CDF2}"/>
                </a:ext>
              </a:extLst>
            </p:cNvPr>
            <p:cNvSpPr/>
            <p:nvPr/>
          </p:nvSpPr>
          <p:spPr>
            <a:xfrm>
              <a:off x="1381571" y="2723878"/>
              <a:ext cx="670764" cy="538210"/>
            </a:xfrm>
            <a:custGeom>
              <a:avLst/>
              <a:gdLst>
                <a:gd name="connsiteX0" fmla="*/ 15429 w 670764"/>
                <a:gd name="connsiteY0" fmla="*/ 435882 h 538210"/>
                <a:gd name="connsiteX1" fmla="*/ 238949 w 670764"/>
                <a:gd name="connsiteY1" fmla="*/ 456202 h 538210"/>
                <a:gd name="connsiteX2" fmla="*/ 421829 w 670764"/>
                <a:gd name="connsiteY2" fmla="*/ 522242 h 538210"/>
                <a:gd name="connsiteX3" fmla="*/ 609789 w 670764"/>
                <a:gd name="connsiteY3" fmla="*/ 512082 h 538210"/>
                <a:gd name="connsiteX4" fmla="*/ 660589 w 670764"/>
                <a:gd name="connsiteY4" fmla="*/ 247922 h 538210"/>
                <a:gd name="connsiteX5" fmla="*/ 431989 w 670764"/>
                <a:gd name="connsiteY5" fmla="*/ 14242 h 538210"/>
                <a:gd name="connsiteX6" fmla="*/ 208469 w 670764"/>
                <a:gd name="connsiteY6" fmla="*/ 49802 h 538210"/>
                <a:gd name="connsiteX7" fmla="*/ 40829 w 670764"/>
                <a:gd name="connsiteY7" fmla="*/ 247922 h 538210"/>
                <a:gd name="connsiteX8" fmla="*/ 15429 w 670764"/>
                <a:gd name="connsiteY8" fmla="*/ 435882 h 53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764" h="538210">
                  <a:moveTo>
                    <a:pt x="15429" y="435882"/>
                  </a:moveTo>
                  <a:cubicBezTo>
                    <a:pt x="48449" y="470595"/>
                    <a:pt x="171216" y="441809"/>
                    <a:pt x="238949" y="456202"/>
                  </a:cubicBezTo>
                  <a:cubicBezTo>
                    <a:pt x="306682" y="470595"/>
                    <a:pt x="360022" y="512929"/>
                    <a:pt x="421829" y="522242"/>
                  </a:cubicBezTo>
                  <a:cubicBezTo>
                    <a:pt x="483636" y="531555"/>
                    <a:pt x="569996" y="557802"/>
                    <a:pt x="609789" y="512082"/>
                  </a:cubicBezTo>
                  <a:cubicBezTo>
                    <a:pt x="649582" y="466362"/>
                    <a:pt x="690222" y="330895"/>
                    <a:pt x="660589" y="247922"/>
                  </a:cubicBezTo>
                  <a:cubicBezTo>
                    <a:pt x="630956" y="164949"/>
                    <a:pt x="507342" y="47262"/>
                    <a:pt x="431989" y="14242"/>
                  </a:cubicBezTo>
                  <a:cubicBezTo>
                    <a:pt x="356636" y="-18778"/>
                    <a:pt x="273662" y="10855"/>
                    <a:pt x="208469" y="49802"/>
                  </a:cubicBezTo>
                  <a:cubicBezTo>
                    <a:pt x="143276" y="88749"/>
                    <a:pt x="73849" y="188655"/>
                    <a:pt x="40829" y="247922"/>
                  </a:cubicBezTo>
                  <a:cubicBezTo>
                    <a:pt x="7809" y="307189"/>
                    <a:pt x="-17591" y="401169"/>
                    <a:pt x="15429" y="435882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CBB8D4-AC2C-B0CE-28AE-7269F3BED73B}"/>
                </a:ext>
              </a:extLst>
            </p:cNvPr>
            <p:cNvSpPr/>
            <p:nvPr/>
          </p:nvSpPr>
          <p:spPr>
            <a:xfrm>
              <a:off x="3049984" y="2846182"/>
              <a:ext cx="632989" cy="443141"/>
            </a:xfrm>
            <a:custGeom>
              <a:avLst/>
              <a:gdLst>
                <a:gd name="connsiteX0" fmla="*/ 9733 w 632989"/>
                <a:gd name="connsiteY0" fmla="*/ 410350 h 443141"/>
                <a:gd name="connsiteX1" fmla="*/ 273893 w 632989"/>
                <a:gd name="connsiteY1" fmla="*/ 415430 h 443141"/>
                <a:gd name="connsiteX2" fmla="*/ 421213 w 632989"/>
                <a:gd name="connsiteY2" fmla="*/ 369710 h 443141"/>
                <a:gd name="connsiteX3" fmla="*/ 629493 w 632989"/>
                <a:gd name="connsiteY3" fmla="*/ 303670 h 443141"/>
                <a:gd name="connsiteX4" fmla="*/ 517733 w 632989"/>
                <a:gd name="connsiteY4" fmla="*/ 110630 h 443141"/>
                <a:gd name="connsiteX5" fmla="*/ 101173 w 632989"/>
                <a:gd name="connsiteY5" fmla="*/ 14110 h 443141"/>
                <a:gd name="connsiteX6" fmla="*/ 9733 w 632989"/>
                <a:gd name="connsiteY6" fmla="*/ 410350 h 44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2989" h="443141">
                  <a:moveTo>
                    <a:pt x="9733" y="410350"/>
                  </a:moveTo>
                  <a:cubicBezTo>
                    <a:pt x="38520" y="477237"/>
                    <a:pt x="205313" y="422203"/>
                    <a:pt x="273893" y="415430"/>
                  </a:cubicBezTo>
                  <a:cubicBezTo>
                    <a:pt x="342473" y="408657"/>
                    <a:pt x="421213" y="369710"/>
                    <a:pt x="421213" y="369710"/>
                  </a:cubicBezTo>
                  <a:cubicBezTo>
                    <a:pt x="480480" y="351083"/>
                    <a:pt x="613406" y="346850"/>
                    <a:pt x="629493" y="303670"/>
                  </a:cubicBezTo>
                  <a:cubicBezTo>
                    <a:pt x="645580" y="260490"/>
                    <a:pt x="605786" y="158890"/>
                    <a:pt x="517733" y="110630"/>
                  </a:cubicBezTo>
                  <a:cubicBezTo>
                    <a:pt x="429680" y="62370"/>
                    <a:pt x="184993" y="-36690"/>
                    <a:pt x="101173" y="14110"/>
                  </a:cubicBezTo>
                  <a:cubicBezTo>
                    <a:pt x="17353" y="64910"/>
                    <a:pt x="-19054" y="343463"/>
                    <a:pt x="9733" y="410350"/>
                  </a:cubicBezTo>
                  <a:close/>
                </a:path>
              </a:pathLst>
            </a:cu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CBD2E8B-3C03-311E-1855-45204A36A890}"/>
                </a:ext>
              </a:extLst>
            </p:cNvPr>
            <p:cNvSpPr/>
            <p:nvPr/>
          </p:nvSpPr>
          <p:spPr>
            <a:xfrm>
              <a:off x="1132363" y="2386131"/>
              <a:ext cx="2723352" cy="920102"/>
            </a:xfrm>
            <a:custGeom>
              <a:avLst/>
              <a:gdLst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28587"/>
                <a:gd name="connsiteX1" fmla="*/ 238184 w 1518044"/>
                <a:gd name="connsiteY1" fmla="*/ 155072 h 528587"/>
                <a:gd name="connsiteX2" fmla="*/ 355659 w 1518044"/>
                <a:gd name="connsiteY2" fmla="*/ 66172 h 528587"/>
                <a:gd name="connsiteX3" fmla="*/ 500121 w 1518044"/>
                <a:gd name="connsiteY3" fmla="*/ 15372 h 528587"/>
                <a:gd name="connsiteX4" fmla="*/ 739834 w 1518044"/>
                <a:gd name="connsiteY4" fmla="*/ 1084 h 528587"/>
                <a:gd name="connsiteX5" fmla="*/ 922396 w 1518044"/>
                <a:gd name="connsiteY5" fmla="*/ 39184 h 528587"/>
                <a:gd name="connsiteX6" fmla="*/ 1009709 w 1518044"/>
                <a:gd name="connsiteY6" fmla="*/ 161422 h 528587"/>
                <a:gd name="connsiteX7" fmla="*/ 1073209 w 1518044"/>
                <a:gd name="connsiteY7" fmla="*/ 182059 h 528587"/>
                <a:gd name="connsiteX8" fmla="*/ 1273234 w 1518044"/>
                <a:gd name="connsiteY8" fmla="*/ 224922 h 528587"/>
                <a:gd name="connsiteX9" fmla="*/ 1384359 w 1518044"/>
                <a:gd name="connsiteY9" fmla="*/ 286834 h 528587"/>
                <a:gd name="connsiteX10" fmla="*/ 1419284 w 1518044"/>
                <a:gd name="connsiteY10" fmla="*/ 321759 h 528587"/>
                <a:gd name="connsiteX11" fmla="*/ 1447859 w 1518044"/>
                <a:gd name="connsiteY11" fmla="*/ 315409 h 528587"/>
                <a:gd name="connsiteX12" fmla="*/ 1511359 w 1518044"/>
                <a:gd name="connsiteY12" fmla="*/ 367797 h 528587"/>
                <a:gd name="connsiteX13" fmla="*/ 1514534 w 1518044"/>
                <a:gd name="connsiteY13" fmla="*/ 412247 h 528587"/>
                <a:gd name="connsiteX14" fmla="*/ 1497071 w 1518044"/>
                <a:gd name="connsiteY14" fmla="*/ 448759 h 528587"/>
                <a:gd name="connsiteX15" fmla="*/ 1471671 w 1518044"/>
                <a:gd name="connsiteY15" fmla="*/ 470984 h 528587"/>
                <a:gd name="connsiteX16" fmla="*/ 1451034 w 1518044"/>
                <a:gd name="connsiteY16" fmla="*/ 458284 h 528587"/>
                <a:gd name="connsiteX17" fmla="*/ 1441509 w 1518044"/>
                <a:gd name="connsiteY17" fmla="*/ 469397 h 528587"/>
                <a:gd name="connsiteX18" fmla="*/ 1389121 w 1518044"/>
                <a:gd name="connsiteY18" fmla="*/ 453522 h 528587"/>
                <a:gd name="connsiteX19" fmla="*/ 1357371 w 1518044"/>
                <a:gd name="connsiteY19" fmla="*/ 417009 h 528587"/>
                <a:gd name="connsiteX20" fmla="*/ 1284346 w 1518044"/>
                <a:gd name="connsiteY20" fmla="*/ 355097 h 528587"/>
                <a:gd name="connsiteX21" fmla="*/ 1212909 w 1518044"/>
                <a:gd name="connsiteY21" fmla="*/ 347159 h 528587"/>
                <a:gd name="connsiteX22" fmla="*/ 1155759 w 1518044"/>
                <a:gd name="connsiteY22" fmla="*/ 375734 h 528587"/>
                <a:gd name="connsiteX23" fmla="*/ 1098609 w 1518044"/>
                <a:gd name="connsiteY23" fmla="*/ 458284 h 528587"/>
                <a:gd name="connsiteX24" fmla="*/ 1090671 w 1518044"/>
                <a:gd name="connsiteY24" fmla="*/ 497972 h 528587"/>
                <a:gd name="connsiteX25" fmla="*/ 1079559 w 1518044"/>
                <a:gd name="connsiteY25" fmla="*/ 512259 h 528587"/>
                <a:gd name="connsiteX26" fmla="*/ 1062096 w 1518044"/>
                <a:gd name="connsiteY26" fmla="*/ 513847 h 528587"/>
                <a:gd name="connsiteX27" fmla="*/ 460434 w 1518044"/>
                <a:gd name="connsiteY27" fmla="*/ 497972 h 528587"/>
                <a:gd name="connsiteX28" fmla="*/ 439796 w 1518044"/>
                <a:gd name="connsiteY28" fmla="*/ 421772 h 528587"/>
                <a:gd name="connsiteX29" fmla="*/ 385821 w 1518044"/>
                <a:gd name="connsiteY29" fmla="*/ 345572 h 528587"/>
                <a:gd name="connsiteX30" fmla="*/ 293746 w 1518044"/>
                <a:gd name="connsiteY30" fmla="*/ 324934 h 528587"/>
                <a:gd name="connsiteX31" fmla="*/ 231834 w 1518044"/>
                <a:gd name="connsiteY31" fmla="*/ 361447 h 528587"/>
                <a:gd name="connsiteX32" fmla="*/ 182621 w 1518044"/>
                <a:gd name="connsiteY32" fmla="*/ 420184 h 528587"/>
                <a:gd name="connsiteX33" fmla="*/ 161984 w 1518044"/>
                <a:gd name="connsiteY33" fmla="*/ 453522 h 528587"/>
                <a:gd name="connsiteX34" fmla="*/ 130234 w 1518044"/>
                <a:gd name="connsiteY34" fmla="*/ 459872 h 528587"/>
                <a:gd name="connsiteX35" fmla="*/ 57209 w 1518044"/>
                <a:gd name="connsiteY35" fmla="*/ 451934 h 528587"/>
                <a:gd name="connsiteX36" fmla="*/ 14346 w 1518044"/>
                <a:gd name="connsiteY36" fmla="*/ 448759 h 528587"/>
                <a:gd name="connsiteX37" fmla="*/ 59 w 1518044"/>
                <a:gd name="connsiteY37" fmla="*/ 423359 h 528587"/>
                <a:gd name="connsiteX38" fmla="*/ 9584 w 1518044"/>
                <a:gd name="connsiteY38" fmla="*/ 372559 h 528587"/>
                <a:gd name="connsiteX39" fmla="*/ 17521 w 1518044"/>
                <a:gd name="connsiteY39" fmla="*/ 332872 h 528587"/>
                <a:gd name="connsiteX40" fmla="*/ 87371 w 1518044"/>
                <a:gd name="connsiteY40" fmla="*/ 310647 h 528587"/>
                <a:gd name="connsiteX41" fmla="*/ 115946 w 1518044"/>
                <a:gd name="connsiteY41" fmla="*/ 278897 h 528587"/>
                <a:gd name="connsiteX42" fmla="*/ 96896 w 1518044"/>
                <a:gd name="connsiteY42" fmla="*/ 278897 h 528587"/>
                <a:gd name="connsiteX43" fmla="*/ 96896 w 1518044"/>
                <a:gd name="connsiteY43" fmla="*/ 266197 h 528587"/>
                <a:gd name="connsiteX44" fmla="*/ 154046 w 1518044"/>
                <a:gd name="connsiteY44" fmla="*/ 243972 h 528587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9667"/>
                <a:gd name="connsiteX1" fmla="*/ 238184 w 1518044"/>
                <a:gd name="connsiteY1" fmla="*/ 155072 h 519667"/>
                <a:gd name="connsiteX2" fmla="*/ 355659 w 1518044"/>
                <a:gd name="connsiteY2" fmla="*/ 66172 h 519667"/>
                <a:gd name="connsiteX3" fmla="*/ 500121 w 1518044"/>
                <a:gd name="connsiteY3" fmla="*/ 15372 h 519667"/>
                <a:gd name="connsiteX4" fmla="*/ 739834 w 1518044"/>
                <a:gd name="connsiteY4" fmla="*/ 1084 h 519667"/>
                <a:gd name="connsiteX5" fmla="*/ 922396 w 1518044"/>
                <a:gd name="connsiteY5" fmla="*/ 39184 h 519667"/>
                <a:gd name="connsiteX6" fmla="*/ 1009709 w 1518044"/>
                <a:gd name="connsiteY6" fmla="*/ 161422 h 519667"/>
                <a:gd name="connsiteX7" fmla="*/ 1073209 w 1518044"/>
                <a:gd name="connsiteY7" fmla="*/ 182059 h 519667"/>
                <a:gd name="connsiteX8" fmla="*/ 1273234 w 1518044"/>
                <a:gd name="connsiteY8" fmla="*/ 224922 h 519667"/>
                <a:gd name="connsiteX9" fmla="*/ 1384359 w 1518044"/>
                <a:gd name="connsiteY9" fmla="*/ 286834 h 519667"/>
                <a:gd name="connsiteX10" fmla="*/ 1419284 w 1518044"/>
                <a:gd name="connsiteY10" fmla="*/ 321759 h 519667"/>
                <a:gd name="connsiteX11" fmla="*/ 1447859 w 1518044"/>
                <a:gd name="connsiteY11" fmla="*/ 315409 h 519667"/>
                <a:gd name="connsiteX12" fmla="*/ 1511359 w 1518044"/>
                <a:gd name="connsiteY12" fmla="*/ 367797 h 519667"/>
                <a:gd name="connsiteX13" fmla="*/ 1514534 w 1518044"/>
                <a:gd name="connsiteY13" fmla="*/ 412247 h 519667"/>
                <a:gd name="connsiteX14" fmla="*/ 1497071 w 1518044"/>
                <a:gd name="connsiteY14" fmla="*/ 448759 h 519667"/>
                <a:gd name="connsiteX15" fmla="*/ 1471671 w 1518044"/>
                <a:gd name="connsiteY15" fmla="*/ 470984 h 519667"/>
                <a:gd name="connsiteX16" fmla="*/ 1451034 w 1518044"/>
                <a:gd name="connsiteY16" fmla="*/ 458284 h 519667"/>
                <a:gd name="connsiteX17" fmla="*/ 1441509 w 1518044"/>
                <a:gd name="connsiteY17" fmla="*/ 469397 h 519667"/>
                <a:gd name="connsiteX18" fmla="*/ 1389121 w 1518044"/>
                <a:gd name="connsiteY18" fmla="*/ 453522 h 519667"/>
                <a:gd name="connsiteX19" fmla="*/ 1357371 w 1518044"/>
                <a:gd name="connsiteY19" fmla="*/ 417009 h 519667"/>
                <a:gd name="connsiteX20" fmla="*/ 1284346 w 1518044"/>
                <a:gd name="connsiteY20" fmla="*/ 355097 h 519667"/>
                <a:gd name="connsiteX21" fmla="*/ 1212909 w 1518044"/>
                <a:gd name="connsiteY21" fmla="*/ 347159 h 519667"/>
                <a:gd name="connsiteX22" fmla="*/ 1155759 w 1518044"/>
                <a:gd name="connsiteY22" fmla="*/ 375734 h 519667"/>
                <a:gd name="connsiteX23" fmla="*/ 1098609 w 1518044"/>
                <a:gd name="connsiteY23" fmla="*/ 458284 h 519667"/>
                <a:gd name="connsiteX24" fmla="*/ 1090671 w 1518044"/>
                <a:gd name="connsiteY24" fmla="*/ 497972 h 519667"/>
                <a:gd name="connsiteX25" fmla="*/ 1079559 w 1518044"/>
                <a:gd name="connsiteY25" fmla="*/ 512259 h 519667"/>
                <a:gd name="connsiteX26" fmla="*/ 1062096 w 1518044"/>
                <a:gd name="connsiteY26" fmla="*/ 513847 h 519667"/>
                <a:gd name="connsiteX27" fmla="*/ 460434 w 1518044"/>
                <a:gd name="connsiteY27" fmla="*/ 497972 h 519667"/>
                <a:gd name="connsiteX28" fmla="*/ 439796 w 1518044"/>
                <a:gd name="connsiteY28" fmla="*/ 421772 h 519667"/>
                <a:gd name="connsiteX29" fmla="*/ 385821 w 1518044"/>
                <a:gd name="connsiteY29" fmla="*/ 345572 h 519667"/>
                <a:gd name="connsiteX30" fmla="*/ 293746 w 1518044"/>
                <a:gd name="connsiteY30" fmla="*/ 324934 h 519667"/>
                <a:gd name="connsiteX31" fmla="*/ 231834 w 1518044"/>
                <a:gd name="connsiteY31" fmla="*/ 361447 h 519667"/>
                <a:gd name="connsiteX32" fmla="*/ 182621 w 1518044"/>
                <a:gd name="connsiteY32" fmla="*/ 420184 h 519667"/>
                <a:gd name="connsiteX33" fmla="*/ 161984 w 1518044"/>
                <a:gd name="connsiteY33" fmla="*/ 453522 h 519667"/>
                <a:gd name="connsiteX34" fmla="*/ 130234 w 1518044"/>
                <a:gd name="connsiteY34" fmla="*/ 459872 h 519667"/>
                <a:gd name="connsiteX35" fmla="*/ 57209 w 1518044"/>
                <a:gd name="connsiteY35" fmla="*/ 451934 h 519667"/>
                <a:gd name="connsiteX36" fmla="*/ 14346 w 1518044"/>
                <a:gd name="connsiteY36" fmla="*/ 448759 h 519667"/>
                <a:gd name="connsiteX37" fmla="*/ 59 w 1518044"/>
                <a:gd name="connsiteY37" fmla="*/ 423359 h 519667"/>
                <a:gd name="connsiteX38" fmla="*/ 9584 w 1518044"/>
                <a:gd name="connsiteY38" fmla="*/ 372559 h 519667"/>
                <a:gd name="connsiteX39" fmla="*/ 17521 w 1518044"/>
                <a:gd name="connsiteY39" fmla="*/ 332872 h 519667"/>
                <a:gd name="connsiteX40" fmla="*/ 87371 w 1518044"/>
                <a:gd name="connsiteY40" fmla="*/ 310647 h 519667"/>
                <a:gd name="connsiteX41" fmla="*/ 115946 w 1518044"/>
                <a:gd name="connsiteY41" fmla="*/ 278897 h 519667"/>
                <a:gd name="connsiteX42" fmla="*/ 96896 w 1518044"/>
                <a:gd name="connsiteY42" fmla="*/ 278897 h 519667"/>
                <a:gd name="connsiteX43" fmla="*/ 96896 w 1518044"/>
                <a:gd name="connsiteY43" fmla="*/ 266197 h 519667"/>
                <a:gd name="connsiteX44" fmla="*/ 154046 w 1518044"/>
                <a:gd name="connsiteY44" fmla="*/ 243972 h 519667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8995"/>
                <a:gd name="connsiteX1" fmla="*/ 238184 w 1518044"/>
                <a:gd name="connsiteY1" fmla="*/ 155072 h 518995"/>
                <a:gd name="connsiteX2" fmla="*/ 355659 w 1518044"/>
                <a:gd name="connsiteY2" fmla="*/ 66172 h 518995"/>
                <a:gd name="connsiteX3" fmla="*/ 500121 w 1518044"/>
                <a:gd name="connsiteY3" fmla="*/ 15372 h 518995"/>
                <a:gd name="connsiteX4" fmla="*/ 739834 w 1518044"/>
                <a:gd name="connsiteY4" fmla="*/ 1084 h 518995"/>
                <a:gd name="connsiteX5" fmla="*/ 922396 w 1518044"/>
                <a:gd name="connsiteY5" fmla="*/ 39184 h 518995"/>
                <a:gd name="connsiteX6" fmla="*/ 1009709 w 1518044"/>
                <a:gd name="connsiteY6" fmla="*/ 161422 h 518995"/>
                <a:gd name="connsiteX7" fmla="*/ 1073209 w 1518044"/>
                <a:gd name="connsiteY7" fmla="*/ 182059 h 518995"/>
                <a:gd name="connsiteX8" fmla="*/ 1273234 w 1518044"/>
                <a:gd name="connsiteY8" fmla="*/ 224922 h 518995"/>
                <a:gd name="connsiteX9" fmla="*/ 1384359 w 1518044"/>
                <a:gd name="connsiteY9" fmla="*/ 286834 h 518995"/>
                <a:gd name="connsiteX10" fmla="*/ 1419284 w 1518044"/>
                <a:gd name="connsiteY10" fmla="*/ 321759 h 518995"/>
                <a:gd name="connsiteX11" fmla="*/ 1447859 w 1518044"/>
                <a:gd name="connsiteY11" fmla="*/ 315409 h 518995"/>
                <a:gd name="connsiteX12" fmla="*/ 1511359 w 1518044"/>
                <a:gd name="connsiteY12" fmla="*/ 367797 h 518995"/>
                <a:gd name="connsiteX13" fmla="*/ 1514534 w 1518044"/>
                <a:gd name="connsiteY13" fmla="*/ 412247 h 518995"/>
                <a:gd name="connsiteX14" fmla="*/ 1497071 w 1518044"/>
                <a:gd name="connsiteY14" fmla="*/ 448759 h 518995"/>
                <a:gd name="connsiteX15" fmla="*/ 1471671 w 1518044"/>
                <a:gd name="connsiteY15" fmla="*/ 470984 h 518995"/>
                <a:gd name="connsiteX16" fmla="*/ 1451034 w 1518044"/>
                <a:gd name="connsiteY16" fmla="*/ 458284 h 518995"/>
                <a:gd name="connsiteX17" fmla="*/ 1441509 w 1518044"/>
                <a:gd name="connsiteY17" fmla="*/ 469397 h 518995"/>
                <a:gd name="connsiteX18" fmla="*/ 1389121 w 1518044"/>
                <a:gd name="connsiteY18" fmla="*/ 453522 h 518995"/>
                <a:gd name="connsiteX19" fmla="*/ 1357371 w 1518044"/>
                <a:gd name="connsiteY19" fmla="*/ 417009 h 518995"/>
                <a:gd name="connsiteX20" fmla="*/ 1284346 w 1518044"/>
                <a:gd name="connsiteY20" fmla="*/ 355097 h 518995"/>
                <a:gd name="connsiteX21" fmla="*/ 1212909 w 1518044"/>
                <a:gd name="connsiteY21" fmla="*/ 347159 h 518995"/>
                <a:gd name="connsiteX22" fmla="*/ 1155759 w 1518044"/>
                <a:gd name="connsiteY22" fmla="*/ 375734 h 518995"/>
                <a:gd name="connsiteX23" fmla="*/ 1098609 w 1518044"/>
                <a:gd name="connsiteY23" fmla="*/ 458284 h 518995"/>
                <a:gd name="connsiteX24" fmla="*/ 1090671 w 1518044"/>
                <a:gd name="connsiteY24" fmla="*/ 497972 h 518995"/>
                <a:gd name="connsiteX25" fmla="*/ 1079559 w 1518044"/>
                <a:gd name="connsiteY25" fmla="*/ 512259 h 518995"/>
                <a:gd name="connsiteX26" fmla="*/ 1062096 w 1518044"/>
                <a:gd name="connsiteY26" fmla="*/ 513847 h 518995"/>
                <a:gd name="connsiteX27" fmla="*/ 460434 w 1518044"/>
                <a:gd name="connsiteY27" fmla="*/ 497972 h 518995"/>
                <a:gd name="connsiteX28" fmla="*/ 439796 w 1518044"/>
                <a:gd name="connsiteY28" fmla="*/ 421772 h 518995"/>
                <a:gd name="connsiteX29" fmla="*/ 385821 w 1518044"/>
                <a:gd name="connsiteY29" fmla="*/ 345572 h 518995"/>
                <a:gd name="connsiteX30" fmla="*/ 293746 w 1518044"/>
                <a:gd name="connsiteY30" fmla="*/ 324934 h 518995"/>
                <a:gd name="connsiteX31" fmla="*/ 231834 w 1518044"/>
                <a:gd name="connsiteY31" fmla="*/ 361447 h 518995"/>
                <a:gd name="connsiteX32" fmla="*/ 182621 w 1518044"/>
                <a:gd name="connsiteY32" fmla="*/ 420184 h 518995"/>
                <a:gd name="connsiteX33" fmla="*/ 161984 w 1518044"/>
                <a:gd name="connsiteY33" fmla="*/ 453522 h 518995"/>
                <a:gd name="connsiteX34" fmla="*/ 130234 w 1518044"/>
                <a:gd name="connsiteY34" fmla="*/ 459872 h 518995"/>
                <a:gd name="connsiteX35" fmla="*/ 57209 w 1518044"/>
                <a:gd name="connsiteY35" fmla="*/ 451934 h 518995"/>
                <a:gd name="connsiteX36" fmla="*/ 14346 w 1518044"/>
                <a:gd name="connsiteY36" fmla="*/ 448759 h 518995"/>
                <a:gd name="connsiteX37" fmla="*/ 59 w 1518044"/>
                <a:gd name="connsiteY37" fmla="*/ 423359 h 518995"/>
                <a:gd name="connsiteX38" fmla="*/ 9584 w 1518044"/>
                <a:gd name="connsiteY38" fmla="*/ 372559 h 518995"/>
                <a:gd name="connsiteX39" fmla="*/ 17521 w 1518044"/>
                <a:gd name="connsiteY39" fmla="*/ 332872 h 518995"/>
                <a:gd name="connsiteX40" fmla="*/ 87371 w 1518044"/>
                <a:gd name="connsiteY40" fmla="*/ 310647 h 518995"/>
                <a:gd name="connsiteX41" fmla="*/ 115946 w 1518044"/>
                <a:gd name="connsiteY41" fmla="*/ 278897 h 518995"/>
                <a:gd name="connsiteX42" fmla="*/ 96896 w 1518044"/>
                <a:gd name="connsiteY42" fmla="*/ 278897 h 518995"/>
                <a:gd name="connsiteX43" fmla="*/ 96896 w 1518044"/>
                <a:gd name="connsiteY43" fmla="*/ 266197 h 518995"/>
                <a:gd name="connsiteX44" fmla="*/ 154046 w 1518044"/>
                <a:gd name="connsiteY44" fmla="*/ 243972 h 51899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9796 w 1518044"/>
                <a:gd name="connsiteY28" fmla="*/ 421772 h 514055"/>
                <a:gd name="connsiteX29" fmla="*/ 385821 w 1518044"/>
                <a:gd name="connsiteY29" fmla="*/ 345572 h 514055"/>
                <a:gd name="connsiteX30" fmla="*/ 293746 w 1518044"/>
                <a:gd name="connsiteY30" fmla="*/ 324934 h 514055"/>
                <a:gd name="connsiteX31" fmla="*/ 231834 w 1518044"/>
                <a:gd name="connsiteY31" fmla="*/ 361447 h 514055"/>
                <a:gd name="connsiteX32" fmla="*/ 182621 w 1518044"/>
                <a:gd name="connsiteY32" fmla="*/ 420184 h 514055"/>
                <a:gd name="connsiteX33" fmla="*/ 161984 w 1518044"/>
                <a:gd name="connsiteY33" fmla="*/ 453522 h 514055"/>
                <a:gd name="connsiteX34" fmla="*/ 130234 w 1518044"/>
                <a:gd name="connsiteY34" fmla="*/ 459872 h 514055"/>
                <a:gd name="connsiteX35" fmla="*/ 57209 w 1518044"/>
                <a:gd name="connsiteY35" fmla="*/ 451934 h 514055"/>
                <a:gd name="connsiteX36" fmla="*/ 14346 w 1518044"/>
                <a:gd name="connsiteY36" fmla="*/ 448759 h 514055"/>
                <a:gd name="connsiteX37" fmla="*/ 59 w 1518044"/>
                <a:gd name="connsiteY37" fmla="*/ 423359 h 514055"/>
                <a:gd name="connsiteX38" fmla="*/ 9584 w 1518044"/>
                <a:gd name="connsiteY38" fmla="*/ 372559 h 514055"/>
                <a:gd name="connsiteX39" fmla="*/ 17521 w 1518044"/>
                <a:gd name="connsiteY39" fmla="*/ 332872 h 514055"/>
                <a:gd name="connsiteX40" fmla="*/ 87371 w 1518044"/>
                <a:gd name="connsiteY40" fmla="*/ 310647 h 514055"/>
                <a:gd name="connsiteX41" fmla="*/ 115946 w 1518044"/>
                <a:gd name="connsiteY41" fmla="*/ 278897 h 514055"/>
                <a:gd name="connsiteX42" fmla="*/ 96896 w 1518044"/>
                <a:gd name="connsiteY42" fmla="*/ 278897 h 514055"/>
                <a:gd name="connsiteX43" fmla="*/ 96896 w 1518044"/>
                <a:gd name="connsiteY43" fmla="*/ 266197 h 514055"/>
                <a:gd name="connsiteX44" fmla="*/ 154046 w 1518044"/>
                <a:gd name="connsiteY44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6621 w 1518044"/>
                <a:gd name="connsiteY28" fmla="*/ 463047 h 514055"/>
                <a:gd name="connsiteX29" fmla="*/ 439796 w 1518044"/>
                <a:gd name="connsiteY29" fmla="*/ 421772 h 514055"/>
                <a:gd name="connsiteX30" fmla="*/ 385821 w 1518044"/>
                <a:gd name="connsiteY30" fmla="*/ 345572 h 514055"/>
                <a:gd name="connsiteX31" fmla="*/ 293746 w 1518044"/>
                <a:gd name="connsiteY31" fmla="*/ 324934 h 514055"/>
                <a:gd name="connsiteX32" fmla="*/ 231834 w 1518044"/>
                <a:gd name="connsiteY32" fmla="*/ 361447 h 514055"/>
                <a:gd name="connsiteX33" fmla="*/ 182621 w 1518044"/>
                <a:gd name="connsiteY33" fmla="*/ 420184 h 514055"/>
                <a:gd name="connsiteX34" fmla="*/ 161984 w 1518044"/>
                <a:gd name="connsiteY34" fmla="*/ 453522 h 514055"/>
                <a:gd name="connsiteX35" fmla="*/ 130234 w 1518044"/>
                <a:gd name="connsiteY35" fmla="*/ 459872 h 514055"/>
                <a:gd name="connsiteX36" fmla="*/ 57209 w 1518044"/>
                <a:gd name="connsiteY36" fmla="*/ 451934 h 514055"/>
                <a:gd name="connsiteX37" fmla="*/ 14346 w 1518044"/>
                <a:gd name="connsiteY37" fmla="*/ 448759 h 514055"/>
                <a:gd name="connsiteX38" fmla="*/ 59 w 1518044"/>
                <a:gd name="connsiteY38" fmla="*/ 423359 h 514055"/>
                <a:gd name="connsiteX39" fmla="*/ 9584 w 1518044"/>
                <a:gd name="connsiteY39" fmla="*/ 372559 h 514055"/>
                <a:gd name="connsiteX40" fmla="*/ 17521 w 1518044"/>
                <a:gd name="connsiteY40" fmla="*/ 332872 h 514055"/>
                <a:gd name="connsiteX41" fmla="*/ 87371 w 1518044"/>
                <a:gd name="connsiteY41" fmla="*/ 310647 h 514055"/>
                <a:gd name="connsiteX42" fmla="*/ 115946 w 1518044"/>
                <a:gd name="connsiteY42" fmla="*/ 278897 h 514055"/>
                <a:gd name="connsiteX43" fmla="*/ 96896 w 1518044"/>
                <a:gd name="connsiteY43" fmla="*/ 278897 h 514055"/>
                <a:gd name="connsiteX44" fmla="*/ 96896 w 1518044"/>
                <a:gd name="connsiteY44" fmla="*/ 266197 h 514055"/>
                <a:gd name="connsiteX45" fmla="*/ 154046 w 1518044"/>
                <a:gd name="connsiteY45" fmla="*/ 243972 h 514055"/>
                <a:gd name="connsiteX0" fmla="*/ 154046 w 1518044"/>
                <a:gd name="connsiteY0" fmla="*/ 243972 h 514055"/>
                <a:gd name="connsiteX1" fmla="*/ 238184 w 1518044"/>
                <a:gd name="connsiteY1" fmla="*/ 155072 h 514055"/>
                <a:gd name="connsiteX2" fmla="*/ 355659 w 1518044"/>
                <a:gd name="connsiteY2" fmla="*/ 66172 h 514055"/>
                <a:gd name="connsiteX3" fmla="*/ 500121 w 1518044"/>
                <a:gd name="connsiteY3" fmla="*/ 15372 h 514055"/>
                <a:gd name="connsiteX4" fmla="*/ 739834 w 1518044"/>
                <a:gd name="connsiteY4" fmla="*/ 1084 h 514055"/>
                <a:gd name="connsiteX5" fmla="*/ 922396 w 1518044"/>
                <a:gd name="connsiteY5" fmla="*/ 39184 h 514055"/>
                <a:gd name="connsiteX6" fmla="*/ 1009709 w 1518044"/>
                <a:gd name="connsiteY6" fmla="*/ 161422 h 514055"/>
                <a:gd name="connsiteX7" fmla="*/ 1073209 w 1518044"/>
                <a:gd name="connsiteY7" fmla="*/ 182059 h 514055"/>
                <a:gd name="connsiteX8" fmla="*/ 1273234 w 1518044"/>
                <a:gd name="connsiteY8" fmla="*/ 224922 h 514055"/>
                <a:gd name="connsiteX9" fmla="*/ 1384359 w 1518044"/>
                <a:gd name="connsiteY9" fmla="*/ 286834 h 514055"/>
                <a:gd name="connsiteX10" fmla="*/ 1419284 w 1518044"/>
                <a:gd name="connsiteY10" fmla="*/ 321759 h 514055"/>
                <a:gd name="connsiteX11" fmla="*/ 1447859 w 1518044"/>
                <a:gd name="connsiteY11" fmla="*/ 315409 h 514055"/>
                <a:gd name="connsiteX12" fmla="*/ 1511359 w 1518044"/>
                <a:gd name="connsiteY12" fmla="*/ 367797 h 514055"/>
                <a:gd name="connsiteX13" fmla="*/ 1514534 w 1518044"/>
                <a:gd name="connsiteY13" fmla="*/ 412247 h 514055"/>
                <a:gd name="connsiteX14" fmla="*/ 1497071 w 1518044"/>
                <a:gd name="connsiteY14" fmla="*/ 448759 h 514055"/>
                <a:gd name="connsiteX15" fmla="*/ 1471671 w 1518044"/>
                <a:gd name="connsiteY15" fmla="*/ 470984 h 514055"/>
                <a:gd name="connsiteX16" fmla="*/ 1451034 w 1518044"/>
                <a:gd name="connsiteY16" fmla="*/ 458284 h 514055"/>
                <a:gd name="connsiteX17" fmla="*/ 1441509 w 1518044"/>
                <a:gd name="connsiteY17" fmla="*/ 469397 h 514055"/>
                <a:gd name="connsiteX18" fmla="*/ 1389121 w 1518044"/>
                <a:gd name="connsiteY18" fmla="*/ 453522 h 514055"/>
                <a:gd name="connsiteX19" fmla="*/ 1357371 w 1518044"/>
                <a:gd name="connsiteY19" fmla="*/ 417009 h 514055"/>
                <a:gd name="connsiteX20" fmla="*/ 1284346 w 1518044"/>
                <a:gd name="connsiteY20" fmla="*/ 355097 h 514055"/>
                <a:gd name="connsiteX21" fmla="*/ 1212909 w 1518044"/>
                <a:gd name="connsiteY21" fmla="*/ 347159 h 514055"/>
                <a:gd name="connsiteX22" fmla="*/ 1155759 w 1518044"/>
                <a:gd name="connsiteY22" fmla="*/ 375734 h 514055"/>
                <a:gd name="connsiteX23" fmla="*/ 1098609 w 1518044"/>
                <a:gd name="connsiteY23" fmla="*/ 458284 h 514055"/>
                <a:gd name="connsiteX24" fmla="*/ 1090671 w 1518044"/>
                <a:gd name="connsiteY24" fmla="*/ 497972 h 514055"/>
                <a:gd name="connsiteX25" fmla="*/ 1079559 w 1518044"/>
                <a:gd name="connsiteY25" fmla="*/ 512259 h 514055"/>
                <a:gd name="connsiteX26" fmla="*/ 1062096 w 1518044"/>
                <a:gd name="connsiteY26" fmla="*/ 513847 h 514055"/>
                <a:gd name="connsiteX27" fmla="*/ 460434 w 1518044"/>
                <a:gd name="connsiteY27" fmla="*/ 497972 h 514055"/>
                <a:gd name="connsiteX28" fmla="*/ 436621 w 1518044"/>
                <a:gd name="connsiteY28" fmla="*/ 463047 h 514055"/>
                <a:gd name="connsiteX29" fmla="*/ 439796 w 1518044"/>
                <a:gd name="connsiteY29" fmla="*/ 421772 h 514055"/>
                <a:gd name="connsiteX30" fmla="*/ 385821 w 1518044"/>
                <a:gd name="connsiteY30" fmla="*/ 345572 h 514055"/>
                <a:gd name="connsiteX31" fmla="*/ 293746 w 1518044"/>
                <a:gd name="connsiteY31" fmla="*/ 324934 h 514055"/>
                <a:gd name="connsiteX32" fmla="*/ 231834 w 1518044"/>
                <a:gd name="connsiteY32" fmla="*/ 361447 h 514055"/>
                <a:gd name="connsiteX33" fmla="*/ 182621 w 1518044"/>
                <a:gd name="connsiteY33" fmla="*/ 420184 h 514055"/>
                <a:gd name="connsiteX34" fmla="*/ 161984 w 1518044"/>
                <a:gd name="connsiteY34" fmla="*/ 453522 h 514055"/>
                <a:gd name="connsiteX35" fmla="*/ 130234 w 1518044"/>
                <a:gd name="connsiteY35" fmla="*/ 459872 h 514055"/>
                <a:gd name="connsiteX36" fmla="*/ 57209 w 1518044"/>
                <a:gd name="connsiteY36" fmla="*/ 451934 h 514055"/>
                <a:gd name="connsiteX37" fmla="*/ 14346 w 1518044"/>
                <a:gd name="connsiteY37" fmla="*/ 448759 h 514055"/>
                <a:gd name="connsiteX38" fmla="*/ 59 w 1518044"/>
                <a:gd name="connsiteY38" fmla="*/ 423359 h 514055"/>
                <a:gd name="connsiteX39" fmla="*/ 9584 w 1518044"/>
                <a:gd name="connsiteY39" fmla="*/ 372559 h 514055"/>
                <a:gd name="connsiteX40" fmla="*/ 17521 w 1518044"/>
                <a:gd name="connsiteY40" fmla="*/ 332872 h 514055"/>
                <a:gd name="connsiteX41" fmla="*/ 87371 w 1518044"/>
                <a:gd name="connsiteY41" fmla="*/ 310647 h 514055"/>
                <a:gd name="connsiteX42" fmla="*/ 115946 w 1518044"/>
                <a:gd name="connsiteY42" fmla="*/ 278897 h 514055"/>
                <a:gd name="connsiteX43" fmla="*/ 96896 w 1518044"/>
                <a:gd name="connsiteY43" fmla="*/ 278897 h 514055"/>
                <a:gd name="connsiteX44" fmla="*/ 96896 w 1518044"/>
                <a:gd name="connsiteY44" fmla="*/ 266197 h 514055"/>
                <a:gd name="connsiteX45" fmla="*/ 154046 w 1518044"/>
                <a:gd name="connsiteY45" fmla="*/ 243972 h 514055"/>
                <a:gd name="connsiteX0" fmla="*/ 154046 w 1518044"/>
                <a:gd name="connsiteY0" fmla="*/ 243972 h 515089"/>
                <a:gd name="connsiteX1" fmla="*/ 238184 w 1518044"/>
                <a:gd name="connsiteY1" fmla="*/ 155072 h 515089"/>
                <a:gd name="connsiteX2" fmla="*/ 355659 w 1518044"/>
                <a:gd name="connsiteY2" fmla="*/ 66172 h 515089"/>
                <a:gd name="connsiteX3" fmla="*/ 500121 w 1518044"/>
                <a:gd name="connsiteY3" fmla="*/ 15372 h 515089"/>
                <a:gd name="connsiteX4" fmla="*/ 739834 w 1518044"/>
                <a:gd name="connsiteY4" fmla="*/ 1084 h 515089"/>
                <a:gd name="connsiteX5" fmla="*/ 922396 w 1518044"/>
                <a:gd name="connsiteY5" fmla="*/ 39184 h 515089"/>
                <a:gd name="connsiteX6" fmla="*/ 1009709 w 1518044"/>
                <a:gd name="connsiteY6" fmla="*/ 161422 h 515089"/>
                <a:gd name="connsiteX7" fmla="*/ 1073209 w 1518044"/>
                <a:gd name="connsiteY7" fmla="*/ 182059 h 515089"/>
                <a:gd name="connsiteX8" fmla="*/ 1273234 w 1518044"/>
                <a:gd name="connsiteY8" fmla="*/ 224922 h 515089"/>
                <a:gd name="connsiteX9" fmla="*/ 1384359 w 1518044"/>
                <a:gd name="connsiteY9" fmla="*/ 286834 h 515089"/>
                <a:gd name="connsiteX10" fmla="*/ 1419284 w 1518044"/>
                <a:gd name="connsiteY10" fmla="*/ 321759 h 515089"/>
                <a:gd name="connsiteX11" fmla="*/ 1447859 w 1518044"/>
                <a:gd name="connsiteY11" fmla="*/ 315409 h 515089"/>
                <a:gd name="connsiteX12" fmla="*/ 1511359 w 1518044"/>
                <a:gd name="connsiteY12" fmla="*/ 367797 h 515089"/>
                <a:gd name="connsiteX13" fmla="*/ 1514534 w 1518044"/>
                <a:gd name="connsiteY13" fmla="*/ 412247 h 515089"/>
                <a:gd name="connsiteX14" fmla="*/ 1497071 w 1518044"/>
                <a:gd name="connsiteY14" fmla="*/ 448759 h 515089"/>
                <a:gd name="connsiteX15" fmla="*/ 1471671 w 1518044"/>
                <a:gd name="connsiteY15" fmla="*/ 470984 h 515089"/>
                <a:gd name="connsiteX16" fmla="*/ 1451034 w 1518044"/>
                <a:gd name="connsiteY16" fmla="*/ 458284 h 515089"/>
                <a:gd name="connsiteX17" fmla="*/ 1441509 w 1518044"/>
                <a:gd name="connsiteY17" fmla="*/ 469397 h 515089"/>
                <a:gd name="connsiteX18" fmla="*/ 1389121 w 1518044"/>
                <a:gd name="connsiteY18" fmla="*/ 453522 h 515089"/>
                <a:gd name="connsiteX19" fmla="*/ 1357371 w 1518044"/>
                <a:gd name="connsiteY19" fmla="*/ 417009 h 515089"/>
                <a:gd name="connsiteX20" fmla="*/ 1284346 w 1518044"/>
                <a:gd name="connsiteY20" fmla="*/ 355097 h 515089"/>
                <a:gd name="connsiteX21" fmla="*/ 1212909 w 1518044"/>
                <a:gd name="connsiteY21" fmla="*/ 347159 h 515089"/>
                <a:gd name="connsiteX22" fmla="*/ 1155759 w 1518044"/>
                <a:gd name="connsiteY22" fmla="*/ 375734 h 515089"/>
                <a:gd name="connsiteX23" fmla="*/ 1098609 w 1518044"/>
                <a:gd name="connsiteY23" fmla="*/ 458284 h 515089"/>
                <a:gd name="connsiteX24" fmla="*/ 1090671 w 1518044"/>
                <a:gd name="connsiteY24" fmla="*/ 497972 h 515089"/>
                <a:gd name="connsiteX25" fmla="*/ 1079559 w 1518044"/>
                <a:gd name="connsiteY25" fmla="*/ 512259 h 515089"/>
                <a:gd name="connsiteX26" fmla="*/ 1062096 w 1518044"/>
                <a:gd name="connsiteY26" fmla="*/ 513847 h 515089"/>
                <a:gd name="connsiteX27" fmla="*/ 511234 w 1518044"/>
                <a:gd name="connsiteY27" fmla="*/ 497972 h 515089"/>
                <a:gd name="connsiteX28" fmla="*/ 436621 w 1518044"/>
                <a:gd name="connsiteY28" fmla="*/ 463047 h 515089"/>
                <a:gd name="connsiteX29" fmla="*/ 439796 w 1518044"/>
                <a:gd name="connsiteY29" fmla="*/ 421772 h 515089"/>
                <a:gd name="connsiteX30" fmla="*/ 385821 w 1518044"/>
                <a:gd name="connsiteY30" fmla="*/ 345572 h 515089"/>
                <a:gd name="connsiteX31" fmla="*/ 293746 w 1518044"/>
                <a:gd name="connsiteY31" fmla="*/ 324934 h 515089"/>
                <a:gd name="connsiteX32" fmla="*/ 231834 w 1518044"/>
                <a:gd name="connsiteY32" fmla="*/ 361447 h 515089"/>
                <a:gd name="connsiteX33" fmla="*/ 182621 w 1518044"/>
                <a:gd name="connsiteY33" fmla="*/ 420184 h 515089"/>
                <a:gd name="connsiteX34" fmla="*/ 161984 w 1518044"/>
                <a:gd name="connsiteY34" fmla="*/ 453522 h 515089"/>
                <a:gd name="connsiteX35" fmla="*/ 130234 w 1518044"/>
                <a:gd name="connsiteY35" fmla="*/ 459872 h 515089"/>
                <a:gd name="connsiteX36" fmla="*/ 57209 w 1518044"/>
                <a:gd name="connsiteY36" fmla="*/ 451934 h 515089"/>
                <a:gd name="connsiteX37" fmla="*/ 14346 w 1518044"/>
                <a:gd name="connsiteY37" fmla="*/ 448759 h 515089"/>
                <a:gd name="connsiteX38" fmla="*/ 59 w 1518044"/>
                <a:gd name="connsiteY38" fmla="*/ 423359 h 515089"/>
                <a:gd name="connsiteX39" fmla="*/ 9584 w 1518044"/>
                <a:gd name="connsiteY39" fmla="*/ 372559 h 515089"/>
                <a:gd name="connsiteX40" fmla="*/ 17521 w 1518044"/>
                <a:gd name="connsiteY40" fmla="*/ 332872 h 515089"/>
                <a:gd name="connsiteX41" fmla="*/ 87371 w 1518044"/>
                <a:gd name="connsiteY41" fmla="*/ 310647 h 515089"/>
                <a:gd name="connsiteX42" fmla="*/ 115946 w 1518044"/>
                <a:gd name="connsiteY42" fmla="*/ 278897 h 515089"/>
                <a:gd name="connsiteX43" fmla="*/ 96896 w 1518044"/>
                <a:gd name="connsiteY43" fmla="*/ 278897 h 515089"/>
                <a:gd name="connsiteX44" fmla="*/ 96896 w 1518044"/>
                <a:gd name="connsiteY44" fmla="*/ 266197 h 515089"/>
                <a:gd name="connsiteX45" fmla="*/ 154046 w 1518044"/>
                <a:gd name="connsiteY45" fmla="*/ 243972 h 515089"/>
                <a:gd name="connsiteX0" fmla="*/ 154046 w 1518044"/>
                <a:gd name="connsiteY0" fmla="*/ 243972 h 515089"/>
                <a:gd name="connsiteX1" fmla="*/ 238184 w 1518044"/>
                <a:gd name="connsiteY1" fmla="*/ 155072 h 515089"/>
                <a:gd name="connsiteX2" fmla="*/ 355659 w 1518044"/>
                <a:gd name="connsiteY2" fmla="*/ 66172 h 515089"/>
                <a:gd name="connsiteX3" fmla="*/ 500121 w 1518044"/>
                <a:gd name="connsiteY3" fmla="*/ 15372 h 515089"/>
                <a:gd name="connsiteX4" fmla="*/ 739834 w 1518044"/>
                <a:gd name="connsiteY4" fmla="*/ 1084 h 515089"/>
                <a:gd name="connsiteX5" fmla="*/ 922396 w 1518044"/>
                <a:gd name="connsiteY5" fmla="*/ 39184 h 515089"/>
                <a:gd name="connsiteX6" fmla="*/ 1009709 w 1518044"/>
                <a:gd name="connsiteY6" fmla="*/ 161422 h 515089"/>
                <a:gd name="connsiteX7" fmla="*/ 1073209 w 1518044"/>
                <a:gd name="connsiteY7" fmla="*/ 182059 h 515089"/>
                <a:gd name="connsiteX8" fmla="*/ 1273234 w 1518044"/>
                <a:gd name="connsiteY8" fmla="*/ 224922 h 515089"/>
                <a:gd name="connsiteX9" fmla="*/ 1384359 w 1518044"/>
                <a:gd name="connsiteY9" fmla="*/ 286834 h 515089"/>
                <a:gd name="connsiteX10" fmla="*/ 1419284 w 1518044"/>
                <a:gd name="connsiteY10" fmla="*/ 321759 h 515089"/>
                <a:gd name="connsiteX11" fmla="*/ 1447859 w 1518044"/>
                <a:gd name="connsiteY11" fmla="*/ 315409 h 515089"/>
                <a:gd name="connsiteX12" fmla="*/ 1511359 w 1518044"/>
                <a:gd name="connsiteY12" fmla="*/ 367797 h 515089"/>
                <a:gd name="connsiteX13" fmla="*/ 1514534 w 1518044"/>
                <a:gd name="connsiteY13" fmla="*/ 412247 h 515089"/>
                <a:gd name="connsiteX14" fmla="*/ 1497071 w 1518044"/>
                <a:gd name="connsiteY14" fmla="*/ 448759 h 515089"/>
                <a:gd name="connsiteX15" fmla="*/ 1471671 w 1518044"/>
                <a:gd name="connsiteY15" fmla="*/ 470984 h 515089"/>
                <a:gd name="connsiteX16" fmla="*/ 1451034 w 1518044"/>
                <a:gd name="connsiteY16" fmla="*/ 458284 h 515089"/>
                <a:gd name="connsiteX17" fmla="*/ 1441509 w 1518044"/>
                <a:gd name="connsiteY17" fmla="*/ 469397 h 515089"/>
                <a:gd name="connsiteX18" fmla="*/ 1389121 w 1518044"/>
                <a:gd name="connsiteY18" fmla="*/ 453522 h 515089"/>
                <a:gd name="connsiteX19" fmla="*/ 1357371 w 1518044"/>
                <a:gd name="connsiteY19" fmla="*/ 417009 h 515089"/>
                <a:gd name="connsiteX20" fmla="*/ 1284346 w 1518044"/>
                <a:gd name="connsiteY20" fmla="*/ 355097 h 515089"/>
                <a:gd name="connsiteX21" fmla="*/ 1212909 w 1518044"/>
                <a:gd name="connsiteY21" fmla="*/ 347159 h 515089"/>
                <a:gd name="connsiteX22" fmla="*/ 1155759 w 1518044"/>
                <a:gd name="connsiteY22" fmla="*/ 375734 h 515089"/>
                <a:gd name="connsiteX23" fmla="*/ 1098609 w 1518044"/>
                <a:gd name="connsiteY23" fmla="*/ 458284 h 515089"/>
                <a:gd name="connsiteX24" fmla="*/ 1090671 w 1518044"/>
                <a:gd name="connsiteY24" fmla="*/ 497972 h 515089"/>
                <a:gd name="connsiteX25" fmla="*/ 1079559 w 1518044"/>
                <a:gd name="connsiteY25" fmla="*/ 512259 h 515089"/>
                <a:gd name="connsiteX26" fmla="*/ 1062096 w 1518044"/>
                <a:gd name="connsiteY26" fmla="*/ 513847 h 515089"/>
                <a:gd name="connsiteX27" fmla="*/ 511234 w 1518044"/>
                <a:gd name="connsiteY27" fmla="*/ 497972 h 515089"/>
                <a:gd name="connsiteX28" fmla="*/ 433446 w 1518044"/>
                <a:gd name="connsiteY28" fmla="*/ 485272 h 515089"/>
                <a:gd name="connsiteX29" fmla="*/ 439796 w 1518044"/>
                <a:gd name="connsiteY29" fmla="*/ 421772 h 515089"/>
                <a:gd name="connsiteX30" fmla="*/ 385821 w 1518044"/>
                <a:gd name="connsiteY30" fmla="*/ 345572 h 515089"/>
                <a:gd name="connsiteX31" fmla="*/ 293746 w 1518044"/>
                <a:gd name="connsiteY31" fmla="*/ 324934 h 515089"/>
                <a:gd name="connsiteX32" fmla="*/ 231834 w 1518044"/>
                <a:gd name="connsiteY32" fmla="*/ 361447 h 515089"/>
                <a:gd name="connsiteX33" fmla="*/ 182621 w 1518044"/>
                <a:gd name="connsiteY33" fmla="*/ 420184 h 515089"/>
                <a:gd name="connsiteX34" fmla="*/ 161984 w 1518044"/>
                <a:gd name="connsiteY34" fmla="*/ 453522 h 515089"/>
                <a:gd name="connsiteX35" fmla="*/ 130234 w 1518044"/>
                <a:gd name="connsiteY35" fmla="*/ 459872 h 515089"/>
                <a:gd name="connsiteX36" fmla="*/ 57209 w 1518044"/>
                <a:gd name="connsiteY36" fmla="*/ 451934 h 515089"/>
                <a:gd name="connsiteX37" fmla="*/ 14346 w 1518044"/>
                <a:gd name="connsiteY37" fmla="*/ 448759 h 515089"/>
                <a:gd name="connsiteX38" fmla="*/ 59 w 1518044"/>
                <a:gd name="connsiteY38" fmla="*/ 423359 h 515089"/>
                <a:gd name="connsiteX39" fmla="*/ 9584 w 1518044"/>
                <a:gd name="connsiteY39" fmla="*/ 372559 h 515089"/>
                <a:gd name="connsiteX40" fmla="*/ 17521 w 1518044"/>
                <a:gd name="connsiteY40" fmla="*/ 332872 h 515089"/>
                <a:gd name="connsiteX41" fmla="*/ 87371 w 1518044"/>
                <a:gd name="connsiteY41" fmla="*/ 310647 h 515089"/>
                <a:gd name="connsiteX42" fmla="*/ 115946 w 1518044"/>
                <a:gd name="connsiteY42" fmla="*/ 278897 h 515089"/>
                <a:gd name="connsiteX43" fmla="*/ 96896 w 1518044"/>
                <a:gd name="connsiteY43" fmla="*/ 278897 h 515089"/>
                <a:gd name="connsiteX44" fmla="*/ 96896 w 1518044"/>
                <a:gd name="connsiteY44" fmla="*/ 266197 h 515089"/>
                <a:gd name="connsiteX45" fmla="*/ 154046 w 1518044"/>
                <a:gd name="connsiteY45" fmla="*/ 243972 h 515089"/>
                <a:gd name="connsiteX0" fmla="*/ 154046 w 1518044"/>
                <a:gd name="connsiteY0" fmla="*/ 243972 h 512881"/>
                <a:gd name="connsiteX1" fmla="*/ 238184 w 1518044"/>
                <a:gd name="connsiteY1" fmla="*/ 155072 h 512881"/>
                <a:gd name="connsiteX2" fmla="*/ 355659 w 1518044"/>
                <a:gd name="connsiteY2" fmla="*/ 66172 h 512881"/>
                <a:gd name="connsiteX3" fmla="*/ 500121 w 1518044"/>
                <a:gd name="connsiteY3" fmla="*/ 15372 h 512881"/>
                <a:gd name="connsiteX4" fmla="*/ 739834 w 1518044"/>
                <a:gd name="connsiteY4" fmla="*/ 1084 h 512881"/>
                <a:gd name="connsiteX5" fmla="*/ 922396 w 1518044"/>
                <a:gd name="connsiteY5" fmla="*/ 39184 h 512881"/>
                <a:gd name="connsiteX6" fmla="*/ 1009709 w 1518044"/>
                <a:gd name="connsiteY6" fmla="*/ 161422 h 512881"/>
                <a:gd name="connsiteX7" fmla="*/ 1073209 w 1518044"/>
                <a:gd name="connsiteY7" fmla="*/ 182059 h 512881"/>
                <a:gd name="connsiteX8" fmla="*/ 1273234 w 1518044"/>
                <a:gd name="connsiteY8" fmla="*/ 224922 h 512881"/>
                <a:gd name="connsiteX9" fmla="*/ 1384359 w 1518044"/>
                <a:gd name="connsiteY9" fmla="*/ 286834 h 512881"/>
                <a:gd name="connsiteX10" fmla="*/ 1419284 w 1518044"/>
                <a:gd name="connsiteY10" fmla="*/ 321759 h 512881"/>
                <a:gd name="connsiteX11" fmla="*/ 1447859 w 1518044"/>
                <a:gd name="connsiteY11" fmla="*/ 315409 h 512881"/>
                <a:gd name="connsiteX12" fmla="*/ 1511359 w 1518044"/>
                <a:gd name="connsiteY12" fmla="*/ 367797 h 512881"/>
                <a:gd name="connsiteX13" fmla="*/ 1514534 w 1518044"/>
                <a:gd name="connsiteY13" fmla="*/ 412247 h 512881"/>
                <a:gd name="connsiteX14" fmla="*/ 1497071 w 1518044"/>
                <a:gd name="connsiteY14" fmla="*/ 448759 h 512881"/>
                <a:gd name="connsiteX15" fmla="*/ 1471671 w 1518044"/>
                <a:gd name="connsiteY15" fmla="*/ 470984 h 512881"/>
                <a:gd name="connsiteX16" fmla="*/ 1451034 w 1518044"/>
                <a:gd name="connsiteY16" fmla="*/ 458284 h 512881"/>
                <a:gd name="connsiteX17" fmla="*/ 1441509 w 1518044"/>
                <a:gd name="connsiteY17" fmla="*/ 469397 h 512881"/>
                <a:gd name="connsiteX18" fmla="*/ 1389121 w 1518044"/>
                <a:gd name="connsiteY18" fmla="*/ 453522 h 512881"/>
                <a:gd name="connsiteX19" fmla="*/ 1357371 w 1518044"/>
                <a:gd name="connsiteY19" fmla="*/ 417009 h 512881"/>
                <a:gd name="connsiteX20" fmla="*/ 1284346 w 1518044"/>
                <a:gd name="connsiteY20" fmla="*/ 355097 h 512881"/>
                <a:gd name="connsiteX21" fmla="*/ 1212909 w 1518044"/>
                <a:gd name="connsiteY21" fmla="*/ 347159 h 512881"/>
                <a:gd name="connsiteX22" fmla="*/ 1155759 w 1518044"/>
                <a:gd name="connsiteY22" fmla="*/ 375734 h 512881"/>
                <a:gd name="connsiteX23" fmla="*/ 1098609 w 1518044"/>
                <a:gd name="connsiteY23" fmla="*/ 458284 h 512881"/>
                <a:gd name="connsiteX24" fmla="*/ 1090671 w 1518044"/>
                <a:gd name="connsiteY24" fmla="*/ 497972 h 512881"/>
                <a:gd name="connsiteX25" fmla="*/ 1079559 w 1518044"/>
                <a:gd name="connsiteY25" fmla="*/ 512259 h 512881"/>
                <a:gd name="connsiteX26" fmla="*/ 1008121 w 1518044"/>
                <a:gd name="connsiteY26" fmla="*/ 509085 h 512881"/>
                <a:gd name="connsiteX27" fmla="*/ 511234 w 1518044"/>
                <a:gd name="connsiteY27" fmla="*/ 497972 h 512881"/>
                <a:gd name="connsiteX28" fmla="*/ 433446 w 1518044"/>
                <a:gd name="connsiteY28" fmla="*/ 485272 h 512881"/>
                <a:gd name="connsiteX29" fmla="*/ 439796 w 1518044"/>
                <a:gd name="connsiteY29" fmla="*/ 421772 h 512881"/>
                <a:gd name="connsiteX30" fmla="*/ 385821 w 1518044"/>
                <a:gd name="connsiteY30" fmla="*/ 345572 h 512881"/>
                <a:gd name="connsiteX31" fmla="*/ 293746 w 1518044"/>
                <a:gd name="connsiteY31" fmla="*/ 324934 h 512881"/>
                <a:gd name="connsiteX32" fmla="*/ 231834 w 1518044"/>
                <a:gd name="connsiteY32" fmla="*/ 361447 h 512881"/>
                <a:gd name="connsiteX33" fmla="*/ 182621 w 1518044"/>
                <a:gd name="connsiteY33" fmla="*/ 420184 h 512881"/>
                <a:gd name="connsiteX34" fmla="*/ 161984 w 1518044"/>
                <a:gd name="connsiteY34" fmla="*/ 453522 h 512881"/>
                <a:gd name="connsiteX35" fmla="*/ 130234 w 1518044"/>
                <a:gd name="connsiteY35" fmla="*/ 459872 h 512881"/>
                <a:gd name="connsiteX36" fmla="*/ 57209 w 1518044"/>
                <a:gd name="connsiteY36" fmla="*/ 451934 h 512881"/>
                <a:gd name="connsiteX37" fmla="*/ 14346 w 1518044"/>
                <a:gd name="connsiteY37" fmla="*/ 448759 h 512881"/>
                <a:gd name="connsiteX38" fmla="*/ 59 w 1518044"/>
                <a:gd name="connsiteY38" fmla="*/ 423359 h 512881"/>
                <a:gd name="connsiteX39" fmla="*/ 9584 w 1518044"/>
                <a:gd name="connsiteY39" fmla="*/ 372559 h 512881"/>
                <a:gd name="connsiteX40" fmla="*/ 17521 w 1518044"/>
                <a:gd name="connsiteY40" fmla="*/ 332872 h 512881"/>
                <a:gd name="connsiteX41" fmla="*/ 87371 w 1518044"/>
                <a:gd name="connsiteY41" fmla="*/ 310647 h 512881"/>
                <a:gd name="connsiteX42" fmla="*/ 115946 w 1518044"/>
                <a:gd name="connsiteY42" fmla="*/ 278897 h 512881"/>
                <a:gd name="connsiteX43" fmla="*/ 96896 w 1518044"/>
                <a:gd name="connsiteY43" fmla="*/ 278897 h 512881"/>
                <a:gd name="connsiteX44" fmla="*/ 96896 w 1518044"/>
                <a:gd name="connsiteY44" fmla="*/ 266197 h 512881"/>
                <a:gd name="connsiteX45" fmla="*/ 154046 w 1518044"/>
                <a:gd name="connsiteY45" fmla="*/ 243972 h 512881"/>
                <a:gd name="connsiteX0" fmla="*/ 154046 w 1518044"/>
                <a:gd name="connsiteY0" fmla="*/ 243972 h 512881"/>
                <a:gd name="connsiteX1" fmla="*/ 238184 w 1518044"/>
                <a:gd name="connsiteY1" fmla="*/ 155072 h 512881"/>
                <a:gd name="connsiteX2" fmla="*/ 355659 w 1518044"/>
                <a:gd name="connsiteY2" fmla="*/ 66172 h 512881"/>
                <a:gd name="connsiteX3" fmla="*/ 500121 w 1518044"/>
                <a:gd name="connsiteY3" fmla="*/ 15372 h 512881"/>
                <a:gd name="connsiteX4" fmla="*/ 739834 w 1518044"/>
                <a:gd name="connsiteY4" fmla="*/ 1084 h 512881"/>
                <a:gd name="connsiteX5" fmla="*/ 922396 w 1518044"/>
                <a:gd name="connsiteY5" fmla="*/ 39184 h 512881"/>
                <a:gd name="connsiteX6" fmla="*/ 1009709 w 1518044"/>
                <a:gd name="connsiteY6" fmla="*/ 161422 h 512881"/>
                <a:gd name="connsiteX7" fmla="*/ 1073209 w 1518044"/>
                <a:gd name="connsiteY7" fmla="*/ 182059 h 512881"/>
                <a:gd name="connsiteX8" fmla="*/ 1273234 w 1518044"/>
                <a:gd name="connsiteY8" fmla="*/ 224922 h 512881"/>
                <a:gd name="connsiteX9" fmla="*/ 1384359 w 1518044"/>
                <a:gd name="connsiteY9" fmla="*/ 286834 h 512881"/>
                <a:gd name="connsiteX10" fmla="*/ 1419284 w 1518044"/>
                <a:gd name="connsiteY10" fmla="*/ 321759 h 512881"/>
                <a:gd name="connsiteX11" fmla="*/ 1447859 w 1518044"/>
                <a:gd name="connsiteY11" fmla="*/ 315409 h 512881"/>
                <a:gd name="connsiteX12" fmla="*/ 1511359 w 1518044"/>
                <a:gd name="connsiteY12" fmla="*/ 367797 h 512881"/>
                <a:gd name="connsiteX13" fmla="*/ 1514534 w 1518044"/>
                <a:gd name="connsiteY13" fmla="*/ 412247 h 512881"/>
                <a:gd name="connsiteX14" fmla="*/ 1497071 w 1518044"/>
                <a:gd name="connsiteY14" fmla="*/ 448759 h 512881"/>
                <a:gd name="connsiteX15" fmla="*/ 1471671 w 1518044"/>
                <a:gd name="connsiteY15" fmla="*/ 470984 h 512881"/>
                <a:gd name="connsiteX16" fmla="*/ 1451034 w 1518044"/>
                <a:gd name="connsiteY16" fmla="*/ 458284 h 512881"/>
                <a:gd name="connsiteX17" fmla="*/ 1441509 w 1518044"/>
                <a:gd name="connsiteY17" fmla="*/ 469397 h 512881"/>
                <a:gd name="connsiteX18" fmla="*/ 1389121 w 1518044"/>
                <a:gd name="connsiteY18" fmla="*/ 453522 h 512881"/>
                <a:gd name="connsiteX19" fmla="*/ 1357371 w 1518044"/>
                <a:gd name="connsiteY19" fmla="*/ 417009 h 512881"/>
                <a:gd name="connsiteX20" fmla="*/ 1284346 w 1518044"/>
                <a:gd name="connsiteY20" fmla="*/ 355097 h 512881"/>
                <a:gd name="connsiteX21" fmla="*/ 1212909 w 1518044"/>
                <a:gd name="connsiteY21" fmla="*/ 347159 h 512881"/>
                <a:gd name="connsiteX22" fmla="*/ 1155759 w 1518044"/>
                <a:gd name="connsiteY22" fmla="*/ 375734 h 512881"/>
                <a:gd name="connsiteX23" fmla="*/ 1111309 w 1518044"/>
                <a:gd name="connsiteY23" fmla="*/ 426534 h 512881"/>
                <a:gd name="connsiteX24" fmla="*/ 1090671 w 1518044"/>
                <a:gd name="connsiteY24" fmla="*/ 497972 h 512881"/>
                <a:gd name="connsiteX25" fmla="*/ 1079559 w 1518044"/>
                <a:gd name="connsiteY25" fmla="*/ 512259 h 512881"/>
                <a:gd name="connsiteX26" fmla="*/ 1008121 w 1518044"/>
                <a:gd name="connsiteY26" fmla="*/ 509085 h 512881"/>
                <a:gd name="connsiteX27" fmla="*/ 511234 w 1518044"/>
                <a:gd name="connsiteY27" fmla="*/ 497972 h 512881"/>
                <a:gd name="connsiteX28" fmla="*/ 433446 w 1518044"/>
                <a:gd name="connsiteY28" fmla="*/ 485272 h 512881"/>
                <a:gd name="connsiteX29" fmla="*/ 439796 w 1518044"/>
                <a:gd name="connsiteY29" fmla="*/ 421772 h 512881"/>
                <a:gd name="connsiteX30" fmla="*/ 385821 w 1518044"/>
                <a:gd name="connsiteY30" fmla="*/ 345572 h 512881"/>
                <a:gd name="connsiteX31" fmla="*/ 293746 w 1518044"/>
                <a:gd name="connsiteY31" fmla="*/ 324934 h 512881"/>
                <a:gd name="connsiteX32" fmla="*/ 231834 w 1518044"/>
                <a:gd name="connsiteY32" fmla="*/ 361447 h 512881"/>
                <a:gd name="connsiteX33" fmla="*/ 182621 w 1518044"/>
                <a:gd name="connsiteY33" fmla="*/ 420184 h 512881"/>
                <a:gd name="connsiteX34" fmla="*/ 161984 w 1518044"/>
                <a:gd name="connsiteY34" fmla="*/ 453522 h 512881"/>
                <a:gd name="connsiteX35" fmla="*/ 130234 w 1518044"/>
                <a:gd name="connsiteY35" fmla="*/ 459872 h 512881"/>
                <a:gd name="connsiteX36" fmla="*/ 57209 w 1518044"/>
                <a:gd name="connsiteY36" fmla="*/ 451934 h 512881"/>
                <a:gd name="connsiteX37" fmla="*/ 14346 w 1518044"/>
                <a:gd name="connsiteY37" fmla="*/ 448759 h 512881"/>
                <a:gd name="connsiteX38" fmla="*/ 59 w 1518044"/>
                <a:gd name="connsiteY38" fmla="*/ 423359 h 512881"/>
                <a:gd name="connsiteX39" fmla="*/ 9584 w 1518044"/>
                <a:gd name="connsiteY39" fmla="*/ 372559 h 512881"/>
                <a:gd name="connsiteX40" fmla="*/ 17521 w 1518044"/>
                <a:gd name="connsiteY40" fmla="*/ 332872 h 512881"/>
                <a:gd name="connsiteX41" fmla="*/ 87371 w 1518044"/>
                <a:gd name="connsiteY41" fmla="*/ 310647 h 512881"/>
                <a:gd name="connsiteX42" fmla="*/ 115946 w 1518044"/>
                <a:gd name="connsiteY42" fmla="*/ 278897 h 512881"/>
                <a:gd name="connsiteX43" fmla="*/ 96896 w 1518044"/>
                <a:gd name="connsiteY43" fmla="*/ 278897 h 512881"/>
                <a:gd name="connsiteX44" fmla="*/ 96896 w 1518044"/>
                <a:gd name="connsiteY44" fmla="*/ 266197 h 512881"/>
                <a:gd name="connsiteX45" fmla="*/ 154046 w 1518044"/>
                <a:gd name="connsiteY45" fmla="*/ 243972 h 512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518044" h="512881">
                  <a:moveTo>
                    <a:pt x="154046" y="243972"/>
                  </a:moveTo>
                  <a:cubicBezTo>
                    <a:pt x="177594" y="225451"/>
                    <a:pt x="204582" y="184705"/>
                    <a:pt x="238184" y="155072"/>
                  </a:cubicBezTo>
                  <a:cubicBezTo>
                    <a:pt x="271786" y="125439"/>
                    <a:pt x="312003" y="89455"/>
                    <a:pt x="355659" y="66172"/>
                  </a:cubicBezTo>
                  <a:cubicBezTo>
                    <a:pt x="399315" y="42889"/>
                    <a:pt x="436092" y="26220"/>
                    <a:pt x="500121" y="15372"/>
                  </a:cubicBezTo>
                  <a:cubicBezTo>
                    <a:pt x="564150" y="4524"/>
                    <a:pt x="669455" y="-2885"/>
                    <a:pt x="739834" y="1084"/>
                  </a:cubicBezTo>
                  <a:cubicBezTo>
                    <a:pt x="810213" y="5053"/>
                    <a:pt x="877417" y="12461"/>
                    <a:pt x="922396" y="39184"/>
                  </a:cubicBezTo>
                  <a:cubicBezTo>
                    <a:pt x="967375" y="65907"/>
                    <a:pt x="984574" y="137610"/>
                    <a:pt x="1009709" y="161422"/>
                  </a:cubicBezTo>
                  <a:cubicBezTo>
                    <a:pt x="1034844" y="185234"/>
                    <a:pt x="1029288" y="171476"/>
                    <a:pt x="1073209" y="182059"/>
                  </a:cubicBezTo>
                  <a:cubicBezTo>
                    <a:pt x="1117130" y="192642"/>
                    <a:pt x="1221376" y="207459"/>
                    <a:pt x="1273234" y="224922"/>
                  </a:cubicBezTo>
                  <a:cubicBezTo>
                    <a:pt x="1325092" y="242384"/>
                    <a:pt x="1360017" y="270695"/>
                    <a:pt x="1384359" y="286834"/>
                  </a:cubicBezTo>
                  <a:cubicBezTo>
                    <a:pt x="1408701" y="302974"/>
                    <a:pt x="1408701" y="316997"/>
                    <a:pt x="1419284" y="321759"/>
                  </a:cubicBezTo>
                  <a:cubicBezTo>
                    <a:pt x="1429867" y="326522"/>
                    <a:pt x="1432513" y="307736"/>
                    <a:pt x="1447859" y="315409"/>
                  </a:cubicBezTo>
                  <a:cubicBezTo>
                    <a:pt x="1463205" y="323082"/>
                    <a:pt x="1500247" y="351657"/>
                    <a:pt x="1511359" y="367797"/>
                  </a:cubicBezTo>
                  <a:cubicBezTo>
                    <a:pt x="1522471" y="383937"/>
                    <a:pt x="1516915" y="398753"/>
                    <a:pt x="1514534" y="412247"/>
                  </a:cubicBezTo>
                  <a:cubicBezTo>
                    <a:pt x="1512153" y="425741"/>
                    <a:pt x="1504215" y="438970"/>
                    <a:pt x="1497071" y="448759"/>
                  </a:cubicBezTo>
                  <a:cubicBezTo>
                    <a:pt x="1489927" y="458548"/>
                    <a:pt x="1479344" y="469397"/>
                    <a:pt x="1471671" y="470984"/>
                  </a:cubicBezTo>
                  <a:cubicBezTo>
                    <a:pt x="1463998" y="472571"/>
                    <a:pt x="1456061" y="458549"/>
                    <a:pt x="1451034" y="458284"/>
                  </a:cubicBezTo>
                  <a:cubicBezTo>
                    <a:pt x="1446007" y="458020"/>
                    <a:pt x="1451828" y="470191"/>
                    <a:pt x="1441509" y="469397"/>
                  </a:cubicBezTo>
                  <a:cubicBezTo>
                    <a:pt x="1431190" y="468603"/>
                    <a:pt x="1403144" y="462253"/>
                    <a:pt x="1389121" y="453522"/>
                  </a:cubicBezTo>
                  <a:cubicBezTo>
                    <a:pt x="1375098" y="444791"/>
                    <a:pt x="1374834" y="433413"/>
                    <a:pt x="1357371" y="417009"/>
                  </a:cubicBezTo>
                  <a:cubicBezTo>
                    <a:pt x="1339909" y="400605"/>
                    <a:pt x="1308423" y="366739"/>
                    <a:pt x="1284346" y="355097"/>
                  </a:cubicBezTo>
                  <a:cubicBezTo>
                    <a:pt x="1260269" y="343455"/>
                    <a:pt x="1234340" y="343720"/>
                    <a:pt x="1212909" y="347159"/>
                  </a:cubicBezTo>
                  <a:cubicBezTo>
                    <a:pt x="1191478" y="350598"/>
                    <a:pt x="1172692" y="362505"/>
                    <a:pt x="1155759" y="375734"/>
                  </a:cubicBezTo>
                  <a:cubicBezTo>
                    <a:pt x="1138826" y="388963"/>
                    <a:pt x="1122157" y="406161"/>
                    <a:pt x="1111309" y="426534"/>
                  </a:cubicBezTo>
                  <a:cubicBezTo>
                    <a:pt x="1100461" y="446907"/>
                    <a:pt x="1095963" y="483685"/>
                    <a:pt x="1090671" y="497972"/>
                  </a:cubicBezTo>
                  <a:cubicBezTo>
                    <a:pt x="1085379" y="512259"/>
                    <a:pt x="1093317" y="510407"/>
                    <a:pt x="1079559" y="512259"/>
                  </a:cubicBezTo>
                  <a:cubicBezTo>
                    <a:pt x="1065801" y="514111"/>
                    <a:pt x="1102842" y="511466"/>
                    <a:pt x="1008121" y="509085"/>
                  </a:cubicBezTo>
                  <a:lnTo>
                    <a:pt x="511234" y="497972"/>
                  </a:lnTo>
                  <a:cubicBezTo>
                    <a:pt x="415455" y="494003"/>
                    <a:pt x="428948" y="497972"/>
                    <a:pt x="433446" y="485272"/>
                  </a:cubicBezTo>
                  <a:cubicBezTo>
                    <a:pt x="430006" y="472572"/>
                    <a:pt x="447734" y="445055"/>
                    <a:pt x="439796" y="421772"/>
                  </a:cubicBezTo>
                  <a:cubicBezTo>
                    <a:pt x="431859" y="398489"/>
                    <a:pt x="410163" y="361712"/>
                    <a:pt x="385821" y="345572"/>
                  </a:cubicBezTo>
                  <a:cubicBezTo>
                    <a:pt x="361479" y="329432"/>
                    <a:pt x="319411" y="322288"/>
                    <a:pt x="293746" y="324934"/>
                  </a:cubicBezTo>
                  <a:cubicBezTo>
                    <a:pt x="268082" y="327580"/>
                    <a:pt x="250355" y="345572"/>
                    <a:pt x="231834" y="361447"/>
                  </a:cubicBezTo>
                  <a:cubicBezTo>
                    <a:pt x="213313" y="377322"/>
                    <a:pt x="194263" y="404838"/>
                    <a:pt x="182621" y="420184"/>
                  </a:cubicBezTo>
                  <a:cubicBezTo>
                    <a:pt x="170979" y="435530"/>
                    <a:pt x="170715" y="446907"/>
                    <a:pt x="161984" y="453522"/>
                  </a:cubicBezTo>
                  <a:cubicBezTo>
                    <a:pt x="153253" y="460137"/>
                    <a:pt x="147696" y="460137"/>
                    <a:pt x="130234" y="459872"/>
                  </a:cubicBezTo>
                  <a:cubicBezTo>
                    <a:pt x="112772" y="459607"/>
                    <a:pt x="76523" y="453786"/>
                    <a:pt x="57209" y="451934"/>
                  </a:cubicBezTo>
                  <a:cubicBezTo>
                    <a:pt x="37895" y="450082"/>
                    <a:pt x="23871" y="453522"/>
                    <a:pt x="14346" y="448759"/>
                  </a:cubicBezTo>
                  <a:cubicBezTo>
                    <a:pt x="4821" y="443996"/>
                    <a:pt x="853" y="436059"/>
                    <a:pt x="59" y="423359"/>
                  </a:cubicBezTo>
                  <a:cubicBezTo>
                    <a:pt x="-735" y="410659"/>
                    <a:pt x="6674" y="387640"/>
                    <a:pt x="9584" y="372559"/>
                  </a:cubicBezTo>
                  <a:cubicBezTo>
                    <a:pt x="12494" y="357478"/>
                    <a:pt x="4556" y="343191"/>
                    <a:pt x="17521" y="332872"/>
                  </a:cubicBezTo>
                  <a:cubicBezTo>
                    <a:pt x="30486" y="322553"/>
                    <a:pt x="70967" y="319643"/>
                    <a:pt x="87371" y="310647"/>
                  </a:cubicBezTo>
                  <a:cubicBezTo>
                    <a:pt x="103775" y="301651"/>
                    <a:pt x="114359" y="284189"/>
                    <a:pt x="115946" y="278897"/>
                  </a:cubicBezTo>
                  <a:cubicBezTo>
                    <a:pt x="117533" y="273605"/>
                    <a:pt x="100071" y="281014"/>
                    <a:pt x="96896" y="278897"/>
                  </a:cubicBezTo>
                  <a:cubicBezTo>
                    <a:pt x="93721" y="276780"/>
                    <a:pt x="86577" y="272018"/>
                    <a:pt x="96896" y="266197"/>
                  </a:cubicBezTo>
                  <a:cubicBezTo>
                    <a:pt x="107215" y="260376"/>
                    <a:pt x="130498" y="262493"/>
                    <a:pt x="154046" y="243972"/>
                  </a:cubicBezTo>
                  <a:close/>
                </a:path>
              </a:pathLst>
            </a:custGeom>
            <a:solidFill>
              <a:srgbClr val="DEDFCD"/>
            </a:solidFill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2E248DD-F397-C469-487A-AF151C0F6529}"/>
                </a:ext>
              </a:extLst>
            </p:cNvPr>
            <p:cNvSpPr/>
            <p:nvPr/>
          </p:nvSpPr>
          <p:spPr>
            <a:xfrm>
              <a:off x="1521427" y="3027235"/>
              <a:ext cx="359386" cy="359386"/>
            </a:xfrm>
            <a:prstGeom prst="ellipse">
              <a:avLst/>
            </a:prstGeom>
            <a:solidFill>
              <a:srgbClr val="DEDFCD"/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B4DEE24-C7BE-9688-EEB1-0D13D94A6EBD}"/>
                </a:ext>
              </a:extLst>
            </p:cNvPr>
            <p:cNvSpPr/>
            <p:nvPr/>
          </p:nvSpPr>
          <p:spPr>
            <a:xfrm>
              <a:off x="3170864" y="3045779"/>
              <a:ext cx="359386" cy="359386"/>
            </a:xfrm>
            <a:prstGeom prst="ellipse">
              <a:avLst/>
            </a:prstGeom>
            <a:solidFill>
              <a:srgbClr val="DEDFCD"/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4DD56701-C9D5-4166-DFD9-876F7D8DA24F}"/>
                </a:ext>
              </a:extLst>
            </p:cNvPr>
            <p:cNvSpPr/>
            <p:nvPr/>
          </p:nvSpPr>
          <p:spPr>
            <a:xfrm rot="10800000">
              <a:off x="1189415" y="2614653"/>
              <a:ext cx="1023410" cy="1041319"/>
            </a:xfrm>
            <a:prstGeom prst="arc">
              <a:avLst>
                <a:gd name="adj1" fmla="val 13598358"/>
                <a:gd name="adj2" fmla="val 18735780"/>
              </a:avLst>
            </a:prstGeom>
            <a:ln w="25400" cap="rnd">
              <a:solidFill>
                <a:srgbClr val="00B0F0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CCC4F574-919A-BA10-9B46-B9AF42224D2F}"/>
                </a:ext>
              </a:extLst>
            </p:cNvPr>
            <p:cNvSpPr/>
            <p:nvPr/>
          </p:nvSpPr>
          <p:spPr>
            <a:xfrm rot="10800000">
              <a:off x="2838852" y="2614653"/>
              <a:ext cx="1023410" cy="1041319"/>
            </a:xfrm>
            <a:prstGeom prst="arc">
              <a:avLst>
                <a:gd name="adj1" fmla="val 13598358"/>
                <a:gd name="adj2" fmla="val 18735780"/>
              </a:avLst>
            </a:prstGeom>
            <a:ln w="25400" cap="rnd">
              <a:solidFill>
                <a:srgbClr val="00B0F0"/>
              </a:solidFill>
              <a:headEnd type="arrow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268997D-2F48-A7F5-A294-91D312A87E1A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834640"/>
              <a:ext cx="0" cy="420984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163840E-2EFF-1F23-56BF-FC97F1C33140}"/>
                </a:ext>
              </a:extLst>
            </p:cNvPr>
            <p:cNvCxnSpPr>
              <a:cxnSpLocks/>
            </p:cNvCxnSpPr>
            <p:nvPr/>
          </p:nvCxnSpPr>
          <p:spPr>
            <a:xfrm>
              <a:off x="1696720" y="2816743"/>
              <a:ext cx="0" cy="420984"/>
            </a:xfrm>
            <a:prstGeom prst="straightConnector1">
              <a:avLst/>
            </a:prstGeom>
            <a:ln w="25400">
              <a:solidFill>
                <a:srgbClr val="00B0F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67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AFCDBDD-051B-76C3-6915-EDAE63CB9A13}"/>
              </a:ext>
            </a:extLst>
          </p:cNvPr>
          <p:cNvGrpSpPr/>
          <p:nvPr/>
        </p:nvGrpSpPr>
        <p:grpSpPr>
          <a:xfrm>
            <a:off x="2510561" y="2934378"/>
            <a:ext cx="1923274" cy="1704393"/>
            <a:chOff x="1659661" y="4483778"/>
            <a:chExt cx="1923274" cy="170439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E975417-54CD-BA01-F2EB-5FFFC510094F}"/>
                </a:ext>
              </a:extLst>
            </p:cNvPr>
            <p:cNvGrpSpPr/>
            <p:nvPr/>
          </p:nvGrpSpPr>
          <p:grpSpPr>
            <a:xfrm>
              <a:off x="1659661" y="4483778"/>
              <a:ext cx="609600" cy="1438232"/>
              <a:chOff x="2511124" y="4508500"/>
              <a:chExt cx="609600" cy="143823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660DC51-922A-A402-91D7-917E353A4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749" y="4508500"/>
                <a:ext cx="0" cy="115406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 descr="A close up of a football ball&#10;&#10;Description automatically generated">
                <a:extLst>
                  <a:ext uri="{FF2B5EF4-FFF2-40B4-BE49-F238E27FC236}">
                    <a16:creationId xmlns:a16="http://schemas.microsoft.com/office/drawing/2014/main" id="{FE870A7D-FA15-0F0A-896E-68CBF4F75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1124" y="5337132"/>
                <a:ext cx="609600" cy="609600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0060024-BD45-6CAF-7C1B-5533516D4D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2749" y="5337132"/>
                <a:ext cx="0" cy="609600"/>
              </a:xfrm>
              <a:prstGeom prst="line">
                <a:avLst/>
              </a:prstGeom>
              <a:ln w="34925">
                <a:solidFill>
                  <a:schemeClr val="accent5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465393-479D-84EA-C1BF-E81E28850881}"/>
                </a:ext>
              </a:extLst>
            </p:cNvPr>
            <p:cNvGrpSpPr/>
            <p:nvPr/>
          </p:nvGrpSpPr>
          <p:grpSpPr>
            <a:xfrm>
              <a:off x="2493686" y="4483778"/>
              <a:ext cx="1089249" cy="1704393"/>
              <a:chOff x="2493686" y="4483778"/>
              <a:chExt cx="1089249" cy="170439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3C6BAE6-A873-E99D-020F-285D17CCB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3899" y="4483778"/>
                <a:ext cx="0" cy="1154069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2E15F7-93D5-7690-ADE5-AA09CA49B357}"/>
                  </a:ext>
                </a:extLst>
              </p:cNvPr>
              <p:cNvGrpSpPr/>
              <p:nvPr/>
            </p:nvGrpSpPr>
            <p:grpSpPr>
              <a:xfrm rot="1013483">
                <a:off x="2736549" y="5312410"/>
                <a:ext cx="609600" cy="609600"/>
                <a:chOff x="2822274" y="5312410"/>
                <a:chExt cx="609600" cy="609600"/>
              </a:xfrm>
            </p:grpSpPr>
            <p:pic>
              <p:nvPicPr>
                <p:cNvPr id="17" name="Picture 16" descr="A close up of a football ball&#10;&#10;Description automatically generated">
                  <a:extLst>
                    <a:ext uri="{FF2B5EF4-FFF2-40B4-BE49-F238E27FC236}">
                      <a16:creationId xmlns:a16="http://schemas.microsoft.com/office/drawing/2014/main" id="{30ADB2F4-AFD6-CBEC-C975-7A3BA7D38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22274" y="5312410"/>
                  <a:ext cx="609600" cy="609600"/>
                </a:xfrm>
                <a:prstGeom prst="rect">
                  <a:avLst/>
                </a:prstGeom>
              </p:spPr>
            </p:pic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501AA19-60C1-4A40-AED8-BCF36BAB5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23899" y="5312410"/>
                  <a:ext cx="0" cy="609600"/>
                </a:xfrm>
                <a:prstGeom prst="line">
                  <a:avLst/>
                </a:prstGeom>
                <a:ln w="34925">
                  <a:solidFill>
                    <a:schemeClr val="accent5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F418818-9AEA-7E04-ABEE-4667936D31D8}"/>
                  </a:ext>
                </a:extLst>
              </p:cNvPr>
              <p:cNvSpPr/>
              <p:nvPr/>
            </p:nvSpPr>
            <p:spPr>
              <a:xfrm>
                <a:off x="2493686" y="5079862"/>
                <a:ext cx="1089249" cy="1108309"/>
              </a:xfrm>
              <a:prstGeom prst="arc">
                <a:avLst>
                  <a:gd name="adj1" fmla="val 13094743"/>
                  <a:gd name="adj2" fmla="val 19312662"/>
                </a:avLst>
              </a:prstGeom>
              <a:ln w="38100" cap="rnd">
                <a:solidFill>
                  <a:schemeClr val="tx1"/>
                </a:solidFill>
                <a:headEnd type="arrow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457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21" y="762000"/>
            <a:ext cx="6167357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90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50269E7F-DF48-CC3F-9649-3CC2719B2CA8}"/>
              </a:ext>
            </a:extLst>
          </p:cNvPr>
          <p:cNvSpPr/>
          <p:nvPr/>
        </p:nvSpPr>
        <p:spPr>
          <a:xfrm rot="5400000">
            <a:off x="454152" y="3718015"/>
            <a:ext cx="2198935" cy="2198935"/>
          </a:xfrm>
          <a:prstGeom prst="arc">
            <a:avLst>
              <a:gd name="adj1" fmla="val 18979528"/>
              <a:gd name="adj2" fmla="val 0"/>
            </a:avLst>
          </a:prstGeom>
          <a:ln w="25400">
            <a:solidFill>
              <a:schemeClr val="tx1"/>
            </a:solidFill>
            <a:headEnd type="arrow" w="med" len="lg"/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DAF57A-4DA3-0732-BB50-B1874DE5711C}"/>
              </a:ext>
            </a:extLst>
          </p:cNvPr>
          <p:cNvSpPr/>
          <p:nvPr/>
        </p:nvSpPr>
        <p:spPr>
          <a:xfrm>
            <a:off x="656001" y="3922907"/>
            <a:ext cx="1795238" cy="1795238"/>
          </a:xfrm>
          <a:prstGeom prst="ellipse">
            <a:avLst/>
          </a:prstGeom>
          <a:solidFill>
            <a:srgbClr val="FFFF99"/>
          </a:solidFill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B8C484-AC17-1170-D54E-84794FB5E5AC}"/>
              </a:ext>
            </a:extLst>
          </p:cNvPr>
          <p:cNvCxnSpPr>
            <a:endCxn id="6" idx="4"/>
          </p:cNvCxnSpPr>
          <p:nvPr/>
        </p:nvCxnSpPr>
        <p:spPr>
          <a:xfrm>
            <a:off x="1553620" y="4817483"/>
            <a:ext cx="0" cy="900662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93A54F-CD42-B5F4-304A-7758A6834EC7}"/>
              </a:ext>
            </a:extLst>
          </p:cNvPr>
          <p:cNvCxnSpPr>
            <a:endCxn id="6" idx="5"/>
          </p:cNvCxnSpPr>
          <p:nvPr/>
        </p:nvCxnSpPr>
        <p:spPr>
          <a:xfrm>
            <a:off x="1553620" y="4817483"/>
            <a:ext cx="634712" cy="637755"/>
          </a:xfrm>
          <a:prstGeom prst="line">
            <a:avLst/>
          </a:prstGeom>
          <a:ln w="254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848FE8-6C0D-07FD-9867-8D17363ED48A}"/>
                  </a:ext>
                </a:extLst>
              </p:cNvPr>
              <p:cNvSpPr txBox="1"/>
              <p:nvPr/>
            </p:nvSpPr>
            <p:spPr>
              <a:xfrm>
                <a:off x="1751376" y="5850403"/>
                <a:ext cx="533400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848FE8-6C0D-07FD-9867-8D17363ED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376" y="5850403"/>
                <a:ext cx="533400" cy="453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E5177-27A4-ADC7-AE35-2B2712768B5B}"/>
                  </a:ext>
                </a:extLst>
              </p:cNvPr>
              <p:cNvSpPr txBox="1"/>
              <p:nvPr/>
            </p:nvSpPr>
            <p:spPr>
              <a:xfrm>
                <a:off x="1495946" y="4993573"/>
                <a:ext cx="533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1E5177-27A4-ADC7-AE35-2B2712768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946" y="4993573"/>
                <a:ext cx="53340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5D4C1231-FBBA-56A9-2EC2-EB3AAD4EF8CC}"/>
              </a:ext>
            </a:extLst>
          </p:cNvPr>
          <p:cNvSpPr/>
          <p:nvPr/>
        </p:nvSpPr>
        <p:spPr>
          <a:xfrm>
            <a:off x="1290713" y="4562552"/>
            <a:ext cx="517607" cy="526664"/>
          </a:xfrm>
          <a:prstGeom prst="arc">
            <a:avLst>
              <a:gd name="adj1" fmla="val 2735580"/>
              <a:gd name="adj2" fmla="val 5283305"/>
            </a:avLst>
          </a:prstGeom>
          <a:ln w="22225" cap="sq">
            <a:solidFill>
              <a:schemeClr val="tx1"/>
            </a:solidFill>
            <a:bevel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721A1-6BF9-7625-B03F-ED019E61ABBB}"/>
                  </a:ext>
                </a:extLst>
              </p:cNvPr>
              <p:cNvSpPr txBox="1"/>
              <p:nvPr/>
            </p:nvSpPr>
            <p:spPr>
              <a:xfrm>
                <a:off x="1707374" y="4730666"/>
                <a:ext cx="533400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C721A1-6BF9-7625-B03F-ED019E61A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74" y="4730666"/>
                <a:ext cx="533400" cy="4531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75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45</Words>
  <Application>Microsoft Office PowerPoint</Application>
  <PresentationFormat>On-screen Show (4:3)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Consolas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Gear Class Constructor Create Gear Joints</dc:title>
  <dc:creator>Parberry, Ian</dc:creator>
  <cp:lastModifiedBy>Parberry, Ian</cp:lastModifiedBy>
  <cp:revision>7</cp:revision>
  <dcterms:created xsi:type="dcterms:W3CDTF">2024-04-03T19:56:08Z</dcterms:created>
  <dcterms:modified xsi:type="dcterms:W3CDTF">2024-09-16T17:41:21Z</dcterms:modified>
</cp:coreProperties>
</file>