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22" idx="2"/>
            <a:endCxn id="2" idx="0"/>
          </p:cNvCxnSpPr>
          <p:nvPr/>
        </p:nvCxnSpPr>
        <p:spPr>
          <a:xfrm>
            <a:off x="1821059" y="829582"/>
            <a:ext cx="2" cy="51757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6" y="6005325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6" y="5202294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6" y="4399263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6" y="3596232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5" y="2787339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5" y="197844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1169553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3" y="6005325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5202293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39" y="4399262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39" y="3596231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39" y="2784407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39" y="1972582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1169552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360660"/>
            <a:ext cx="2760530" cy="46892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357727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8</cp:revision>
  <dcterms:created xsi:type="dcterms:W3CDTF">2023-02-06T20:21:57Z</dcterms:created>
  <dcterms:modified xsi:type="dcterms:W3CDTF">2023-03-20T20:52:26Z</dcterms:modified>
</cp:coreProperties>
</file>