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22" idx="2"/>
            <a:endCxn id="2" idx="0"/>
          </p:cNvCxnSpPr>
          <p:nvPr/>
        </p:nvCxnSpPr>
        <p:spPr>
          <a:xfrm>
            <a:off x="1821059" y="829582"/>
            <a:ext cx="2" cy="51757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6" y="6005325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6" y="5202294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6" y="4399263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6" y="3596232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5" y="2787339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5" y="197844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1169553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3" y="6005325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5202293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39" y="4399262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39" y="3596231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39" y="2784407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39" y="1972582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1169552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360660"/>
            <a:ext cx="2760530" cy="46892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357727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1199893"/>
            <a:ext cx="3960824" cy="2871679"/>
            <a:chOff x="1326286" y="1314193"/>
            <a:chExt cx="3960824" cy="287167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5704F6-D48A-4FD2-B710-BF7791FC19CB}"/>
                </a:ext>
              </a:extLst>
            </p:cNvPr>
            <p:cNvCxnSpPr>
              <a:cxnSpLocks/>
            </p:cNvCxnSpPr>
            <p:nvPr/>
          </p:nvCxnSpPr>
          <p:spPr>
            <a:xfrm>
              <a:off x="2566987" y="1900827"/>
              <a:ext cx="0" cy="2278767"/>
            </a:xfrm>
            <a:prstGeom prst="line">
              <a:avLst/>
            </a:prstGeom>
            <a:ln w="3175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4A228D-B87F-4A50-AC38-21E1FCCDBD48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4" y="1900827"/>
              <a:ext cx="0" cy="2278767"/>
            </a:xfrm>
            <a:prstGeom prst="line">
              <a:avLst/>
            </a:prstGeom>
            <a:ln w="3175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AB37D4-B6AD-4D85-A2D1-BE2F1ED262E2}"/>
                </a:ext>
              </a:extLst>
            </p:cNvPr>
            <p:cNvCxnSpPr>
              <a:cxnSpLocks/>
            </p:cNvCxnSpPr>
            <p:nvPr/>
          </p:nvCxnSpPr>
          <p:spPr>
            <a:xfrm>
              <a:off x="4067175" y="1900827"/>
              <a:ext cx="0" cy="2278767"/>
            </a:xfrm>
            <a:prstGeom prst="line">
              <a:avLst/>
            </a:prstGeom>
            <a:ln w="3175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4F4FD2-8DD0-4A05-ABCF-1B0F072798C5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7" y="1900827"/>
              <a:ext cx="0" cy="2278767"/>
            </a:xfrm>
            <a:prstGeom prst="line">
              <a:avLst/>
            </a:prstGeom>
            <a:ln w="3175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7847" y="1596768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53273" y="1596768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56121" y="1596768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89532" y="1596768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707363" y="1596768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806781" y="1314193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E82B64-8FBE-4754-A6D7-B3F8BD912FE2}"/>
              </a:ext>
            </a:extLst>
          </p:cNvPr>
          <p:cNvGrpSpPr/>
          <p:nvPr/>
        </p:nvGrpSpPr>
        <p:grpSpPr>
          <a:xfrm>
            <a:off x="4352194" y="530304"/>
            <a:ext cx="2390676" cy="2118550"/>
            <a:chOff x="4458379" y="1533034"/>
            <a:chExt cx="2390676" cy="211855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507740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537268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566795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596323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6258505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6553780" y="216987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507740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537268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566795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596323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6258505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6553780" y="246514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507740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537268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566795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596323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6258505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6553780" y="276042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507740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537268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566795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596323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6258505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6553780" y="30556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507740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537268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566795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596323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6258505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6553780" y="335279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4797762" y="21752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4794534" y="247048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4799809" y="276575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4797762" y="30610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4794534" y="33563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836" r="-24590" b="-1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5075776" y="187459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5371865" y="187623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5667547" y="187147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5958794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6254069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6549344" y="187638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5410449" y="1533034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97A1945-7481-42E3-B1A0-514A41E11743}"/>
              </a:ext>
            </a:extLst>
          </p:cNvPr>
          <p:cNvGrpSpPr/>
          <p:nvPr/>
        </p:nvGrpSpPr>
        <p:grpSpPr>
          <a:xfrm>
            <a:off x="4288869" y="2758134"/>
            <a:ext cx="2390676" cy="2118550"/>
            <a:chOff x="4439483" y="1565122"/>
            <a:chExt cx="2390676" cy="211855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21749A1-916F-418A-9B14-17CBB6CDEDEF}"/>
                </a:ext>
              </a:extLst>
            </p:cNvPr>
            <p:cNvSpPr/>
            <p:nvPr/>
          </p:nvSpPr>
          <p:spPr>
            <a:xfrm>
              <a:off x="5058509" y="22019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A919479-AD0F-49A9-A307-8180267819A1}"/>
                </a:ext>
              </a:extLst>
            </p:cNvPr>
            <p:cNvSpPr/>
            <p:nvPr/>
          </p:nvSpPr>
          <p:spPr>
            <a:xfrm>
              <a:off x="5353784" y="22019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4896E0-2688-4340-ABD8-3D8D92EAEABA}"/>
                </a:ext>
              </a:extLst>
            </p:cNvPr>
            <p:cNvSpPr/>
            <p:nvPr/>
          </p:nvSpPr>
          <p:spPr>
            <a:xfrm>
              <a:off x="5649059" y="22019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365E74-BC7F-44F7-B05B-EB571A7E8085}"/>
                </a:ext>
              </a:extLst>
            </p:cNvPr>
            <p:cNvSpPr/>
            <p:nvPr/>
          </p:nvSpPr>
          <p:spPr>
            <a:xfrm>
              <a:off x="5944334" y="22019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0300F7C-A3B4-447D-8FBF-94917CB50DC6}"/>
                </a:ext>
              </a:extLst>
            </p:cNvPr>
            <p:cNvSpPr/>
            <p:nvPr/>
          </p:nvSpPr>
          <p:spPr>
            <a:xfrm>
              <a:off x="6239609" y="22019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A177D62-9E6A-4165-9B58-53A02AE1F8DE}"/>
                </a:ext>
              </a:extLst>
            </p:cNvPr>
            <p:cNvSpPr/>
            <p:nvPr/>
          </p:nvSpPr>
          <p:spPr>
            <a:xfrm>
              <a:off x="6534884" y="22019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66A46CA-4BD5-401B-9C16-1C5DA54AD5CB}"/>
                </a:ext>
              </a:extLst>
            </p:cNvPr>
            <p:cNvSpPr/>
            <p:nvPr/>
          </p:nvSpPr>
          <p:spPr>
            <a:xfrm>
              <a:off x="5058509" y="24972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56EB9D2-F4E9-495F-B632-A27E0BF8249D}"/>
                </a:ext>
              </a:extLst>
            </p:cNvPr>
            <p:cNvSpPr/>
            <p:nvPr/>
          </p:nvSpPr>
          <p:spPr>
            <a:xfrm>
              <a:off x="5353784" y="24972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9A7EE0-81DE-41AD-89B1-EDEC5AE63D40}"/>
                </a:ext>
              </a:extLst>
            </p:cNvPr>
            <p:cNvSpPr/>
            <p:nvPr/>
          </p:nvSpPr>
          <p:spPr>
            <a:xfrm>
              <a:off x="5649059" y="24972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5791606-D5D5-4CC3-A729-09FD498DD185}"/>
                </a:ext>
              </a:extLst>
            </p:cNvPr>
            <p:cNvSpPr/>
            <p:nvPr/>
          </p:nvSpPr>
          <p:spPr>
            <a:xfrm>
              <a:off x="5944334" y="24972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B2E0312-F5F5-441C-941A-2C26F427FBE5}"/>
                </a:ext>
              </a:extLst>
            </p:cNvPr>
            <p:cNvSpPr/>
            <p:nvPr/>
          </p:nvSpPr>
          <p:spPr>
            <a:xfrm>
              <a:off x="6239609" y="24972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B310819-C456-46FA-811A-A9A50B79BDEC}"/>
                </a:ext>
              </a:extLst>
            </p:cNvPr>
            <p:cNvSpPr/>
            <p:nvPr/>
          </p:nvSpPr>
          <p:spPr>
            <a:xfrm>
              <a:off x="6534884" y="249723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FD242CD-F529-4A98-9160-01A31F05701F}"/>
                </a:ext>
              </a:extLst>
            </p:cNvPr>
            <p:cNvSpPr/>
            <p:nvPr/>
          </p:nvSpPr>
          <p:spPr>
            <a:xfrm>
              <a:off x="5058509" y="27925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80CE603-8067-4A0F-BCBF-FCCD669FA2DF}"/>
                </a:ext>
              </a:extLst>
            </p:cNvPr>
            <p:cNvSpPr/>
            <p:nvPr/>
          </p:nvSpPr>
          <p:spPr>
            <a:xfrm>
              <a:off x="5353784" y="27925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C18A6C-8739-4A9E-9A90-3934550DA7A0}"/>
                </a:ext>
              </a:extLst>
            </p:cNvPr>
            <p:cNvSpPr/>
            <p:nvPr/>
          </p:nvSpPr>
          <p:spPr>
            <a:xfrm>
              <a:off x="5649059" y="27925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38EFF45-C05B-44AD-AD23-089269F60933}"/>
                </a:ext>
              </a:extLst>
            </p:cNvPr>
            <p:cNvSpPr/>
            <p:nvPr/>
          </p:nvSpPr>
          <p:spPr>
            <a:xfrm>
              <a:off x="5944334" y="27925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5810D3D-92DA-4652-9A6D-77B00177B342}"/>
                </a:ext>
              </a:extLst>
            </p:cNvPr>
            <p:cNvSpPr/>
            <p:nvPr/>
          </p:nvSpPr>
          <p:spPr>
            <a:xfrm>
              <a:off x="6239609" y="27925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04A4261-B412-4528-BA7A-FA410553F100}"/>
                </a:ext>
              </a:extLst>
            </p:cNvPr>
            <p:cNvSpPr/>
            <p:nvPr/>
          </p:nvSpPr>
          <p:spPr>
            <a:xfrm>
              <a:off x="6534884" y="279251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2F05BA0-11AB-4378-9C5D-9C31F22117B3}"/>
                </a:ext>
              </a:extLst>
            </p:cNvPr>
            <p:cNvSpPr/>
            <p:nvPr/>
          </p:nvSpPr>
          <p:spPr>
            <a:xfrm>
              <a:off x="5058509" y="30877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735148-A0B2-4645-8AFD-AF9CB1B32454}"/>
                </a:ext>
              </a:extLst>
            </p:cNvPr>
            <p:cNvSpPr/>
            <p:nvPr/>
          </p:nvSpPr>
          <p:spPr>
            <a:xfrm>
              <a:off x="5353784" y="30877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C1D0F11-1FB9-46B3-8661-F1DCFE7D6D18}"/>
                </a:ext>
              </a:extLst>
            </p:cNvPr>
            <p:cNvSpPr/>
            <p:nvPr/>
          </p:nvSpPr>
          <p:spPr>
            <a:xfrm>
              <a:off x="5649059" y="30877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408DB7D-45F9-4ECB-813A-9B40712A03EB}"/>
                </a:ext>
              </a:extLst>
            </p:cNvPr>
            <p:cNvSpPr/>
            <p:nvPr/>
          </p:nvSpPr>
          <p:spPr>
            <a:xfrm>
              <a:off x="5944334" y="30877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DC0840-7E41-4AEE-BBE1-61734B1700B6}"/>
                </a:ext>
              </a:extLst>
            </p:cNvPr>
            <p:cNvSpPr/>
            <p:nvPr/>
          </p:nvSpPr>
          <p:spPr>
            <a:xfrm>
              <a:off x="6239609" y="30877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30C93F-783B-4634-AEFA-3A490C74494A}"/>
                </a:ext>
              </a:extLst>
            </p:cNvPr>
            <p:cNvSpPr/>
            <p:nvPr/>
          </p:nvSpPr>
          <p:spPr>
            <a:xfrm>
              <a:off x="6534884" y="30877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0B33E83-56CF-4CFF-BDCD-687126CEBB8B}"/>
                </a:ext>
              </a:extLst>
            </p:cNvPr>
            <p:cNvSpPr/>
            <p:nvPr/>
          </p:nvSpPr>
          <p:spPr>
            <a:xfrm>
              <a:off x="5058509" y="33848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A1C1D9E-3F81-4089-A30E-4504408F5683}"/>
                </a:ext>
              </a:extLst>
            </p:cNvPr>
            <p:cNvSpPr/>
            <p:nvPr/>
          </p:nvSpPr>
          <p:spPr>
            <a:xfrm>
              <a:off x="5353784" y="338488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5112B23-506F-44D6-9EDE-6BF3769FBBC7}"/>
                </a:ext>
              </a:extLst>
            </p:cNvPr>
            <p:cNvSpPr/>
            <p:nvPr/>
          </p:nvSpPr>
          <p:spPr>
            <a:xfrm>
              <a:off x="5649059" y="33848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69F89D5-C478-4181-8473-87FAE2B4E8DD}"/>
                </a:ext>
              </a:extLst>
            </p:cNvPr>
            <p:cNvSpPr/>
            <p:nvPr/>
          </p:nvSpPr>
          <p:spPr>
            <a:xfrm>
              <a:off x="5944334" y="338488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13755-5643-4849-BBD1-4778E54F7CCC}"/>
                </a:ext>
              </a:extLst>
            </p:cNvPr>
            <p:cNvSpPr/>
            <p:nvPr/>
          </p:nvSpPr>
          <p:spPr>
            <a:xfrm>
              <a:off x="6239609" y="338488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2B26413-75B7-4F15-B686-EDDCDB7AE886}"/>
                </a:ext>
              </a:extLst>
            </p:cNvPr>
            <p:cNvSpPr/>
            <p:nvPr/>
          </p:nvSpPr>
          <p:spPr>
            <a:xfrm>
              <a:off x="6534884" y="338488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E5530BC-2233-449E-A503-96D6665CD9BD}"/>
                </a:ext>
              </a:extLst>
            </p:cNvPr>
            <p:cNvSpPr/>
            <p:nvPr/>
          </p:nvSpPr>
          <p:spPr>
            <a:xfrm>
              <a:off x="4778866" y="220729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66859CF-FD9C-4F73-BA25-80E07F0BAB3A}"/>
                </a:ext>
              </a:extLst>
            </p:cNvPr>
            <p:cNvSpPr/>
            <p:nvPr/>
          </p:nvSpPr>
          <p:spPr>
            <a:xfrm>
              <a:off x="4775638" y="25025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DF0958D-3CEA-45B0-9D07-D98E2DE1561C}"/>
                </a:ext>
              </a:extLst>
            </p:cNvPr>
            <p:cNvSpPr/>
            <p:nvPr/>
          </p:nvSpPr>
          <p:spPr>
            <a:xfrm>
              <a:off x="4780913" y="279784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0C306B9-5007-4332-87F6-645A6AF4E027}"/>
                </a:ext>
              </a:extLst>
            </p:cNvPr>
            <p:cNvSpPr/>
            <p:nvPr/>
          </p:nvSpPr>
          <p:spPr>
            <a:xfrm>
              <a:off x="4778866" y="309312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6AF2072-DB3D-4054-948D-7C207F3ABCEA}"/>
                </a:ext>
              </a:extLst>
            </p:cNvPr>
            <p:cNvSpPr/>
            <p:nvPr/>
          </p:nvSpPr>
          <p:spPr>
            <a:xfrm>
              <a:off x="4775638" y="338839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95460E6-BE4C-4BD6-A060-E2D0AD7CAE00}"/>
                    </a:ext>
                  </a:extLst>
                </p:cNvPr>
                <p:cNvSpPr txBox="1"/>
                <p:nvPr/>
              </p:nvSpPr>
              <p:spPr>
                <a:xfrm rot="16200000">
                  <a:off x="4077433" y="2773637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95460E6-BE4C-4BD6-A060-E2D0AD7CA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77433" y="2773637"/>
                  <a:ext cx="10934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26667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A71A4AD-687A-4541-B01F-F2585A3FF78E}"/>
                </a:ext>
              </a:extLst>
            </p:cNvPr>
            <p:cNvSpPr/>
            <p:nvPr/>
          </p:nvSpPr>
          <p:spPr>
            <a:xfrm>
              <a:off x="5056880" y="1906686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849F96E-F9EA-4724-BBB7-0C1E80D9BC04}"/>
                </a:ext>
              </a:extLst>
            </p:cNvPr>
            <p:cNvSpPr/>
            <p:nvPr/>
          </p:nvSpPr>
          <p:spPr>
            <a:xfrm>
              <a:off x="5352969" y="190831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A0ADAEA-36D2-49FA-AC47-876BDEAD5A9F}"/>
                </a:ext>
              </a:extLst>
            </p:cNvPr>
            <p:cNvSpPr/>
            <p:nvPr/>
          </p:nvSpPr>
          <p:spPr>
            <a:xfrm>
              <a:off x="5648651" y="190355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0E60CA8-8DB5-40FB-AF06-47C348FAFDFF}"/>
                </a:ext>
              </a:extLst>
            </p:cNvPr>
            <p:cNvSpPr/>
            <p:nvPr/>
          </p:nvSpPr>
          <p:spPr>
            <a:xfrm>
              <a:off x="5939898" y="189898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DD468AF-0C50-4BFB-A553-23B8A48BD3F9}"/>
                </a:ext>
              </a:extLst>
            </p:cNvPr>
            <p:cNvSpPr/>
            <p:nvPr/>
          </p:nvSpPr>
          <p:spPr>
            <a:xfrm>
              <a:off x="6235173" y="189898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18DE90-340B-4766-8B5C-63BB46CEA5E6}"/>
                </a:ext>
              </a:extLst>
            </p:cNvPr>
            <p:cNvSpPr/>
            <p:nvPr/>
          </p:nvSpPr>
          <p:spPr>
            <a:xfrm>
              <a:off x="6530448" y="1908476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FE0238-2736-4D39-8241-8FB36A84CDB9}"/>
                </a:ext>
              </a:extLst>
            </p:cNvPr>
            <p:cNvSpPr txBox="1"/>
            <p:nvPr/>
          </p:nvSpPr>
          <p:spPr>
            <a:xfrm>
              <a:off x="5391553" y="1565122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197</Words>
  <Application>Microsoft Office PowerPoint</Application>
  <PresentationFormat>Custom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13</cp:revision>
  <dcterms:created xsi:type="dcterms:W3CDTF">2023-02-06T20:21:57Z</dcterms:created>
  <dcterms:modified xsi:type="dcterms:W3CDTF">2023-03-22T20:30:28Z</dcterms:modified>
</cp:coreProperties>
</file>